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tags/tag424.xml" ContentType="application/vnd.openxmlformats-officedocument.presentationml.tags+xml"/>
  <Override PartName="/ppt/notesSlides/notesSlide85.xml" ContentType="application/vnd.openxmlformats-officedocument.presentationml.notesSlide+xml"/>
  <Override PartName="/ppt/tags/tag471.xml" ContentType="application/vnd.openxmlformats-officedocument.presentationml.tag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Override PartName="/ppt/tags/tag402.xml" ContentType="application/vnd.openxmlformats-officedocument.presentationml.tags+xml"/>
  <Default Extension="xml" ContentType="application/xml"/>
  <Override PartName="/ppt/slides/slide50.xml" ContentType="application/vnd.openxmlformats-officedocument.presentationml.slide+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gs/tag241.xml" ContentType="application/vnd.openxmlformats-officedocument.presentationml.tags+xml"/>
  <Override PartName="/ppt/tags/tag339.xml" ContentType="application/vnd.openxmlformats-officedocument.presentationml.tags+xml"/>
  <Override PartName="/ppt/notesSlides/notesSlide63.xml" ContentType="application/vnd.openxmlformats-officedocument.presentationml.notesSlide+xml"/>
  <Override PartName="/ppt/tags/tag386.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notesSlides/notesSlide41.xml" ContentType="application/vnd.openxmlformats-officedocument.presentationml.notesSlide+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slides/slide136.xml" ContentType="application/vnd.openxmlformats-officedocument.presentationml.slide+xml"/>
  <Override PartName="/ppt/tags/tag41.xml" ContentType="application/vnd.openxmlformats-officedocument.presentationml.tags+xml"/>
  <Override PartName="/ppt/notesSlides/notesSlide7.xml" ContentType="application/vnd.openxmlformats-officedocument.presentationml.notesSlide+xml"/>
  <Override PartName="/ppt/tags/tag279.xml" ContentType="application/vnd.openxmlformats-officedocument.presentationml.tags+xml"/>
  <Override PartName="/ppt/tags/tag342.xml" ContentType="application/vnd.openxmlformats-officedocument.presentationml.tags+xml"/>
  <Override PartName="/ppt/slides/slide88.xml" ContentType="application/vnd.openxmlformats-officedocument.presentationml.slide+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tags/tag418.xml" ContentType="application/vnd.openxmlformats-officedocument.presentationml.tags+xml"/>
  <Override PartName="/ppt/tags/tag465.xml" ContentType="application/vnd.openxmlformats-officedocument.presentationml.tags+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notesSlides/notesSlide79.xml" ContentType="application/vnd.openxmlformats-officedocument.presentationml.notesSlide+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notesSlides/notesSlide57.xml" ContentType="application/vnd.openxmlformats-officedocument.presentationml.notesSlide+xml"/>
  <Override PartName="/ppt/tags/tag443.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tags/tag235.xml" ContentType="application/vnd.openxmlformats-officedocument.presentationml.tags+xml"/>
  <Override PartName="/ppt/tags/tag282.xml" ContentType="application/vnd.openxmlformats-officedocument.presentationml.tags+xml"/>
  <Override PartName="/ppt/tags/tag421.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notesSlides/notesSlide35.xml" ContentType="application/vnd.openxmlformats-officedocument.presentationml.notesSlide+xml"/>
  <Override PartName="/ppt/tags/tag358.xml" ContentType="application/vnd.openxmlformats-officedocument.presentationml.tags+xml"/>
  <Override PartName="/ppt/notesSlides/notesSlide82.xml" ContentType="application/vnd.openxmlformats-officedocument.presentationml.notesSlide+xml"/>
  <Override PartName="/ppt/tags/tag35.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197.xml" ContentType="application/vnd.openxmlformats-officedocument.presentationml.tags+xml"/>
  <Override PartName="/ppt/tags/tag336.xml" ContentType="application/vnd.openxmlformats-officedocument.presentationml.tags+xml"/>
  <Override PartName="/ppt/notesSlides/notesSlide60.xml" ContentType="application/vnd.openxmlformats-officedocument.presentationml.notesSlide+xml"/>
  <Override PartName="/ppt/tags/tag383.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459.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tags/tag437.xml" ContentType="application/vnd.openxmlformats-officedocument.presentationml.tags+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tags/tag415.xml" ContentType="application/vnd.openxmlformats-officedocument.presentationml.tags+xml"/>
  <Override PartName="/ppt/tags/tag462.xml" ContentType="application/vnd.openxmlformats-officedocument.presentationml.tags+xml"/>
  <Override PartName="/ppt/notesSlides/notesSlide98.xml" ContentType="application/vnd.openxmlformats-officedocument.presentationml.notesSlide+xml"/>
  <Override PartName="/ppt/slides/slide111.xml" ContentType="application/vnd.openxmlformats-officedocument.presentationml.slide+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notesSlides/notesSlide29.xml" ContentType="application/vnd.openxmlformats-officedocument.presentationml.notesSlide+xml"/>
  <Override PartName="/ppt/tags/tag399.xml" ContentType="application/vnd.openxmlformats-officedocument.presentationml.tags+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440.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notesSlides/notesSlide54.xml" ContentType="application/vnd.openxmlformats-officedocument.presentationml.notesSlide+xml"/>
  <Override PartName="/ppt/tags/tag377.xml" ContentType="application/vnd.openxmlformats-officedocument.presentationml.tags+xml"/>
  <Override PartName="/ppt/slides/slide149.xml" ContentType="application/vnd.openxmlformats-officedocument.presentationml.slide+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333.xml" ContentType="application/vnd.openxmlformats-officedocument.presentationml.tags+xml"/>
  <Override PartName="/ppt/tags/tag380.xml" ContentType="application/vnd.openxmlformats-officedocument.presentationml.tags+xml"/>
  <Override PartName="/ppt/slides/slide7.xml" ContentType="application/vnd.openxmlformats-officedocument.presentationml.slide+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tags/tag409.xml" ContentType="application/vnd.openxmlformats-officedocument.presentationml.tags+xml"/>
  <Override PartName="/ppt/tags/tag456.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434.xml" ContentType="application/vnd.openxmlformats-officedocument.presentationml.tags+xml"/>
  <Override PartName="/ppt/notesSlides/notesSlide104.xml" ContentType="application/vnd.openxmlformats-officedocument.presentationml.notesSlide+xml"/>
  <Override PartName="/ppt/slides/slide130.xml" ContentType="application/vnd.openxmlformats-officedocument.presentationml.slide+xml"/>
  <Override PartName="/ppt/tags/tag226.xml" ContentType="application/vnd.openxmlformats-officedocument.presentationml.tags+xml"/>
  <Override PartName="/ppt/tags/tag273.xml" ContentType="application/vnd.openxmlformats-officedocument.presentationml.tags+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tags/tag412.xml" ContentType="application/vnd.openxmlformats-officedocument.presentationml.tags+xml"/>
  <Override PartName="/ppt/slides/slide13.xml" ContentType="application/vnd.openxmlformats-officedocument.presentationml.slide+xml"/>
  <Override PartName="/ppt/slides/slide60.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notesSlides/notesSlide26.xml" ContentType="application/vnd.openxmlformats-officedocument.presentationml.notesSlide+xml"/>
  <Override PartName="/ppt/tags/tag251.xml" ContentType="application/vnd.openxmlformats-officedocument.presentationml.tags+xml"/>
  <Override PartName="/ppt/tags/tag349.xml" ContentType="application/vnd.openxmlformats-officedocument.presentationml.tags+xml"/>
  <Override PartName="/ppt/notesSlides/notesSlide73.xml" ContentType="application/vnd.openxmlformats-officedocument.presentationml.notesSlide+xml"/>
  <Override PartName="/ppt/tags/tag396.xml" ContentType="application/vnd.openxmlformats-officedocument.presentationml.tags+xml"/>
  <Override PartName="/ppt/tags/tag26.xml" ContentType="application/vnd.openxmlformats-officedocument.presentationml.tags+xml"/>
  <Override PartName="/ppt/tags/tag73.xml" ContentType="application/vnd.openxmlformats-officedocument.presentationml.tags+xml"/>
  <Override PartName="/ppt/tags/tag327.xml" ContentType="application/vnd.openxmlformats-officedocument.presentationml.tags+xml"/>
  <Override PartName="/ppt/notesSlides/notesSlide51.xml" ContentType="application/vnd.openxmlformats-officedocument.presentationml.notesSlide+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s/slide98.xml" ContentType="application/vnd.openxmlformats-officedocument.presentationml.slide+xml"/>
  <Override PartName="/ppt/slides/slide146.xml" ContentType="application/vnd.openxmlformats-officedocument.presentationml.slide+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slides/slide124.xml" ContentType="application/vnd.openxmlformats-officedocument.presentationml.slide+xml"/>
  <Override PartName="/ppt/tags/tag144.xml" ContentType="application/vnd.openxmlformats-officedocument.presentationml.tags+xml"/>
  <Override PartName="/ppt/tags/tag191.xml" ContentType="application/vnd.openxmlformats-officedocument.presentationml.tags+xml"/>
  <Override PartName="/ppt/tags/tag330.xml" ContentType="application/vnd.openxmlformats-officedocument.presentationml.tags+xml"/>
  <Override PartName="/ppt/tags/tag428.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tags/tag267.xml" ContentType="application/vnd.openxmlformats-officedocument.presentationml.tags+xml"/>
  <Override PartName="/ppt/tags/tag406.xml" ContentType="application/vnd.openxmlformats-officedocument.presentationml.tags+xml"/>
  <Override PartName="/ppt/tags/tag453.xml" ContentType="application/vnd.openxmlformats-officedocument.presentationml.tags+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89.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notesSlides/notesSlide67.xml" ContentType="application/vnd.openxmlformats-officedocument.presentationml.notesSlide+xml"/>
  <Override PartName="/ppt/tags/tag100.xml" ContentType="application/vnd.openxmlformats-officedocument.presentationml.tags+xml"/>
  <Override PartName="/ppt/notesSlides/notesSlide45.xml" ContentType="application/vnd.openxmlformats-officedocument.presentationml.notesSlide+xml"/>
  <Override PartName="/ppt/tags/tag368.xml" ContentType="application/vnd.openxmlformats-officedocument.presentationml.tags+xml"/>
  <Override PartName="/ppt/tags/tag431.xml" ContentType="application/vnd.openxmlformats-officedocument.presentationml.tags+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201.xml" ContentType="application/vnd.openxmlformats-officedocument.presentationml.tags+xml"/>
  <Override PartName="/ppt/notesSlides/notesSlide23.xml" ContentType="application/vnd.openxmlformats-officedocument.presentationml.notesSlide+xml"/>
  <Override PartName="/ppt/tags/tag346.xml" ContentType="application/vnd.openxmlformats-officedocument.presentationml.tags+xml"/>
  <Override PartName="/ppt/notesSlides/notesSlide70.xml" ContentType="application/vnd.openxmlformats-officedocument.presentationml.notesSlide+xml"/>
  <Override PartName="/ppt/tags/tag393.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71.xml" ContentType="application/vnd.openxmlformats-officedocument.presentationml.tags+xml"/>
  <Override PartName="/ppt/tags/tag469.xml" ContentType="application/vnd.openxmlformats-officedocument.presentationml.tags+xml"/>
  <Override PartName="/ppt/slides/slide118.xml" ContentType="application/vnd.openxmlformats-officedocument.presentationml.slide+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slides/slide143.xml" ContentType="application/vnd.openxmlformats-officedocument.presentationml.slide+xml"/>
  <Override PartName="/ppt/tags/tag9.xml" ContentType="application/vnd.openxmlformats-officedocument.presentationml.tags+xml"/>
  <Override PartName="/ppt/tags/tag302.xml" ContentType="application/vnd.openxmlformats-officedocument.presentationml.tags+xml"/>
  <Override PartName="/ppt/tags/tag447.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tags/tag141.xml" ContentType="application/vnd.openxmlformats-officedocument.presentationml.tags+xml"/>
  <Override PartName="/ppt/tags/tag239.xml" ContentType="application/vnd.openxmlformats-officedocument.presentationml.tags+xml"/>
  <Override PartName="/ppt/tags/tag286.xml" ContentType="application/vnd.openxmlformats-officedocument.presentationml.tags+xml"/>
  <Default Extension="bin" ContentType="application/vnd.openxmlformats-officedocument.oleObject"/>
  <Override PartName="/ppt/tags/tag425.xml" ContentType="application/vnd.openxmlformats-officedocument.presentationml.tags+xml"/>
  <Override PartName="/ppt/tags/tag472.xml" ContentType="application/vnd.openxmlformats-officedocument.presentationml.tags+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tags/tag217.xml" ContentType="application/vnd.openxmlformats-officedocument.presentationml.tags+xml"/>
  <Override PartName="/ppt/tags/tag264.xml" ContentType="application/vnd.openxmlformats-officedocument.presentationml.tag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tags/tag387.xml" ContentType="application/vnd.openxmlformats-officedocument.presentationml.tags+xml"/>
  <Override PartName="/ppt/tags/tag403.xml" ContentType="application/vnd.openxmlformats-officedocument.presentationml.tags+xml"/>
  <Override PartName="/ppt/tags/tag450.xml" ContentType="application/vnd.openxmlformats-officedocument.presentationml.tags+xml"/>
  <Override PartName="/ppt/slides/slide51.xml" ContentType="application/vnd.openxmlformats-officedocument.presentationml.slide+xml"/>
  <Override PartName="/ppt/tags/tag179.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notesSlides/notesSlide42.xml" ContentType="application/vnd.openxmlformats-officedocument.presentationml.notesSlide+xml"/>
  <Override PartName="/ppt/tags/tag365.xml" ContentType="application/vnd.openxmlformats-officedocument.presentationml.tags+xml"/>
  <Override PartName="/ppt/notesSlides/notesSlide8.xml" ContentType="application/vnd.openxmlformats-officedocument.presentationml.notesSlide+xml"/>
  <Override PartName="/ppt/tags/tag157.xml" ContentType="application/vnd.openxmlformats-officedocument.presentationml.tags+xml"/>
  <Override PartName="/ppt/notesSlides/notesSlide20.xml" ContentType="application/vnd.openxmlformats-officedocument.presentationml.notesSlide+xml"/>
  <Default Extension="gif" ContentType="image/gif"/>
  <Override PartName="/ppt/tags/tag343.xml" ContentType="application/vnd.openxmlformats-officedocument.presentationml.tags+xml"/>
  <Override PartName="/ppt/tags/tag390.xml" ContentType="application/vnd.openxmlformats-officedocument.presentationml.tags+xml"/>
  <Override PartName="/ppt/slides/slide89.xml" ContentType="application/vnd.openxmlformats-officedocument.presentationml.slide+xml"/>
  <Override PartName="/ppt/slides/slide137.xml" ContentType="application/vnd.openxmlformats-officedocument.presentationml.slide+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321.xml" ContentType="application/vnd.openxmlformats-officedocument.presentationml.tags+xml"/>
  <Override PartName="/ppt/tags/tag419.xml" ContentType="application/vnd.openxmlformats-officedocument.presentationml.tags+xml"/>
  <Override PartName="/ppt/tags/tag466.xml" ContentType="application/vnd.openxmlformats-officedocument.presentationml.tags+xml"/>
  <Override PartName="/ppt/slides/slide67.xml" ContentType="application/vnd.openxmlformats-officedocument.presentationml.slide+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58.xml" ContentType="application/vnd.openxmlformats-officedocument.presentationml.tags+xml"/>
  <Override PartName="/ppt/tags/tag444.xml" ContentType="application/vnd.openxmlformats-officedocument.presentationml.tags+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tags/tag236.xml" ContentType="application/vnd.openxmlformats-officedocument.presentationml.tags+xml"/>
  <Override PartName="/ppt/tags/tag283.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359.xml" ContentType="application/vnd.openxmlformats-officedocument.presentationml.tags+xml"/>
  <Override PartName="/ppt/tags/tag422.xml" ContentType="application/vnd.openxmlformats-officedocument.presentationml.tags+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tags/tag198.xml" ContentType="application/vnd.openxmlformats-officedocument.presentationml.tags+xml"/>
  <Override PartName="/ppt/tags/tag214.xml" ContentType="application/vnd.openxmlformats-officedocument.presentationml.tags+xml"/>
  <Override PartName="/ppt/tags/tag261.xml" ContentType="application/vnd.openxmlformats-officedocument.presentationml.tags+xml"/>
  <Override PartName="/ppt/tags/tag400.xml" ContentType="application/vnd.openxmlformats-officedocument.presentationml.tags+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337.xml" ContentType="application/vnd.openxmlformats-officedocument.presentationml.tags+xml"/>
  <Override PartName="/ppt/notesSlides/notesSlide61.xml" ContentType="application/vnd.openxmlformats-officedocument.presentationml.notesSlide+xml"/>
  <Override PartName="/ppt/tags/tag384.xml" ContentType="application/vnd.openxmlformats-officedocument.presentationml.tags+xml"/>
  <Override PartName="/ppt/tags/tag14.xml" ContentType="application/vnd.openxmlformats-officedocument.presentationml.tags+xml"/>
  <Override PartName="/ppt/tags/tag61.xml" ContentType="application/vnd.openxmlformats-officedocument.presentationml.tags+xml"/>
  <Override PartName="/ppt/tags/tag129.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62.xml" ContentType="application/vnd.openxmlformats-officedocument.presentationml.tags+xml"/>
  <Override PartName="/ppt/slides/slide109.xml" ContentType="application/vnd.openxmlformats-officedocument.presentationml.slide+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438.xml" ContentType="application/vnd.openxmlformats-officedocument.presentationml.tags+xml"/>
  <Override PartName="/ppt/slides/slide134.xml" ContentType="application/vnd.openxmlformats-officedocument.presentationml.slide+xml"/>
  <Override PartName="/ppt/notesSlides/notesSlide5.xml" ContentType="application/vnd.openxmlformats-officedocument.presentationml.notesSlide+xml"/>
  <Override PartName="/ppt/tags/tag277.xml" ContentType="application/vnd.openxmlformats-officedocument.presentationml.tags+xml"/>
  <Override PartName="/ppt/tags/tag340.xml" ContentType="application/vnd.openxmlformats-officedocument.presentationml.tags+xml"/>
  <Override PartName="/ppt/notesSlides/notesSlide99.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tags/tag132.xml" ContentType="application/vnd.openxmlformats-officedocument.presentationml.tags+xml"/>
  <Override PartName="/ppt/tags/tag416.xml" ContentType="application/vnd.openxmlformats-officedocument.presentationml.tags+xml"/>
  <Override PartName="/ppt/tags/tag463.xml" ContentType="application/vnd.openxmlformats-officedocument.presentationml.tags+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tags/tag99.xml" ContentType="application/vnd.openxmlformats-officedocument.presentationml.tags+xml"/>
  <Override PartName="/ppt/tags/tag110.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notesSlides/notesSlide77.xml" ContentType="application/vnd.openxmlformats-officedocument.presentationml.notesSlide+xml"/>
  <Override PartName="/ppt/tags/tag3.xml" ContentType="application/vnd.openxmlformats-officedocument.presentationml.tags+xml"/>
  <Override PartName="/ppt/tags/tag77.xml" ContentType="application/vnd.openxmlformats-officedocument.presentationml.tags+xml"/>
  <Override PartName="/ppt/tags/tag233.xml" ContentType="application/vnd.openxmlformats-officedocument.presentationml.tags+xml"/>
  <Override PartName="/ppt/tags/tag280.xml" ContentType="application/vnd.openxmlformats-officedocument.presentationml.tags+xml"/>
  <Override PartName="/ppt/notesSlides/notesSlide55.xml" ContentType="application/vnd.openxmlformats-officedocument.presentationml.notesSlide+xml"/>
  <Override PartName="/ppt/tags/tag378.xml" ContentType="application/vnd.openxmlformats-officedocument.presentationml.tags+xml"/>
  <Override PartName="/ppt/tags/tag441.xml" ContentType="application/vnd.openxmlformats-officedocument.presentationml.tags+xml"/>
  <Override PartName="/ppt/slides/slide42.xml" ContentType="application/vnd.openxmlformats-officedocument.presentationml.slide+xml"/>
  <Override PartName="/ppt/slides/slide20.xml" ContentType="application/vnd.openxmlformats-officedocument.presentationml.slide+xml"/>
  <Override PartName="/ppt/tags/tag55.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tags/tag309.xml" ContentType="application/vnd.openxmlformats-officedocument.presentationml.tags+xml"/>
  <Override PartName="/ppt/tags/tag356.xml" ContentType="application/vnd.openxmlformats-officedocument.presentationml.tags+xml"/>
  <Override PartName="/ppt/notesSlides/notesSlide80.xml" ContentType="application/vnd.openxmlformats-officedocument.presentationml.notesSlide+xml"/>
  <Override PartName="/ppt/tags/tag33.xml" ContentType="application/vnd.openxmlformats-officedocument.presentationml.tags+xml"/>
  <Override PartName="/ppt/tags/tag80.xml" ContentType="application/vnd.openxmlformats-officedocument.presentationml.tags+xml"/>
  <Override PartName="/ppt/notesSlides/notesSlide11.xml" ContentType="application/vnd.openxmlformats-officedocument.presentationml.notesSlide+xml"/>
  <Override PartName="/ppt/tags/tag148.xml" ContentType="application/vnd.openxmlformats-officedocument.presentationml.tags+xml"/>
  <Override PartName="/ppt/tags/tag195.xml" ContentType="application/vnd.openxmlformats-officedocument.presentationml.tags+xml"/>
  <Override PartName="/ppt/tags/tag334.xml" ContentType="application/vnd.openxmlformats-officedocument.presentationml.tags+xml"/>
  <Override PartName="/ppt/tags/tag381.xml" ContentType="application/vnd.openxmlformats-officedocument.presentationml.tags+xml"/>
  <Override PartName="/ppt/slides/slide128.xml" ContentType="application/vnd.openxmlformats-officedocument.presentationml.slide+xml"/>
  <Override PartName="/ppt/tags/tag126.xml" ContentType="application/vnd.openxmlformats-officedocument.presentationml.tags+xml"/>
  <Override PartName="/ppt/tags/tag173.xml" ContentType="application/vnd.openxmlformats-officedocument.presentationml.tags+xml"/>
  <Override PartName="/ppt/tags/tag457.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tags/tag446.xml" ContentType="application/vnd.openxmlformats-officedocument.presentationml.tags+xml"/>
  <Override PartName="/ppt/slides/slide58.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tags/tag435.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tags/tag227.xml" ContentType="application/vnd.openxmlformats-officedocument.presentationml.tags+xml"/>
  <Override PartName="/ppt/tags/tag274.xml" ContentType="application/vnd.openxmlformats-officedocument.presentationml.tags+xml"/>
  <Override PartName="/ppt/notesSlides/notesSlide49.xml" ContentType="application/vnd.openxmlformats-officedocument.presentationml.notesSlide+xml"/>
  <Override PartName="/ppt/tags/tag413.xml" ContentType="application/vnd.openxmlformats-officedocument.presentationml.tags+xml"/>
  <Override PartName="/ppt/tags/tag460.xml" ContentType="application/vnd.openxmlformats-officedocument.presentationml.tags+xml"/>
  <Override PartName="/ppt/notesSlides/notesSlide96.xml" ContentType="application/vnd.openxmlformats-officedocument.presentationml.notesSlide+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notesSlides/notesSlide27.xml" ContentType="application/vnd.openxmlformats-officedocument.presentationml.notesSlide+xml"/>
  <Override PartName="/ppt/tags/tag252.xml" ContentType="application/vnd.openxmlformats-officedocument.presentationml.tags+xml"/>
  <Override PartName="/ppt/notesSlides/notesSlide74.xml" ContentType="application/vnd.openxmlformats-officedocument.presentationml.notesSlide+xml"/>
  <Override PartName="/ppt/tags/tag397.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notesSlides/notesSlide52.xml" ContentType="application/vnd.openxmlformats-officedocument.presentationml.notesSlide+xml"/>
  <Override PartName="/ppt/tags/tag375.xml" ContentType="application/vnd.openxmlformats-officedocument.presentationml.tags+xml"/>
  <Override PartName="/ppt/slides/slide147.xml" ContentType="application/vnd.openxmlformats-officedocument.presentationml.slide+xml"/>
  <Override PartName="/ppt/tags/tag52.xml" ContentType="application/vnd.openxmlformats-officedocument.presentationml.tags+xml"/>
  <Override PartName="/ppt/tags/tag167.xml" ContentType="application/vnd.openxmlformats-officedocument.presentationml.tags+xml"/>
  <Override PartName="/ppt/notesSlides/notesSlide30.xml" ContentType="application/vnd.openxmlformats-officedocument.presentationml.notesSlide+xml"/>
  <Override PartName="/ppt/tags/tag306.xml" ContentType="application/vnd.openxmlformats-officedocument.presentationml.tags+xml"/>
  <Override PartName="/ppt/tags/tag353.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tags/tag429.xml" ContentType="application/vnd.openxmlformats-officedocument.presentationml.tags+xml"/>
  <Override PartName="/ppt/slides/slide77.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notesSlides/notesSlide68.xml" ContentType="application/vnd.openxmlformats-officedocument.presentationml.notesSlide+xml"/>
  <Override PartName="/ppt/tags/tag407.xml" ContentType="application/vnd.openxmlformats-officedocument.presentationml.tags+xml"/>
  <Override PartName="/ppt/tags/tag454.xml" ContentType="application/vnd.openxmlformats-officedocument.presentationml.tags+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tags/tag432.xml" ContentType="application/vnd.openxmlformats-officedocument.presentationml.tags+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notesSlides/notesSlide46.xml" ContentType="application/vnd.openxmlformats-officedocument.presentationml.notesSlide+xml"/>
  <Override PartName="/ppt/tags/tag369.xml" ContentType="application/vnd.openxmlformats-officedocument.presentationml.tags+xml"/>
  <Override PartName="/ppt/notesSlides/notesSlide93.xml" ContentType="application/vnd.openxmlformats-officedocument.presentationml.notes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tags/tag347.xml" ContentType="application/vnd.openxmlformats-officedocument.presentationml.tags+xml"/>
  <Override PartName="/ppt/notesSlides/notesSlide71.xml" ContentType="application/vnd.openxmlformats-officedocument.presentationml.notesSlide+xml"/>
  <Override PartName="/ppt/tags/tag394.xml" ContentType="application/vnd.openxmlformats-officedocument.presentationml.tags+xml"/>
  <Override PartName="/ppt/tags/tag41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s/slide119.xml" ContentType="application/vnd.openxmlformats-officedocument.presentationml.slide+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448.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slides/slide122.xml" ContentType="application/vnd.openxmlformats-officedocument.presentationml.slide+xml"/>
  <Override PartName="/ppt/tags/tag426.xml" ContentType="application/vnd.openxmlformats-officedocument.presentationml.tags+xml"/>
  <Override PartName="/ppt/notesSlides/notesSlide87.xml" ContentType="application/vnd.openxmlformats-officedocument.presentationml.notesSlide+xml"/>
  <Override PartName="/ppt/tags/tag473.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tags/tag404.xml" ContentType="application/vnd.openxmlformats-officedocument.presentationml.tags+xml"/>
  <Override PartName="/ppt/tags/tag451.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tags/tag87.xml" ContentType="application/vnd.openxmlformats-officedocument.presentationml.tags+xml"/>
  <Override PartName="/ppt/notesSlides/notesSlide18.xml" ContentType="application/vnd.openxmlformats-officedocument.presentationml.notesSlide+xml"/>
  <Override PartName="/ppt/tags/tag243.xml" ContentType="application/vnd.openxmlformats-officedocument.presentationml.tags+xml"/>
  <Override PartName="/ppt/tags/tag290.xml" ContentType="application/vnd.openxmlformats-officedocument.presentationml.tags+xml"/>
  <Default Extension="wmf" ContentType="image/x-wmf"/>
  <Override PartName="/ppt/notesSlides/notesSlide65.xml" ContentType="application/vnd.openxmlformats-officedocument.presentationml.notesSlide+xml"/>
  <Override PartName="/ppt/tags/tag388.xml" ContentType="application/vnd.openxmlformats-officedocument.presentationml.tags+xml"/>
  <Override PartName="/ppt/tags/tag319.xml" ContentType="application/vnd.openxmlformats-officedocument.presentationml.tags+xml"/>
  <Override PartName="/ppt/notesSlides/notesSlide43.xml" ContentType="application/vnd.openxmlformats-officedocument.presentationml.notesSlide+xml"/>
  <Override PartName="/ppt/tags/tag366.xml" ContentType="application/vnd.openxmlformats-officedocument.presentationml.tags+xml"/>
  <Override PartName="/ppt/notesSlides/notesSlide90.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slides/slide138.xml" ContentType="application/vnd.openxmlformats-officedocument.presentationml.slide+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44.xml" ContentType="application/vnd.openxmlformats-officedocument.presentationml.tags+xml"/>
  <Override PartName="/ppt/tags/tag391.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tags/tag467.xml" ContentType="application/vnd.openxmlformats-officedocument.presentationml.tags+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slides/slide141.xml" ContentType="application/vnd.openxmlformats-officedocument.presentationml.slide+xml"/>
  <Override PartName="/ppt/tags/tag7.xml" ContentType="application/vnd.openxmlformats-officedocument.presentationml.tags+xml"/>
  <Override PartName="/ppt/tags/tag300.xml" ContentType="application/vnd.openxmlformats-officedocument.presentationml.tags+xml"/>
  <Override PartName="/ppt/notesSlides/notesSlide59.xml" ContentType="application/vnd.openxmlformats-officedocument.presentationml.notesSlide+xml"/>
  <Override PartName="/ppt/tags/tag445.xml" ContentType="application/vnd.openxmlformats-officedocument.presentationml.tags+xml"/>
  <Override PartName="/ppt/slides/slide46.xml" ContentType="application/vnd.openxmlformats-officedocument.presentationml.slide+xml"/>
  <Override PartName="/ppt/slides/slide93.xml" ContentType="application/vnd.openxmlformats-officedocument.presentationml.slide+xml"/>
  <Override PartName="/ppt/tags/tag237.xml" ContentType="application/vnd.openxmlformats-officedocument.presentationml.tags+xml"/>
  <Override PartName="/ppt/tags/tag284.xml" ContentType="application/vnd.openxmlformats-officedocument.presentationml.tags+xml"/>
  <Override PartName="/ppt/tags/tag423.xml" ContentType="application/vnd.openxmlformats-officedocument.presentationml.tags+xml"/>
  <Override PartName="/ppt/tags/tag470.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tags/tag199.xml" ContentType="application/vnd.openxmlformats-officedocument.presentationml.tags+xml"/>
  <Override PartName="/ppt/tags/tag338.xml" ContentType="application/vnd.openxmlformats-officedocument.presentationml.tags+xml"/>
  <Override PartName="/ppt/notesSlides/notesSlide62.xml" ContentType="application/vnd.openxmlformats-officedocument.presentationml.notesSlide+xml"/>
  <Override PartName="/ppt/tags/tag385.xml" ContentType="application/vnd.openxmlformats-officedocument.presentationml.tags+xml"/>
  <Override PartName="/ppt/tags/tag401.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316.xml" ContentType="application/vnd.openxmlformats-officedocument.presentationml.tags+xml"/>
  <Override PartName="/ppt/notesSlides/notesSlide40.xml" ContentType="application/vnd.openxmlformats-officedocument.presentationml.notesSlide+xml"/>
  <Override PartName="/ppt/tags/tag363.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55.xml" ContentType="application/vnd.openxmlformats-officedocument.presentationml.tags+xml"/>
  <Override PartName="/ppt/tags/tag341.xml" ContentType="application/vnd.openxmlformats-officedocument.presentationml.tags+xml"/>
  <Override PartName="/ppt/tags/tag439.xml" ContentType="application/vnd.openxmlformats-officedocument.presentationml.tags+xml"/>
  <Override PartName="/ppt/slides/slide87.xml" ContentType="application/vnd.openxmlformats-officedocument.presentationml.slide+xml"/>
  <Override PartName="/ppt/slides/slide135.xml" ContentType="application/vnd.openxmlformats-officedocument.presentationml.slide+xml"/>
  <Override PartName="/ppt/tags/tag133.xml" ContentType="application/vnd.openxmlformats-officedocument.presentationml.tags+xml"/>
  <Override PartName="/ppt/tags/tag180.xml" ContentType="application/vnd.openxmlformats-officedocument.presentationml.tags+xml"/>
  <Override PartName="/ppt/tags/tag278.xml" ContentType="application/vnd.openxmlformats-officedocument.presentationml.tags+xml"/>
  <Override PartName="/ppt/tags/tag417.xml" ContentType="application/vnd.openxmlformats-officedocument.presentationml.tags+xml"/>
  <Override PartName="/ppt/slides/slide113.xml" ContentType="application/vnd.openxmlformats-officedocument.presentationml.slide+xml"/>
  <Override PartName="/ppt/tags/tag209.xml" ContentType="application/vnd.openxmlformats-officedocument.presentationml.tags+xml"/>
  <Override PartName="/ppt/tags/tag256.xml" ContentType="application/vnd.openxmlformats-officedocument.presentationml.tags+xml"/>
  <Override PartName="/ppt/notesSlides/notesSlide78.xml" ContentType="application/vnd.openxmlformats-officedocument.presentationml.notesSlide+xml"/>
  <Override PartName="/ppt/tags/tag464.xml" ContentType="application/vnd.openxmlformats-officedocument.presentationml.tags+xml"/>
  <Override PartName="/ppt/slides/slide18.xml" ContentType="application/vnd.openxmlformats-officedocument.presentationml.slide+xml"/>
  <Override PartName="/ppt/slides/slide65.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tags/tag442.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notesSlides/notesSlide56.xml" ContentType="application/vnd.openxmlformats-officedocument.presentationml.notesSlide+xml"/>
  <Override PartName="/ppt/tags/tag379.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357.xml" ContentType="application/vnd.openxmlformats-officedocument.presentationml.tags+xml"/>
  <Override PartName="/ppt/tags/tag420.xml" ContentType="application/vnd.openxmlformats-officedocument.presentationml.tags+xml"/>
  <Override PartName="/ppt/notesSlides/notesSlide81.xml" ContentType="application/vnd.openxmlformats-officedocument.presentationml.notesSlide+xml"/>
  <Override PartName="/ppt/slides/slide21.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ppt/slides/slide129.xml" ContentType="application/vnd.openxmlformats-officedocument.presentationml.slide+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335.xml" ContentType="application/vnd.openxmlformats-officedocument.presentationml.tags+xml"/>
  <Override PartName="/ppt/tags/tag382.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tags/tag458.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436.xml" ContentType="application/vnd.openxmlformats-officedocument.presentationml.tags+xml"/>
  <Override PartName="/ppt/slides/slide132.xml" ContentType="application/vnd.openxmlformats-officedocument.presentationml.slide+xml"/>
  <Override PartName="/ppt/notesSlides/notesSlide3.xml" ContentType="application/vnd.openxmlformats-officedocument.presentationml.notesSlide+xml"/>
  <Override PartName="/ppt/tags/tag228.xml" ContentType="application/vnd.openxmlformats-officedocument.presentationml.tags+xml"/>
  <Override PartName="/ppt/tags/tag275.xml" ContentType="application/vnd.openxmlformats-officedocument.presentationml.tags+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414.xml" ContentType="application/vnd.openxmlformats-officedocument.presentationml.tags+xml"/>
  <Override PartName="/ppt/tags/tag461.xml" ContentType="application/vnd.openxmlformats-officedocument.presentationml.tag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tags/tag97.xml" ContentType="application/vnd.openxmlformats-officedocument.presentationml.tags+xml"/>
  <Override PartName="/ppt/tags/tag206.xml" ContentType="application/vnd.openxmlformats-officedocument.presentationml.tags+xml"/>
  <Override PartName="/ppt/notesSlides/notesSlide28.xml" ContentType="application/vnd.openxmlformats-officedocument.presentationml.notesSlide+xml"/>
  <Override PartName="/ppt/tags/tag253.xml" ContentType="application/vnd.openxmlformats-officedocument.presentationml.tags+xml"/>
  <Override PartName="/ppt/tags/tag398.xml" ContentType="application/vnd.openxmlformats-officedocument.presentationml.tags+xml"/>
  <Override PartName="/ppt/notesSlides/notesSlide75.xml" ContentType="application/vnd.openxmlformats-officedocument.presentationml.notesSl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231.xml" ContentType="application/vnd.openxmlformats-officedocument.presentationml.tags+xml"/>
  <Override PartName="/ppt/tags/tag329.xml" ContentType="application/vnd.openxmlformats-officedocument.presentationml.tags+xml"/>
  <Override PartName="/ppt/notesSlides/notesSlide53.xml" ContentType="application/vnd.openxmlformats-officedocument.presentationml.notesSlide+xml"/>
  <Override PartName="/ppt/tags/tag376.xml" ContentType="application/vnd.openxmlformats-officedocument.presentationml.tags+xml"/>
  <Override PartName="/ppt/slides/slide40.xml" ContentType="application/vnd.openxmlformats-officedocument.presentationml.slide+xml"/>
  <Override PartName="/ppt/tags/tag168.xml" ContentType="application/vnd.openxmlformats-officedocument.presentationml.tags+xml"/>
  <Override PartName="/ppt/slides/slide148.xml" ContentType="application/vnd.openxmlformats-officedocument.presentationml.slide+xml"/>
  <Override PartName="/ppt/tags/tag53.xml" ContentType="application/vnd.openxmlformats-officedocument.presentationml.tags+xml"/>
  <Override PartName="/ppt/notesSlides/notesSlide31.xml" ContentType="application/vnd.openxmlformats-officedocument.presentationml.notesSlide+xml"/>
  <Default Extension="vml" ContentType="application/vnd.openxmlformats-officedocument.vmlDrawing"/>
  <Override PartName="/ppt/tags/tag307.xml" ContentType="application/vnd.openxmlformats-officedocument.presentationml.tags+xml"/>
  <Override PartName="/ppt/tags/tag354.xml" ContentType="application/vnd.openxmlformats-officedocument.presentationml.tags+xml"/>
  <Override PartName="/ppt/slides/slide126.xml" ContentType="application/vnd.openxmlformats-officedocument.presentationml.slide+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slides/slide78.xml" ContentType="application/vnd.openxmlformats-officedocument.presentationml.slide+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408.xml" ContentType="application/vnd.openxmlformats-officedocument.presentationml.tags+xml"/>
  <Override PartName="/ppt/tags/tag455.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tags/tag247.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tags/tag102.xml" ContentType="application/vnd.openxmlformats-officedocument.presentationml.tags+xml"/>
  <Override PartName="/ppt/notesSlides/notesSlide47.xml" ContentType="application/vnd.openxmlformats-officedocument.presentationml.notesSlide+xml"/>
  <Override PartName="/ppt/tags/tag433.xml" ContentType="application/vnd.openxmlformats-officedocument.presentationml.tags+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Override PartName="/ppt/tags/tag411.xml" ContentType="application/vnd.openxmlformats-officedocument.presentationml.tags+xml"/>
  <Default Extension="rels" ContentType="application/vnd.openxmlformats-package.relationships+xml"/>
  <Override PartName="/ppt/tags/tag47.xml" ContentType="application/vnd.openxmlformats-officedocument.presentationml.tags+xml"/>
  <Override PartName="/ppt/tags/tag94.xml" ContentType="application/vnd.openxmlformats-officedocument.presentationml.tags+xml"/>
  <Override PartName="/ppt/tags/tag203.xml" ContentType="application/vnd.openxmlformats-officedocument.presentationml.tags+xml"/>
  <Override PartName="/ppt/notesSlides/notesSlide25.xml" ContentType="application/vnd.openxmlformats-officedocument.presentationml.notesSlide+xml"/>
  <Override PartName="/ppt/tags/tag250.xml" ContentType="application/vnd.openxmlformats-officedocument.presentationml.tags+xml"/>
  <Override PartName="/ppt/tags/tag348.xml" ContentType="application/vnd.openxmlformats-officedocument.presentationml.tags+xml"/>
  <Override PartName="/ppt/notesSlides/notesSlide72.xml" ContentType="application/vnd.openxmlformats-officedocument.presentationml.notesSlide+xml"/>
  <Override PartName="/ppt/tags/tag395.xml" ContentType="application/vnd.openxmlformats-officedocument.presentationml.tags+xml"/>
  <Override PartName="/ppt/slides/slide12.xml" ContentType="application/vnd.openxmlformats-officedocument.presentationml.slide+xml"/>
  <Override PartName="/ppt/tags/tag187.xml" ContentType="application/vnd.openxmlformats-officedocument.presentationml.tags+xml"/>
  <Override PartName="/ppt/tags/tag25.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6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tags/tag373.xml" ContentType="application/vnd.openxmlformats-officedocument.presentationml.tags+xml"/>
  <Override PartName="/ppt/slides/slide145.xml" ContentType="application/vnd.openxmlformats-officedocument.presentationml.slide+xml"/>
  <Override PartName="/ppt/tags/tag50.xml" ContentType="application/vnd.openxmlformats-officedocument.presentationml.tags+xml"/>
  <Override PartName="/ppt/tags/tag304.xml" ContentType="application/vnd.openxmlformats-officedocument.presentationml.tags+xml"/>
  <Override PartName="/ppt/tags/tag351.xml" ContentType="application/vnd.openxmlformats-officedocument.presentationml.tags+xml"/>
  <Override PartName="/ppt/tags/tag449.xml" ContentType="application/vnd.openxmlformats-officedocument.presentationml.tags+xml"/>
  <Override PartName="/ppt/slides/slide97.xml" ContentType="application/vnd.openxmlformats-officedocument.presentationml.slide+xml"/>
  <Override PartName="/ppt/tags/tag143.xml" ContentType="application/vnd.openxmlformats-officedocument.presentationml.tags+xml"/>
  <Override PartName="/ppt/tags/tag190.xml" ContentType="application/vnd.openxmlformats-officedocument.presentationml.tags+xml"/>
  <Override PartName="/ppt/tags/tag288.xml" ContentType="application/vnd.openxmlformats-officedocument.presentationml.tags+xml"/>
  <Override PartName="/ppt/tags/tag427.xml" ContentType="application/vnd.openxmlformats-officedocument.presentationml.tags+xml"/>
  <Override PartName="/ppt/tags/tag474.xml" ContentType="application/vnd.openxmlformats-officedocument.presentationml.tags+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tags/tag219.xml" ContentType="application/vnd.openxmlformats-officedocument.presentationml.tags+xml"/>
  <Override PartName="/ppt/tags/tag266.xml" ContentType="application/vnd.openxmlformats-officedocument.presentationml.tags+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tags/tag121.xml" ContentType="application/vnd.openxmlformats-officedocument.presentationml.tags+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tags/tag389.xml" ContentType="application/vnd.openxmlformats-officedocument.presentationml.tags+xml"/>
  <Override PartName="/ppt/tags/tag405.xml" ContentType="application/vnd.openxmlformats-officedocument.presentationml.tags+xml"/>
  <Override PartName="/ppt/tags/tag452.xml" ContentType="application/vnd.openxmlformats-officedocument.presentationml.tags+xml"/>
  <Override PartName="/ppt/slides/slide53.xml" ContentType="application/vnd.openxmlformats-officedocument.presentationml.slide+xml"/>
  <Override PartName="/ppt/tags/tag88.xml" ContentType="application/vnd.openxmlformats-officedocument.presentationml.tags+xml"/>
  <Default Extension="jpeg" ContentType="image/jpeg"/>
  <Override PartName="/ppt/tags/tag244.xml" ContentType="application/vnd.openxmlformats-officedocument.presentationml.tags+xml"/>
  <Override PartName="/ppt/tags/tag291.xml" ContentType="application/vnd.openxmlformats-officedocument.presentationml.tags+xml"/>
  <Override PartName="/ppt/tags/tag430.xml" ContentType="application/vnd.openxmlformats-officedocument.presentationml.tags+xml"/>
  <Override PartName="/ppt/notesSlides/notesSlide100.xml" ContentType="application/vnd.openxmlformats-officedocument.presentationml.notesSlide+xml"/>
  <Override PartName="/ppt/slides/slide31.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notesSlides/notesSlide44.xml" ContentType="application/vnd.openxmlformats-officedocument.presentationml.notesSlide+xml"/>
  <Override PartName="/ppt/tags/tag367.xml" ContentType="application/vnd.openxmlformats-officedocument.presentationml.tags+xml"/>
  <Override PartName="/ppt/notesSlides/notesSlide91.xml" ContentType="application/vnd.openxmlformats-officedocument.presentationml.notesSlide+xml"/>
  <Override PartName="/ppt/tags/tag159.xml" ContentType="application/vnd.openxmlformats-officedocument.presentationml.tags+xml"/>
  <Override PartName="/ppt/notesSlides/notesSlide22.xml" ContentType="application/vnd.openxmlformats-officedocument.presentationml.notesSlide+xml"/>
  <Override PartName="/ppt/tags/tag345.xml" ContentType="application/vnd.openxmlformats-officedocument.presentationml.tags+xml"/>
  <Override PartName="/ppt/tags/tag392.xml" ContentType="application/vnd.openxmlformats-officedocument.presentationml.tags+xml"/>
  <Override PartName="/ppt/slides/slide139.xml" ContentType="application/vnd.openxmlformats-officedocument.presentationml.slide+xml"/>
  <Override PartName="/ppt/tags/tag44.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84.xml" ContentType="application/vnd.openxmlformats-officedocument.presentationml.tags+xml"/>
  <Override PartName="/ppt/tags/tag200.xml" ContentType="application/vnd.openxmlformats-officedocument.presentationml.tags+xml"/>
  <Override PartName="/ppt/slides/slide117.xml" ContentType="application/vnd.openxmlformats-officedocument.presentationml.slide+xml"/>
  <Override PartName="/ppt/tags/tag22.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tags/tag468.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5"/>
  </p:notesMasterIdLst>
  <p:handoutMasterIdLst>
    <p:handoutMasterId r:id="rId156"/>
  </p:handoutMasterIdLst>
  <p:sldIdLst>
    <p:sldId id="493" r:id="rId2"/>
    <p:sldId id="1064" r:id="rId3"/>
    <p:sldId id="495" r:id="rId4"/>
    <p:sldId id="674" r:id="rId5"/>
    <p:sldId id="938" r:id="rId6"/>
    <p:sldId id="904" r:id="rId7"/>
    <p:sldId id="503" r:id="rId8"/>
    <p:sldId id="512" r:id="rId9"/>
    <p:sldId id="510" r:id="rId10"/>
    <p:sldId id="511" r:id="rId11"/>
    <p:sldId id="513" r:id="rId12"/>
    <p:sldId id="540" r:id="rId13"/>
    <p:sldId id="494" r:id="rId14"/>
    <p:sldId id="524" r:id="rId15"/>
    <p:sldId id="903" r:id="rId16"/>
    <p:sldId id="525" r:id="rId17"/>
    <p:sldId id="516" r:id="rId18"/>
    <p:sldId id="522" r:id="rId19"/>
    <p:sldId id="556" r:id="rId20"/>
    <p:sldId id="498" r:id="rId21"/>
    <p:sldId id="959" r:id="rId22"/>
    <p:sldId id="940" r:id="rId23"/>
    <p:sldId id="1118" r:id="rId24"/>
    <p:sldId id="502" r:id="rId25"/>
    <p:sldId id="1119" r:id="rId26"/>
    <p:sldId id="914" r:id="rId27"/>
    <p:sldId id="905" r:id="rId28"/>
    <p:sldId id="908" r:id="rId29"/>
    <p:sldId id="912" r:id="rId30"/>
    <p:sldId id="913" r:id="rId31"/>
    <p:sldId id="970" r:id="rId32"/>
    <p:sldId id="1088" r:id="rId33"/>
    <p:sldId id="1031" r:id="rId34"/>
    <p:sldId id="997" r:id="rId35"/>
    <p:sldId id="998" r:id="rId36"/>
    <p:sldId id="1123" r:id="rId37"/>
    <p:sldId id="1124" r:id="rId38"/>
    <p:sldId id="1000" r:id="rId39"/>
    <p:sldId id="999" r:id="rId40"/>
    <p:sldId id="1001" r:id="rId41"/>
    <p:sldId id="1002" r:id="rId42"/>
    <p:sldId id="1003" r:id="rId43"/>
    <p:sldId id="1004" r:id="rId44"/>
    <p:sldId id="1005" r:id="rId45"/>
    <p:sldId id="1006" r:id="rId46"/>
    <p:sldId id="1007" r:id="rId47"/>
    <p:sldId id="1008" r:id="rId48"/>
    <p:sldId id="1009" r:id="rId49"/>
    <p:sldId id="1120" r:id="rId50"/>
    <p:sldId id="1010" r:id="rId51"/>
    <p:sldId id="1011" r:id="rId52"/>
    <p:sldId id="1012" r:id="rId53"/>
    <p:sldId id="1013" r:id="rId54"/>
    <p:sldId id="1089" r:id="rId55"/>
    <p:sldId id="1091" r:id="rId56"/>
    <p:sldId id="1092" r:id="rId57"/>
    <p:sldId id="1093" r:id="rId58"/>
    <p:sldId id="1099" r:id="rId59"/>
    <p:sldId id="1100" r:id="rId60"/>
    <p:sldId id="1094" r:id="rId61"/>
    <p:sldId id="1095" r:id="rId62"/>
    <p:sldId id="1096" r:id="rId63"/>
    <p:sldId id="1098" r:id="rId64"/>
    <p:sldId id="1097" r:id="rId65"/>
    <p:sldId id="1111" r:id="rId66"/>
    <p:sldId id="1112" r:id="rId67"/>
    <p:sldId id="1101" r:id="rId68"/>
    <p:sldId id="1102" r:id="rId69"/>
    <p:sldId id="1103" r:id="rId70"/>
    <p:sldId id="1104" r:id="rId71"/>
    <p:sldId id="1105" r:id="rId72"/>
    <p:sldId id="1106" r:id="rId73"/>
    <p:sldId id="1107" r:id="rId74"/>
    <p:sldId id="1090" r:id="rId75"/>
    <p:sldId id="531" r:id="rId76"/>
    <p:sldId id="532" r:id="rId77"/>
    <p:sldId id="533" r:id="rId78"/>
    <p:sldId id="534" r:id="rId79"/>
    <p:sldId id="537" r:id="rId80"/>
    <p:sldId id="536" r:id="rId81"/>
    <p:sldId id="535" r:id="rId82"/>
    <p:sldId id="941" r:id="rId83"/>
    <p:sldId id="541" r:id="rId84"/>
    <p:sldId id="538" r:id="rId85"/>
    <p:sldId id="948" r:id="rId86"/>
    <p:sldId id="951" r:id="rId87"/>
    <p:sldId id="893" r:id="rId88"/>
    <p:sldId id="889" r:id="rId89"/>
    <p:sldId id="569" r:id="rId90"/>
    <p:sldId id="1041" r:id="rId91"/>
    <p:sldId id="956" r:id="rId92"/>
    <p:sldId id="955" r:id="rId93"/>
    <p:sldId id="933" r:id="rId94"/>
    <p:sldId id="957" r:id="rId95"/>
    <p:sldId id="954" r:id="rId96"/>
    <p:sldId id="953" r:id="rId97"/>
    <p:sldId id="1043" r:id="rId98"/>
    <p:sldId id="1042" r:id="rId99"/>
    <p:sldId id="1048" r:id="rId100"/>
    <p:sldId id="746" r:id="rId101"/>
    <p:sldId id="1108" r:id="rId102"/>
    <p:sldId id="916" r:id="rId103"/>
    <p:sldId id="917" r:id="rId104"/>
    <p:sldId id="1046" r:id="rId105"/>
    <p:sldId id="918" r:id="rId106"/>
    <p:sldId id="919" r:id="rId107"/>
    <p:sldId id="920" r:id="rId108"/>
    <p:sldId id="936" r:id="rId109"/>
    <p:sldId id="937" r:id="rId110"/>
    <p:sldId id="923" r:id="rId111"/>
    <p:sldId id="1115" r:id="rId112"/>
    <p:sldId id="1109" r:id="rId113"/>
    <p:sldId id="1071" r:id="rId114"/>
    <p:sldId id="1073" r:id="rId115"/>
    <p:sldId id="1074" r:id="rId116"/>
    <p:sldId id="1075" r:id="rId117"/>
    <p:sldId id="1076" r:id="rId118"/>
    <p:sldId id="1077" r:id="rId119"/>
    <p:sldId id="1079" r:id="rId120"/>
    <p:sldId id="1114" r:id="rId121"/>
    <p:sldId id="1078" r:id="rId122"/>
    <p:sldId id="1080" r:id="rId123"/>
    <p:sldId id="1081" r:id="rId124"/>
    <p:sldId id="862" r:id="rId125"/>
    <p:sldId id="863" r:id="rId126"/>
    <p:sldId id="1110" r:id="rId127"/>
    <p:sldId id="1121" r:id="rId128"/>
    <p:sldId id="877" r:id="rId129"/>
    <p:sldId id="878" r:id="rId130"/>
    <p:sldId id="879" r:id="rId131"/>
    <p:sldId id="880" r:id="rId132"/>
    <p:sldId id="881" r:id="rId133"/>
    <p:sldId id="882" r:id="rId134"/>
    <p:sldId id="883" r:id="rId135"/>
    <p:sldId id="884" r:id="rId136"/>
    <p:sldId id="885" r:id="rId137"/>
    <p:sldId id="886" r:id="rId138"/>
    <p:sldId id="887" r:id="rId139"/>
    <p:sldId id="1047" r:id="rId140"/>
    <p:sldId id="1122" r:id="rId141"/>
    <p:sldId id="1116" r:id="rId142"/>
    <p:sldId id="1117" r:id="rId143"/>
    <p:sldId id="1015" r:id="rId144"/>
    <p:sldId id="1016" r:id="rId145"/>
    <p:sldId id="1017" r:id="rId146"/>
    <p:sldId id="1018" r:id="rId147"/>
    <p:sldId id="1019" r:id="rId148"/>
    <p:sldId id="1022" r:id="rId149"/>
    <p:sldId id="1023" r:id="rId150"/>
    <p:sldId id="1025" r:id="rId151"/>
    <p:sldId id="1026" r:id="rId152"/>
    <p:sldId id="1027" r:id="rId153"/>
    <p:sldId id="1028" r:id="rId154"/>
  </p:sldIdLst>
  <p:sldSz cx="9144000" cy="6858000" type="screen4x3"/>
  <p:notesSz cx="6734175" cy="9866313"/>
  <p:custDataLst>
    <p:tags r:id="rId157"/>
  </p:custDataLst>
  <p:defaultTex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008000"/>
    <a:srgbClr val="FFFF00"/>
    <a:srgbClr val="FF9900"/>
    <a:srgbClr val="CCFFCC"/>
    <a:srgbClr val="FFCC99"/>
    <a:srgbClr val="000000"/>
    <a:srgbClr val="DDDDDD"/>
    <a:srgbClr val="CCECFF"/>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59" autoAdjust="0"/>
    <p:restoredTop sz="98477" autoAdjust="0"/>
  </p:normalViewPr>
  <p:slideViewPr>
    <p:cSldViewPr>
      <p:cViewPr varScale="1">
        <p:scale>
          <a:sx n="76" d="100"/>
          <a:sy n="76" d="100"/>
        </p:scale>
        <p:origin x="-444"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66" d="100"/>
        <a:sy n="66" d="100"/>
      </p:scale>
      <p:origin x="0" y="7740"/>
    </p:cViewPr>
  </p:sorterViewPr>
  <p:notesViewPr>
    <p:cSldViewPr>
      <p:cViewPr varScale="1">
        <p:scale>
          <a:sx n="52" d="100"/>
          <a:sy n="52" d="100"/>
        </p:scale>
        <p:origin x="-2934" y="-102"/>
      </p:cViewPr>
      <p:guideLst>
        <p:guide orient="horz" pos="3107"/>
        <p:guide pos="212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119.xml"/><Relationship Id="rId3" Type="http://schemas.openxmlformats.org/officeDocument/2006/relationships/slide" Target="slides/slide25.xml"/><Relationship Id="rId7" Type="http://schemas.openxmlformats.org/officeDocument/2006/relationships/slide" Target="slides/slide51.xml"/><Relationship Id="rId2" Type="http://schemas.openxmlformats.org/officeDocument/2006/relationships/slide" Target="slides/slide23.xml"/><Relationship Id="rId1" Type="http://schemas.openxmlformats.org/officeDocument/2006/relationships/slide" Target="slides/slide19.xml"/><Relationship Id="rId6" Type="http://schemas.openxmlformats.org/officeDocument/2006/relationships/slide" Target="slides/slide49.xml"/><Relationship Id="rId5" Type="http://schemas.openxmlformats.org/officeDocument/2006/relationships/slide" Target="slides/slide38.xml"/><Relationship Id="rId4"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2918725" cy="493554"/>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l">
              <a:defRPr kumimoji="1" sz="1200">
                <a:ea typeface="ＭＳ Ｐゴシック" pitchFamily="50" charset="-128"/>
              </a:defRPr>
            </a:lvl1pPr>
          </a:lstStyle>
          <a:p>
            <a:pPr>
              <a:defRPr/>
            </a:pPr>
            <a:r>
              <a:rPr lang="en-US" altLang="zh-TW" smtClean="0"/>
              <a:t>kajiwara@nams.kyushu-u.ac.jp</a:t>
            </a:r>
            <a:endParaRPr lang="en-US" altLang="ja-JP"/>
          </a:p>
        </p:txBody>
      </p:sp>
      <p:sp>
        <p:nvSpPr>
          <p:cNvPr id="20483" name="Rectangle 3"/>
          <p:cNvSpPr>
            <a:spLocks noGrp="1" noChangeArrowheads="1"/>
          </p:cNvSpPr>
          <p:nvPr>
            <p:ph type="dt" sz="quarter" idx="1"/>
          </p:nvPr>
        </p:nvSpPr>
        <p:spPr bwMode="auto">
          <a:xfrm>
            <a:off x="3815451" y="1"/>
            <a:ext cx="2918725" cy="493554"/>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r">
              <a:defRPr kumimoji="1" sz="1200" smtClean="0">
                <a:ea typeface="ＭＳ Ｐゴシック" pitchFamily="50" charset="-128"/>
              </a:defRPr>
            </a:lvl1pPr>
          </a:lstStyle>
          <a:p>
            <a:pPr>
              <a:defRPr/>
            </a:pPr>
            <a:fld id="{1FE1ACE8-FDB3-419B-9C29-5572ACDF6708}" type="datetime1">
              <a:rPr lang="ja-JP" altLang="en-US" smtClean="0"/>
              <a:pPr>
                <a:defRPr/>
              </a:pPr>
              <a:t>2011/11/17</a:t>
            </a:fld>
            <a:endParaRPr lang="en-US" altLang="ja-JP"/>
          </a:p>
        </p:txBody>
      </p:sp>
      <p:sp>
        <p:nvSpPr>
          <p:cNvPr id="20484" name="Rectangle 4"/>
          <p:cNvSpPr>
            <a:spLocks noGrp="1" noChangeArrowheads="1"/>
          </p:cNvSpPr>
          <p:nvPr>
            <p:ph type="ftr" sz="quarter" idx="2"/>
          </p:nvPr>
        </p:nvSpPr>
        <p:spPr bwMode="auto">
          <a:xfrm>
            <a:off x="0" y="9372759"/>
            <a:ext cx="2918725" cy="493554"/>
          </a:xfrm>
          <a:prstGeom prst="rect">
            <a:avLst/>
          </a:prstGeom>
          <a:noFill/>
          <a:ln w="9525">
            <a:noFill/>
            <a:miter lim="800000"/>
            <a:headEnd/>
            <a:tailEnd/>
          </a:ln>
          <a:effectLst/>
        </p:spPr>
        <p:txBody>
          <a:bodyPr vert="horz" wrap="square" lIns="91400" tIns="45700" rIns="91400" bIns="45700" numCol="1" anchor="b" anchorCtr="0" compatLnSpc="1">
            <a:prstTxWarp prst="textNoShape">
              <a:avLst/>
            </a:prstTxWarp>
          </a:bodyPr>
          <a:lstStyle>
            <a:lvl1pPr algn="l">
              <a:defRPr kumimoji="1" sz="1200">
                <a:ea typeface="ＭＳ Ｐゴシック" pitchFamily="50" charset="-128"/>
              </a:defRPr>
            </a:lvl1pPr>
          </a:lstStyle>
          <a:p>
            <a:pPr>
              <a:defRPr/>
            </a:pPr>
            <a:endParaRPr lang="en-US" altLang="ja-JP"/>
          </a:p>
        </p:txBody>
      </p:sp>
      <p:sp>
        <p:nvSpPr>
          <p:cNvPr id="20485" name="Rectangle 5"/>
          <p:cNvSpPr>
            <a:spLocks noGrp="1" noChangeArrowheads="1"/>
          </p:cNvSpPr>
          <p:nvPr>
            <p:ph type="sldNum" sz="quarter" idx="3"/>
          </p:nvPr>
        </p:nvSpPr>
        <p:spPr bwMode="auto">
          <a:xfrm>
            <a:off x="3815451" y="9372759"/>
            <a:ext cx="2918725" cy="493554"/>
          </a:xfrm>
          <a:prstGeom prst="rect">
            <a:avLst/>
          </a:prstGeom>
          <a:noFill/>
          <a:ln w="9525">
            <a:noFill/>
            <a:miter lim="800000"/>
            <a:headEnd/>
            <a:tailEnd/>
          </a:ln>
          <a:effectLst/>
        </p:spPr>
        <p:txBody>
          <a:bodyPr vert="horz" wrap="square" lIns="91400" tIns="45700" rIns="91400" bIns="45700" numCol="1" anchor="b" anchorCtr="0" compatLnSpc="1">
            <a:prstTxWarp prst="textNoShape">
              <a:avLst/>
            </a:prstTxWarp>
          </a:bodyPr>
          <a:lstStyle>
            <a:lvl1pPr algn="r">
              <a:defRPr kumimoji="1" sz="1200">
                <a:ea typeface="ＭＳ Ｐゴシック" pitchFamily="50" charset="-128"/>
              </a:defRPr>
            </a:lvl1pPr>
          </a:lstStyle>
          <a:p>
            <a:pPr>
              <a:defRPr/>
            </a:pPr>
            <a:fld id="{91B95DF6-F286-4C4D-9382-EA2FCFBC75D3}"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1"/>
            <a:ext cx="2918725" cy="493554"/>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l">
              <a:defRPr kumimoji="1" sz="1200">
                <a:ea typeface="ＭＳ Ｐゴシック" pitchFamily="50" charset="-128"/>
              </a:defRPr>
            </a:lvl1pPr>
          </a:lstStyle>
          <a:p>
            <a:pPr>
              <a:defRPr/>
            </a:pPr>
            <a:r>
              <a:rPr lang="en-US" altLang="zh-TW" smtClean="0"/>
              <a:t>kajiwara@nams.kyushu-u.ac.jp</a:t>
            </a:r>
            <a:endParaRPr lang="en-US" altLang="ja-JP"/>
          </a:p>
        </p:txBody>
      </p:sp>
      <p:sp>
        <p:nvSpPr>
          <p:cNvPr id="241667" name="Rectangle 3"/>
          <p:cNvSpPr>
            <a:spLocks noGrp="1" noChangeArrowheads="1"/>
          </p:cNvSpPr>
          <p:nvPr>
            <p:ph type="dt" idx="1"/>
          </p:nvPr>
        </p:nvSpPr>
        <p:spPr bwMode="auto">
          <a:xfrm>
            <a:off x="3813864" y="1"/>
            <a:ext cx="2918724" cy="493554"/>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r">
              <a:defRPr kumimoji="1" sz="1200" smtClean="0">
                <a:ea typeface="ＭＳ Ｐゴシック" pitchFamily="50" charset="-128"/>
              </a:defRPr>
            </a:lvl1pPr>
          </a:lstStyle>
          <a:p>
            <a:pPr>
              <a:defRPr/>
            </a:pPr>
            <a:fld id="{49E7A8A4-BAA0-4B61-BD54-8FDA2DC92935}" type="datetime1">
              <a:rPr lang="ja-JP" altLang="en-US" smtClean="0"/>
              <a:pPr>
                <a:defRPr/>
              </a:pPr>
              <a:t>2011/11/17</a:t>
            </a:fld>
            <a:endParaRPr lang="en-US" altLang="ja-JP"/>
          </a:p>
        </p:txBody>
      </p:sp>
      <p:sp>
        <p:nvSpPr>
          <p:cNvPr id="15364" name="Rectangle 4"/>
          <p:cNvSpPr>
            <a:spLocks noGrp="1" noRot="1" noChangeAspect="1" noChangeArrowheads="1" noTextEdit="1"/>
          </p:cNvSpPr>
          <p:nvPr>
            <p:ph type="sldImg" idx="2"/>
          </p:nvPr>
        </p:nvSpPr>
        <p:spPr bwMode="auto">
          <a:xfrm>
            <a:off x="900113" y="739775"/>
            <a:ext cx="4935537" cy="3702050"/>
          </a:xfrm>
          <a:prstGeom prst="rect">
            <a:avLst/>
          </a:prstGeom>
          <a:noFill/>
          <a:ln w="9525">
            <a:solidFill>
              <a:srgbClr val="000000"/>
            </a:solidFill>
            <a:miter lim="800000"/>
            <a:headEnd/>
            <a:tailEnd/>
          </a:ln>
        </p:spPr>
      </p:sp>
      <p:sp>
        <p:nvSpPr>
          <p:cNvPr id="241669" name="Rectangle 5"/>
          <p:cNvSpPr>
            <a:spLocks noGrp="1" noChangeArrowheads="1"/>
          </p:cNvSpPr>
          <p:nvPr>
            <p:ph type="body" sz="quarter" idx="3"/>
          </p:nvPr>
        </p:nvSpPr>
        <p:spPr bwMode="auto">
          <a:xfrm>
            <a:off x="672942" y="4684793"/>
            <a:ext cx="5388292" cy="4441984"/>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41670" name="Rectangle 6"/>
          <p:cNvSpPr>
            <a:spLocks noGrp="1" noChangeArrowheads="1"/>
          </p:cNvSpPr>
          <p:nvPr>
            <p:ph type="ftr" sz="quarter" idx="4"/>
          </p:nvPr>
        </p:nvSpPr>
        <p:spPr bwMode="auto">
          <a:xfrm>
            <a:off x="0" y="9371172"/>
            <a:ext cx="2918725" cy="493553"/>
          </a:xfrm>
          <a:prstGeom prst="rect">
            <a:avLst/>
          </a:prstGeom>
          <a:noFill/>
          <a:ln w="9525">
            <a:noFill/>
            <a:miter lim="800000"/>
            <a:headEnd/>
            <a:tailEnd/>
          </a:ln>
          <a:effectLst/>
        </p:spPr>
        <p:txBody>
          <a:bodyPr vert="horz" wrap="square" lIns="91400" tIns="45700" rIns="91400" bIns="45700" numCol="1" anchor="b" anchorCtr="0" compatLnSpc="1">
            <a:prstTxWarp prst="textNoShape">
              <a:avLst/>
            </a:prstTxWarp>
          </a:bodyPr>
          <a:lstStyle>
            <a:lvl1pPr algn="l">
              <a:defRPr kumimoji="1" sz="1200">
                <a:ea typeface="ＭＳ Ｐゴシック" pitchFamily="50" charset="-128"/>
              </a:defRPr>
            </a:lvl1pPr>
          </a:lstStyle>
          <a:p>
            <a:pPr>
              <a:defRPr/>
            </a:pPr>
            <a:endParaRPr lang="en-US" altLang="ja-JP"/>
          </a:p>
        </p:txBody>
      </p:sp>
      <p:sp>
        <p:nvSpPr>
          <p:cNvPr id="241671" name="Rectangle 7"/>
          <p:cNvSpPr>
            <a:spLocks noGrp="1" noChangeArrowheads="1"/>
          </p:cNvSpPr>
          <p:nvPr>
            <p:ph type="sldNum" sz="quarter" idx="5"/>
          </p:nvPr>
        </p:nvSpPr>
        <p:spPr bwMode="auto">
          <a:xfrm>
            <a:off x="3813864" y="9371172"/>
            <a:ext cx="2918724" cy="493553"/>
          </a:xfrm>
          <a:prstGeom prst="rect">
            <a:avLst/>
          </a:prstGeom>
          <a:noFill/>
          <a:ln w="9525">
            <a:noFill/>
            <a:miter lim="800000"/>
            <a:headEnd/>
            <a:tailEnd/>
          </a:ln>
          <a:effectLst/>
        </p:spPr>
        <p:txBody>
          <a:bodyPr vert="horz" wrap="square" lIns="91400" tIns="45700" rIns="91400" bIns="45700" numCol="1" anchor="b" anchorCtr="0" compatLnSpc="1">
            <a:prstTxWarp prst="textNoShape">
              <a:avLst/>
            </a:prstTxWarp>
          </a:bodyPr>
          <a:lstStyle>
            <a:lvl1pPr algn="r">
              <a:defRPr kumimoji="1" sz="1200">
                <a:ea typeface="ＭＳ Ｐゴシック" pitchFamily="50" charset="-128"/>
              </a:defRPr>
            </a:lvl1pPr>
          </a:lstStyle>
          <a:p>
            <a:pPr>
              <a:defRPr/>
            </a:pPr>
            <a:fld id="{9A386ED6-2D41-4AA6-BE03-95859D451B6C}"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kumimoji="1" sz="1200" kern="1200">
        <a:solidFill>
          <a:schemeClr val="tx1"/>
        </a:solidFill>
        <a:latin typeface="Verdana"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a:ln/>
        </p:spPr>
      </p:sp>
      <p:sp>
        <p:nvSpPr>
          <p:cNvPr id="99331"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99332" name="ヘッダー プレースホルダ 3"/>
          <p:cNvSpPr>
            <a:spLocks noGrp="1"/>
          </p:cNvSpPr>
          <p:nvPr>
            <p:ph type="hdr" sz="quarter"/>
          </p:nvPr>
        </p:nvSpPr>
        <p:spPr>
          <a:noFill/>
        </p:spPr>
        <p:txBody>
          <a:bodyPr/>
          <a:lstStyle/>
          <a:p>
            <a:r>
              <a:rPr lang="zh-TW" altLang="en-US" smtClean="0">
                <a:ea typeface="ＭＳ Ｐゴシック" charset="-128"/>
              </a:rPr>
              <a:t>連携協議会資料</a:t>
            </a:r>
            <a:endParaRPr lang="en-US" altLang="ja-JP" smtClean="0">
              <a:ea typeface="ＭＳ Ｐゴシック"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a:ln/>
        </p:spPr>
      </p:sp>
      <p:sp>
        <p:nvSpPr>
          <p:cNvPr id="100355"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100356" name="ヘッダー プレースホルダ 3"/>
          <p:cNvSpPr>
            <a:spLocks noGrp="1"/>
          </p:cNvSpPr>
          <p:nvPr>
            <p:ph type="hdr" sz="quarter"/>
          </p:nvPr>
        </p:nvSpPr>
        <p:spPr>
          <a:noFill/>
        </p:spPr>
        <p:txBody>
          <a:bodyPr/>
          <a:lstStyle/>
          <a:p>
            <a:r>
              <a:rPr lang="zh-TW" altLang="en-US" smtClean="0">
                <a:ea typeface="ＭＳ Ｐゴシック" charset="-128"/>
              </a:rPr>
              <a:t>連携協議会資料</a:t>
            </a:r>
            <a:endParaRPr lang="en-US" altLang="ja-JP" smtClean="0">
              <a:ea typeface="ＭＳ Ｐゴシック"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a:ln/>
        </p:spPr>
      </p:sp>
      <p:sp>
        <p:nvSpPr>
          <p:cNvPr id="101379"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101380" name="ヘッダー プレースホルダ 3"/>
          <p:cNvSpPr>
            <a:spLocks noGrp="1"/>
          </p:cNvSpPr>
          <p:nvPr>
            <p:ph type="hdr" sz="quarter"/>
          </p:nvPr>
        </p:nvSpPr>
        <p:spPr>
          <a:noFill/>
        </p:spPr>
        <p:txBody>
          <a:bodyPr/>
          <a:lstStyle/>
          <a:p>
            <a:r>
              <a:rPr lang="zh-TW" altLang="en-US" smtClean="0">
                <a:ea typeface="ＭＳ Ｐゴシック" charset="-128"/>
              </a:rPr>
              <a:t>連携協議会資料</a:t>
            </a:r>
            <a:endParaRPr lang="en-US" altLang="ja-JP" smtClean="0">
              <a:ea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a:ln/>
        </p:spPr>
      </p:sp>
      <p:sp>
        <p:nvSpPr>
          <p:cNvPr id="102403"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102404" name="ヘッダー プレースホルダ 3"/>
          <p:cNvSpPr>
            <a:spLocks noGrp="1"/>
          </p:cNvSpPr>
          <p:nvPr>
            <p:ph type="hdr" sz="quarter"/>
          </p:nvPr>
        </p:nvSpPr>
        <p:spPr>
          <a:noFill/>
        </p:spPr>
        <p:txBody>
          <a:bodyPr/>
          <a:lstStyle/>
          <a:p>
            <a:r>
              <a:rPr lang="zh-TW" altLang="en-US" smtClean="0">
                <a:ea typeface="ＭＳ Ｐゴシック" charset="-128"/>
              </a:rPr>
              <a:t>連携協議会資料</a:t>
            </a:r>
            <a:endParaRPr lang="en-US" altLang="ja-JP" smtClean="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TextEdit="1"/>
          </p:cNvSpPr>
          <p:nvPr>
            <p:ph type="sldImg"/>
          </p:nvPr>
        </p:nvSpPr>
        <p:spPr>
          <a:ln/>
        </p:spPr>
      </p:sp>
      <p:sp>
        <p:nvSpPr>
          <p:cNvPr id="26627" name="ノート プレースホルダ 2"/>
          <p:cNvSpPr>
            <a:spLocks noGrp="1"/>
          </p:cNvSpPr>
          <p:nvPr>
            <p:ph type="body" idx="1"/>
          </p:nvPr>
        </p:nvSpPr>
        <p:spPr>
          <a:noFill/>
          <a:ln/>
        </p:spPr>
        <p:txBody>
          <a:bodyPr/>
          <a:lstStyle/>
          <a:p>
            <a:endParaRPr lang="ja-JP" altLang="en-US" dirty="0" smtClean="0"/>
          </a:p>
        </p:txBody>
      </p:sp>
      <p:sp>
        <p:nvSpPr>
          <p:cNvPr id="26628" name="スライド番号プレースホルダ 3"/>
          <p:cNvSpPr>
            <a:spLocks noGrp="1"/>
          </p:cNvSpPr>
          <p:nvPr>
            <p:ph type="sldNum" sz="quarter" idx="5"/>
          </p:nvPr>
        </p:nvSpPr>
        <p:spPr>
          <a:noFill/>
        </p:spPr>
        <p:txBody>
          <a:bodyPr/>
          <a:lstStyle/>
          <a:p>
            <a:fld id="{B2538F34-D38E-42D4-98D8-E9C115BB032B}" type="slidenum">
              <a:rPr lang="en-US" altLang="ja-JP" smtClean="0"/>
              <a:pPr/>
              <a:t>23</a:t>
            </a:fld>
            <a:endParaRPr lang="en-US"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a:ln/>
        </p:spPr>
      </p:sp>
      <p:sp>
        <p:nvSpPr>
          <p:cNvPr id="18435" name="ノート プレースホルダ 2"/>
          <p:cNvSpPr>
            <a:spLocks noGrp="1"/>
          </p:cNvSpPr>
          <p:nvPr>
            <p:ph type="body" idx="1"/>
          </p:nvPr>
        </p:nvSpPr>
        <p:spPr>
          <a:noFill/>
          <a:ln/>
        </p:spPr>
        <p:txBody>
          <a:bodyPr/>
          <a:lstStyle/>
          <a:p>
            <a:endParaRPr lang="ja-JP" altLang="en-US" smtClean="0"/>
          </a:p>
        </p:txBody>
      </p:sp>
      <p:sp>
        <p:nvSpPr>
          <p:cNvPr id="18436" name="スライド番号プレースホルダ 3"/>
          <p:cNvSpPr>
            <a:spLocks noGrp="1"/>
          </p:cNvSpPr>
          <p:nvPr>
            <p:ph type="sldNum" sz="quarter" idx="5"/>
          </p:nvPr>
        </p:nvSpPr>
        <p:spPr>
          <a:noFill/>
        </p:spPr>
        <p:txBody>
          <a:bodyPr/>
          <a:lstStyle/>
          <a:p>
            <a:fld id="{B049BFCF-83D0-4CD3-A1C9-E1F9079ACE7A}" type="slidenum">
              <a:rPr lang="en-US" altLang="ja-JP" smtClean="0"/>
              <a:pPr/>
              <a:t>25</a:t>
            </a:fld>
            <a:endParaRPr lang="en-US"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第１１回</a:t>
            </a:r>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第１１回</a:t>
            </a:r>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第１１回</a:t>
            </a:r>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第１１回</a:t>
            </a:r>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第１１回</a:t>
            </a:r>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EC51A253-02AA-41EC-8E50-CA5BF15AAF72}" type="slidenum">
              <a:rPr lang="en-US" altLang="ja-JP" smtClean="0"/>
              <a:pPr>
                <a:defRPr/>
              </a:pPr>
              <a:t>36</a:t>
            </a:fld>
            <a:endParaRPr lang="en-US" altLang="ja-JP"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EC51A253-02AA-41EC-8E50-CA5BF15AAF72}" type="slidenum">
              <a:rPr lang="en-US" altLang="ja-JP" smtClean="0"/>
              <a:pPr>
                <a:defRPr/>
              </a:pPr>
              <a:t>37</a:t>
            </a:fld>
            <a:endParaRPr lang="en-US" altLang="ja-JP"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F90A857-2D3E-43FE-B142-0D4A93174041}" type="slidenum">
              <a:rPr lang="en-US" altLang="ja-JP" smtClean="0"/>
              <a:pPr>
                <a:defRPr/>
              </a:pPr>
              <a:t>39</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F90A857-2D3E-43FE-B142-0D4A93174041}" type="slidenum">
              <a:rPr lang="en-US" altLang="ja-JP" smtClean="0"/>
              <a:pPr>
                <a:defRPr/>
              </a:pPr>
              <a:t>40</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F90A857-2D3E-43FE-B142-0D4A93174041}" type="slidenum">
              <a:rPr lang="en-US" altLang="ja-JP" smtClean="0"/>
              <a:pPr>
                <a:defRPr/>
              </a:pPr>
              <a:t>41</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smtClean="0"/>
          </a:p>
        </p:txBody>
      </p:sp>
      <p:sp>
        <p:nvSpPr>
          <p:cNvPr id="24580" name="スライド番号プレースホルダ 3"/>
          <p:cNvSpPr>
            <a:spLocks noGrp="1"/>
          </p:cNvSpPr>
          <p:nvPr>
            <p:ph type="sldNum" sz="quarter" idx="5"/>
          </p:nvPr>
        </p:nvSpPr>
        <p:spPr>
          <a:noFill/>
        </p:spPr>
        <p:txBody>
          <a:bodyPr/>
          <a:lstStyle/>
          <a:p>
            <a:fld id="{1EDDA9D0-C88B-45A9-9ECE-8D91CA55D852}" type="slidenum">
              <a:rPr lang="en-US" altLang="ja-JP" smtClean="0"/>
              <a:pPr/>
              <a:t>49</a:t>
            </a:fld>
            <a:endParaRPr lang="en-US" altLang="ja-JP"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smtClean="0"/>
          </a:p>
        </p:txBody>
      </p:sp>
      <p:sp>
        <p:nvSpPr>
          <p:cNvPr id="24580" name="スライド番号プレースホルダ 3"/>
          <p:cNvSpPr>
            <a:spLocks noGrp="1"/>
          </p:cNvSpPr>
          <p:nvPr>
            <p:ph type="sldNum" sz="quarter" idx="5"/>
          </p:nvPr>
        </p:nvSpPr>
        <p:spPr>
          <a:noFill/>
        </p:spPr>
        <p:txBody>
          <a:bodyPr/>
          <a:lstStyle/>
          <a:p>
            <a:fld id="{1EDDA9D0-C88B-45A9-9ECE-8D91CA55D852}" type="slidenum">
              <a:rPr lang="en-US" altLang="ja-JP" smtClean="0"/>
              <a:pPr/>
              <a:t>51</a:t>
            </a:fld>
            <a:endParaRPr lang="en-US" altLang="ja-JP"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5ED19-71C0-425B-83EA-1AD47F41CDAD}" type="slidenum">
              <a:rPr lang="en-US" altLang="ja-JP"/>
              <a:pPr/>
              <a:t>55</a:t>
            </a:fld>
            <a:endParaRPr lang="en-US" altLang="ja-JP"/>
          </a:p>
        </p:txBody>
      </p:sp>
      <p:sp>
        <p:nvSpPr>
          <p:cNvPr id="1400834" name="Rectangle 2"/>
          <p:cNvSpPr>
            <a:spLocks noGrp="1" noRot="1" noChangeAspect="1" noChangeArrowheads="1" noTextEdit="1"/>
          </p:cNvSpPr>
          <p:nvPr>
            <p:ph type="sldImg"/>
          </p:nvPr>
        </p:nvSpPr>
        <p:spPr>
          <a:xfrm>
            <a:off x="903288" y="739775"/>
            <a:ext cx="4929187" cy="3698875"/>
          </a:xfrm>
          <a:ln/>
        </p:spPr>
      </p:sp>
      <p:sp>
        <p:nvSpPr>
          <p:cNvPr id="1400835" name="Rectangle 3"/>
          <p:cNvSpPr>
            <a:spLocks noGrp="1" noChangeArrowheads="1"/>
          </p:cNvSpPr>
          <p:nvPr>
            <p:ph type="body" idx="1"/>
          </p:nvPr>
        </p:nvSpPr>
        <p:spPr>
          <a:xfrm>
            <a:off x="673117" y="4687532"/>
            <a:ext cx="5387942" cy="4439611"/>
          </a:xfrm>
        </p:spPr>
        <p:txBody>
          <a:bodyPr/>
          <a:lstStyle/>
          <a:p>
            <a:pPr>
              <a:lnSpc>
                <a:spcPct val="80000"/>
              </a:lnSpc>
            </a:pPr>
            <a:r>
              <a:rPr lang="en-US" altLang="ja-JP"/>
              <a:t>I would like to introduce an underwater vehicle of delta-wing type, which has 2 thrusters and 4 sensors.</a:t>
            </a:r>
          </a:p>
          <a:p>
            <a:pPr>
              <a:lnSpc>
                <a:spcPct val="80000"/>
              </a:lnSpc>
            </a:pPr>
            <a:r>
              <a:rPr lang="en-US" altLang="ja-JP"/>
              <a:t>The mission is a wide-area survey. </a:t>
            </a:r>
          </a:p>
          <a:p>
            <a:pPr>
              <a:lnSpc>
                <a:spcPct val="80000"/>
              </a:lnSpc>
            </a:pPr>
            <a:r>
              <a:rPr lang="en-US" altLang="ja-JP"/>
              <a:t>For fast movement, this can be operated as a towed vehicle. The depth is controlled by weight shifting mechanism.</a:t>
            </a:r>
          </a:p>
          <a:p>
            <a:pPr>
              <a:lnSpc>
                <a:spcPct val="80000"/>
              </a:lnSpc>
            </a:pPr>
            <a:r>
              <a:rPr lang="en-US" altLang="ja-JP"/>
              <a:t>For slow movement, this can be operated as a self-propulsive vehicle. </a:t>
            </a:r>
          </a:p>
          <a:p>
            <a:pPr>
              <a:lnSpc>
                <a:spcPct val="80000"/>
              </a:lnSpc>
            </a:pPr>
            <a:r>
              <a:rPr lang="en-US" altLang="ja-JP"/>
              <a:t>In this case, two thrusters must be controlled in order to keep the attitude based on measuring the roll, pitch and yaw angels.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22C6D-7AE0-4E0D-83E1-9642196983E0}" type="slidenum">
              <a:rPr lang="en-US" altLang="ja-JP"/>
              <a:pPr/>
              <a:t>60</a:t>
            </a:fld>
            <a:endParaRPr lang="en-US" altLang="ja-JP"/>
          </a:p>
        </p:txBody>
      </p:sp>
      <p:sp>
        <p:nvSpPr>
          <p:cNvPr id="1427458" name="Rectangle 2"/>
          <p:cNvSpPr>
            <a:spLocks noGrp="1" noRot="1" noChangeAspect="1" noChangeArrowheads="1" noTextEdit="1"/>
          </p:cNvSpPr>
          <p:nvPr>
            <p:ph type="sldImg"/>
          </p:nvPr>
        </p:nvSpPr>
        <p:spPr>
          <a:xfrm>
            <a:off x="903288" y="739775"/>
            <a:ext cx="4929187" cy="3698875"/>
          </a:xfrm>
          <a:ln/>
        </p:spPr>
      </p:sp>
      <p:sp>
        <p:nvSpPr>
          <p:cNvPr id="1427459" name="Rectangle 3"/>
          <p:cNvSpPr>
            <a:spLocks noGrp="1" noChangeArrowheads="1"/>
          </p:cNvSpPr>
          <p:nvPr>
            <p:ph type="body" idx="1"/>
          </p:nvPr>
        </p:nvSpPr>
        <p:spPr>
          <a:xfrm>
            <a:off x="673117" y="4687532"/>
            <a:ext cx="5387942" cy="4439611"/>
          </a:xfrm>
        </p:spPr>
        <p:txBody>
          <a:bodyP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CA820-35C6-4DA0-8141-25D25240012B}" type="slidenum">
              <a:rPr lang="en-US" altLang="ja-JP"/>
              <a:pPr/>
              <a:t>61</a:t>
            </a:fld>
            <a:endParaRPr lang="en-US" altLang="ja-JP"/>
          </a:p>
        </p:txBody>
      </p:sp>
      <p:sp>
        <p:nvSpPr>
          <p:cNvPr id="1429506" name="Rectangle 2"/>
          <p:cNvSpPr>
            <a:spLocks noGrp="1" noRot="1" noChangeAspect="1" noChangeArrowheads="1" noTextEdit="1"/>
          </p:cNvSpPr>
          <p:nvPr>
            <p:ph type="sldImg"/>
          </p:nvPr>
        </p:nvSpPr>
        <p:spPr>
          <a:xfrm>
            <a:off x="903288" y="739775"/>
            <a:ext cx="4929187" cy="3698875"/>
          </a:xfrm>
          <a:ln/>
        </p:spPr>
      </p:sp>
      <p:sp>
        <p:nvSpPr>
          <p:cNvPr id="1429507" name="Rectangle 3"/>
          <p:cNvSpPr>
            <a:spLocks noGrp="1" noChangeArrowheads="1"/>
          </p:cNvSpPr>
          <p:nvPr>
            <p:ph type="body" idx="1"/>
          </p:nvPr>
        </p:nvSpPr>
        <p:spPr>
          <a:xfrm>
            <a:off x="673117" y="4687532"/>
            <a:ext cx="5387942" cy="4439611"/>
          </a:xfrm>
        </p:spPr>
        <p:txBody>
          <a:bodyP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23FA2-10EA-435D-80DA-9D15C7E34E09}" type="slidenum">
              <a:rPr lang="en-US" altLang="ja-JP"/>
              <a:pPr/>
              <a:t>62</a:t>
            </a:fld>
            <a:endParaRPr lang="en-US" altLang="ja-JP"/>
          </a:p>
        </p:txBody>
      </p:sp>
      <p:sp>
        <p:nvSpPr>
          <p:cNvPr id="1411074" name="Rectangle 2"/>
          <p:cNvSpPr>
            <a:spLocks noGrp="1" noRot="1" noChangeAspect="1" noChangeArrowheads="1" noTextEdit="1"/>
          </p:cNvSpPr>
          <p:nvPr>
            <p:ph type="sldImg"/>
          </p:nvPr>
        </p:nvSpPr>
        <p:spPr>
          <a:xfrm>
            <a:off x="903288" y="739775"/>
            <a:ext cx="4929187" cy="3698875"/>
          </a:xfrm>
          <a:ln/>
        </p:spPr>
      </p:sp>
      <p:sp>
        <p:nvSpPr>
          <p:cNvPr id="1411075" name="Rectangle 3"/>
          <p:cNvSpPr>
            <a:spLocks noGrp="1" noChangeArrowheads="1"/>
          </p:cNvSpPr>
          <p:nvPr>
            <p:ph type="body" idx="1"/>
          </p:nvPr>
        </p:nvSpPr>
        <p:spPr>
          <a:xfrm>
            <a:off x="673117" y="4687532"/>
            <a:ext cx="5387942" cy="4439611"/>
          </a:xfrm>
        </p:spPr>
        <p:txBody>
          <a:bodyPr/>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5A347-7652-4095-A9ED-31D2CA11463E}" type="slidenum">
              <a:rPr lang="en-US" altLang="ja-JP"/>
              <a:pPr/>
              <a:t>64</a:t>
            </a:fld>
            <a:endParaRPr lang="en-US" altLang="ja-JP"/>
          </a:p>
        </p:txBody>
      </p:sp>
      <p:sp>
        <p:nvSpPr>
          <p:cNvPr id="1435650" name="Rectangle 2"/>
          <p:cNvSpPr>
            <a:spLocks noGrp="1" noRot="1" noChangeAspect="1" noChangeArrowheads="1" noTextEdit="1"/>
          </p:cNvSpPr>
          <p:nvPr>
            <p:ph type="sldImg"/>
          </p:nvPr>
        </p:nvSpPr>
        <p:spPr>
          <a:xfrm>
            <a:off x="903288" y="739775"/>
            <a:ext cx="4929187" cy="3698875"/>
          </a:xfrm>
          <a:ln/>
        </p:spPr>
      </p:sp>
      <p:sp>
        <p:nvSpPr>
          <p:cNvPr id="1435651" name="Rectangle 3"/>
          <p:cNvSpPr>
            <a:spLocks noGrp="1" noChangeArrowheads="1"/>
          </p:cNvSpPr>
          <p:nvPr>
            <p:ph type="body" idx="1"/>
          </p:nvPr>
        </p:nvSpPr>
        <p:spPr>
          <a:xfrm>
            <a:off x="673117" y="4687532"/>
            <a:ext cx="5387942" cy="4439611"/>
          </a:xfrm>
        </p:spPr>
        <p:txBody>
          <a:bodyPr/>
          <a:lstStyle/>
          <a:p>
            <a:r>
              <a:rPr lang="en-US" altLang="ja-JP"/>
              <a:t>This shows the measured values of Zq</a:t>
            </a:r>
            <a:r>
              <a:rPr lang="en-US" altLang="ja-JP">
                <a:latin typeface="Arial"/>
              </a:rPr>
              <a:t>’</a:t>
            </a:r>
            <a:r>
              <a:rPr lang="en-US" altLang="ja-JP"/>
              <a:t> and Mq</a:t>
            </a:r>
            <a:r>
              <a:rPr lang="en-US" altLang="ja-JP">
                <a:latin typeface="Arial"/>
              </a:rPr>
              <a:t>’</a:t>
            </a:r>
            <a:r>
              <a:rPr lang="en-US" altLang="ja-JP"/>
              <a:t> corresponding to the reduced frequencies. </a:t>
            </a:r>
          </a:p>
          <a:p>
            <a:r>
              <a:rPr lang="en-US" altLang="ja-JP"/>
              <a:t>From these, we can identify the parameter intervals in which the true value exists.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4FC5F-145F-4B0A-94DF-5C6A79043609}" type="slidenum">
              <a:rPr lang="en-US" altLang="ja-JP"/>
              <a:pPr/>
              <a:t>65</a:t>
            </a:fld>
            <a:endParaRPr lang="en-US" altLang="ja-JP"/>
          </a:p>
        </p:txBody>
      </p:sp>
      <p:sp>
        <p:nvSpPr>
          <p:cNvPr id="1441794" name="Rectangle 2"/>
          <p:cNvSpPr>
            <a:spLocks noGrp="1" noRot="1" noChangeAspect="1" noChangeArrowheads="1" noTextEdit="1"/>
          </p:cNvSpPr>
          <p:nvPr>
            <p:ph type="sldImg"/>
          </p:nvPr>
        </p:nvSpPr>
        <p:spPr>
          <a:xfrm>
            <a:off x="903288" y="739775"/>
            <a:ext cx="4929187" cy="3698875"/>
          </a:xfrm>
          <a:ln/>
        </p:spPr>
      </p:sp>
      <p:sp>
        <p:nvSpPr>
          <p:cNvPr id="1441795" name="Rectangle 3"/>
          <p:cNvSpPr>
            <a:spLocks noGrp="1" noChangeArrowheads="1"/>
          </p:cNvSpPr>
          <p:nvPr>
            <p:ph type="body" idx="1"/>
          </p:nvPr>
        </p:nvSpPr>
        <p:spPr>
          <a:xfrm>
            <a:off x="673117" y="4687532"/>
            <a:ext cx="5387942" cy="4439611"/>
          </a:xfrm>
        </p:spPr>
        <p:txBody>
          <a:bodyPr/>
          <a:lstStyle/>
          <a:p>
            <a:r>
              <a:rPr lang="en-US" altLang="ja-JP"/>
              <a:t>Before getting the polytopic model, we need the affine model.</a:t>
            </a:r>
          </a:p>
          <a:p>
            <a:r>
              <a:rPr lang="en-US" altLang="ja-JP"/>
              <a:t>Zq and Mq are given by these formula.</a:t>
            </a:r>
          </a:p>
          <a:p>
            <a:r>
              <a:rPr lang="en-US" altLang="ja-JP"/>
              <a:t>The forward velocity U enters into the dumping matrix in affine manner.  </a:t>
            </a:r>
          </a:p>
          <a:p>
            <a:r>
              <a:rPr lang="en-US" altLang="ja-JP"/>
              <a:t>Therefore we obtain this affine model.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第１０回</a:t>
            </a:r>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ヘッダー プレースホルダ 3"/>
          <p:cNvSpPr>
            <a:spLocks noGrp="1"/>
          </p:cNvSpPr>
          <p:nvPr>
            <p:ph type="hdr" sz="quarter" idx="10"/>
          </p:nvPr>
        </p:nvSpPr>
        <p:spPr/>
        <p:txBody>
          <a:bodyPr/>
          <a:lstStyle/>
          <a:p>
            <a:pPr>
              <a:defRPr/>
            </a:pPr>
            <a:r>
              <a:rPr lang="en-US" altLang="zh-TW" smtClean="0"/>
              <a:t>kajiwara@nams.kyushu-u.ac.jp</a:t>
            </a:r>
            <a:endParaRPr lang="en-US"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ヘッダー プレースホルダ 3"/>
          <p:cNvSpPr>
            <a:spLocks noGrp="1"/>
          </p:cNvSpPr>
          <p:nvPr>
            <p:ph type="hdr" sz="quarter" idx="10"/>
          </p:nvPr>
        </p:nvSpPr>
        <p:spPr/>
        <p:txBody>
          <a:bodyPr/>
          <a:lstStyle/>
          <a:p>
            <a:pPr>
              <a:defRPr/>
            </a:pPr>
            <a:r>
              <a:rPr lang="en-US" altLang="zh-TW" smtClean="0"/>
              <a:t>kajiwara@nams.kyushu-u.ac.jp</a:t>
            </a:r>
            <a:endParaRPr lang="en-US"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ヘッダー プレースホルダ 3"/>
          <p:cNvSpPr>
            <a:spLocks noGrp="1"/>
          </p:cNvSpPr>
          <p:nvPr>
            <p:ph type="hdr" sz="quarter" idx="10"/>
          </p:nvPr>
        </p:nvSpPr>
        <p:spPr/>
        <p:txBody>
          <a:bodyPr/>
          <a:lstStyle/>
          <a:p>
            <a:pPr>
              <a:defRPr/>
            </a:pPr>
            <a:r>
              <a:rPr lang="en-US" altLang="zh-TW" smtClean="0"/>
              <a:t>kajiwara@nams.kyushu-u.ac.jp</a:t>
            </a:r>
            <a:endParaRPr lang="en-US"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a:ln/>
        </p:spPr>
      </p:sp>
      <p:sp>
        <p:nvSpPr>
          <p:cNvPr id="77827" name="ノート プレースホルダ 2"/>
          <p:cNvSpPr>
            <a:spLocks noGrp="1"/>
          </p:cNvSpPr>
          <p:nvPr>
            <p:ph type="body" idx="1"/>
          </p:nvPr>
        </p:nvSpPr>
        <p:spPr>
          <a:noFill/>
          <a:ln/>
        </p:spPr>
        <p:txBody>
          <a:bodyPr/>
          <a:lstStyle/>
          <a:p>
            <a:r>
              <a:rPr lang="en-US" altLang="ja-JP" sz="2000" b="1" dirty="0" smtClean="0">
                <a:ea typeface="ＭＳ Ｐ明朝" charset="-128"/>
              </a:rPr>
              <a:t>This is the first riser equipped deep-sea drilling vessel named CHIKYU, which means EARTH in Japanese.</a:t>
            </a:r>
          </a:p>
          <a:p>
            <a:r>
              <a:rPr lang="en-US" altLang="ja-JP" sz="2000" b="1" dirty="0" smtClean="0">
                <a:ea typeface="ＭＳ Ｐ明朝" charset="-128"/>
              </a:rPr>
              <a:t>The length is 210m, the breadth is 38m, and the gross tonnage is 57,087tons. The height from ship bottom is 130m.</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2000" b="1" kern="1200" dirty="0" smtClean="0">
                <a:solidFill>
                  <a:srgbClr val="FFFF00"/>
                </a:solidFill>
                <a:latin typeface="Verdana" pitchFamily="34" charset="0"/>
                <a:ea typeface="ＭＳ Ｐ明朝" pitchFamily="18" charset="-128"/>
                <a:cs typeface="+mn-cs"/>
              </a:rPr>
              <a:t>The mission is to open the new frontier of earth and life science for future of mankind by revealing the system of major earthquakes, global changes, origin of life. </a:t>
            </a:r>
            <a:endParaRPr kumimoji="1" lang="en-US" altLang="ja-JP" sz="2000" b="1" kern="1200" dirty="0" smtClean="0">
              <a:solidFill>
                <a:srgbClr val="FFFF00"/>
              </a:solidFill>
              <a:latin typeface="Verdana" pitchFamily="34" charset="0"/>
              <a:ea typeface="ＭＳ Ｐ明朝" charset="-128"/>
              <a:cs typeface="+mn-cs"/>
            </a:endParaRPr>
          </a:p>
          <a:p>
            <a:endParaRPr lang="en-US" altLang="ja-JP" sz="2000" b="1" dirty="0" smtClean="0">
              <a:ea typeface="ＭＳ Ｐ明朝" charset="-128"/>
            </a:endParaRPr>
          </a:p>
          <a:p>
            <a:endParaRPr lang="ja-JP" altLang="en-US" sz="2000" b="1" dirty="0" smtClean="0">
              <a:ea typeface="ＭＳ Ｐ明朝" charset="-128"/>
            </a:endParaRPr>
          </a:p>
          <a:p>
            <a:r>
              <a:rPr lang="en-US" altLang="ja-JP" sz="2000" b="1" dirty="0" smtClean="0">
                <a:ea typeface="ＭＳ Ｐ明朝" charset="-128"/>
              </a:rPr>
              <a:t> </a:t>
            </a:r>
            <a:endParaRPr lang="ja-JP" altLang="en-US" sz="2000" b="1" dirty="0" smtClean="0">
              <a:ea typeface="ＭＳ Ｐ明朝" charset="-128"/>
            </a:endParaRPr>
          </a:p>
        </p:txBody>
      </p:sp>
      <p:sp>
        <p:nvSpPr>
          <p:cNvPr id="77828"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a:ln/>
        </p:spPr>
      </p:sp>
      <p:sp>
        <p:nvSpPr>
          <p:cNvPr id="77827" name="ノート プレースホルダ 2"/>
          <p:cNvSpPr>
            <a:spLocks noGrp="1"/>
          </p:cNvSpPr>
          <p:nvPr>
            <p:ph type="body" idx="1"/>
          </p:nvPr>
        </p:nvSpPr>
        <p:spPr>
          <a:noFill/>
          <a:ln/>
        </p:spPr>
        <p:txBody>
          <a:bodyPr/>
          <a:lstStyle/>
          <a:p>
            <a:r>
              <a:rPr lang="en-US" altLang="ja-JP" sz="2000" b="1" dirty="0" smtClean="0">
                <a:ea typeface="ＭＳ Ｐ明朝" charset="-128"/>
              </a:rPr>
              <a:t>The riser pipe units with length 27m and diameter 1.2m are connected to reach the total length several thousands m.  </a:t>
            </a:r>
          </a:p>
          <a:p>
            <a:r>
              <a:rPr lang="en-US" altLang="ja-JP" sz="2000" b="1" dirty="0" smtClean="0">
                <a:ea typeface="ＭＳ Ｐ明朝" charset="-128"/>
              </a:rPr>
              <a:t>The total riser pipe behaves like a flexible structure because of its thin string feature.</a:t>
            </a:r>
          </a:p>
          <a:p>
            <a:r>
              <a:rPr lang="en-US" altLang="ja-JP" sz="2000" b="1" dirty="0" smtClean="0">
                <a:ea typeface="ＭＳ Ｐ明朝" charset="-128"/>
              </a:rPr>
              <a:t>The BOP makes safe drilling even where there is unexpected flow from a well.</a:t>
            </a:r>
            <a:endParaRPr lang="ja-JP" altLang="en-US" sz="2000" dirty="0" smtClean="0">
              <a:ea typeface="ＭＳ Ｐ明朝" charset="-128"/>
            </a:endParaRPr>
          </a:p>
        </p:txBody>
      </p:sp>
      <p:sp>
        <p:nvSpPr>
          <p:cNvPr id="77828"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a:lstStyle/>
          <a:p>
            <a:r>
              <a:rPr lang="en-US" altLang="ja-JP" sz="2000" b="1" dirty="0" smtClean="0">
                <a:ea typeface="ＭＳ Ｐ明朝" charset="-128"/>
              </a:rPr>
              <a:t>The vessel has 6 azimuth thrusters and DPS. </a:t>
            </a:r>
          </a:p>
          <a:p>
            <a:r>
              <a:rPr lang="en-US" altLang="ja-JP" sz="2000" b="1" dirty="0" smtClean="0">
                <a:ea typeface="ＭＳ Ｐ明朝" charset="-128"/>
              </a:rPr>
              <a:t>In order to conduct the stable and speedy reentry operation, we need to give appropriate position commands to DPS. </a:t>
            </a:r>
          </a:p>
          <a:p>
            <a:endParaRPr lang="ja-JP" altLang="en-US" sz="2000" dirty="0" smtClean="0">
              <a:ea typeface="ＭＳ Ｐ明朝" charset="-128"/>
            </a:endParaRPr>
          </a:p>
        </p:txBody>
      </p:sp>
      <p:sp>
        <p:nvSpPr>
          <p:cNvPr id="76804"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a:ln/>
        </p:spPr>
      </p:sp>
      <p:sp>
        <p:nvSpPr>
          <p:cNvPr id="78851" name="ノート プレースホルダ 2"/>
          <p:cNvSpPr>
            <a:spLocks noGrp="1"/>
          </p:cNvSpPr>
          <p:nvPr>
            <p:ph type="body" idx="1"/>
          </p:nvPr>
        </p:nvSpPr>
        <p:spPr>
          <a:noFill/>
          <a:ln/>
        </p:spPr>
        <p:txBody>
          <a:bodyPr/>
          <a:lstStyle/>
          <a:p>
            <a:r>
              <a:rPr lang="en-US" altLang="ja-JP" sz="2000" b="1" dirty="0" smtClean="0">
                <a:ea typeface="ＭＳ Ｐ明朝" charset="-128"/>
              </a:rPr>
              <a:t>This is a Drill House to control the reentry operation. </a:t>
            </a:r>
          </a:p>
          <a:p>
            <a:pPr defTabSz="914126">
              <a:defRPr/>
            </a:pPr>
            <a:r>
              <a:rPr lang="en-US" altLang="ja-JP" sz="2000" b="1" dirty="0" smtClean="0">
                <a:ea typeface="ＭＳ Ｐ明朝" charset="-128"/>
              </a:rPr>
              <a:t>Using ROV, he can observe the motion behavior of the LMRP.</a:t>
            </a:r>
          </a:p>
          <a:p>
            <a:r>
              <a:rPr lang="en-US" altLang="ja-JP" sz="2000" b="1" dirty="0" smtClean="0">
                <a:ea typeface="ＭＳ Ｐ明朝" charset="-128"/>
              </a:rPr>
              <a:t>The driller is communicating with the DPS operator and the ROV operator.</a:t>
            </a:r>
          </a:p>
        </p:txBody>
      </p:sp>
      <p:sp>
        <p:nvSpPr>
          <p:cNvPr id="78852"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ja-JP" altLang="en-US" smtClean="0"/>
              <a:t>ＩＳＯＰＥ２００８</a:t>
            </a:r>
            <a:endParaRPr lang="en-US"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p:spPr>
        <p:txBody>
          <a:bodyPr/>
          <a:lstStyle/>
          <a:p>
            <a:r>
              <a:rPr lang="en-US" altLang="ja-JP" sz="2000" b="1" dirty="0" smtClean="0">
                <a:ea typeface="ＭＳ Ｐ明朝" charset="-128"/>
              </a:rPr>
              <a:t>The reentry operation is conducted by </a:t>
            </a:r>
            <a:r>
              <a:rPr lang="en-US" sz="2000" b="1" dirty="0" smtClean="0"/>
              <a:t>moving a riser pipe hanged off and positioning LMRP just above BOP.</a:t>
            </a:r>
          </a:p>
          <a:p>
            <a:r>
              <a:rPr lang="en-US" sz="2000" b="1" dirty="0" smtClean="0">
                <a:ea typeface="ＭＳ Ｐ明朝" charset="-128"/>
              </a:rPr>
              <a:t>We consider a</a:t>
            </a:r>
            <a:r>
              <a:rPr lang="en-US" sz="2000" b="1" dirty="0" smtClean="0"/>
              <a:t> calm sea state with </a:t>
            </a:r>
            <a:r>
              <a:rPr lang="en-US" sz="2000" b="1" dirty="0" smtClean="0">
                <a:ea typeface="ＭＳ Ｐ明朝" charset="-128"/>
              </a:rPr>
              <a:t>no wind and no wave.</a:t>
            </a:r>
          </a:p>
          <a:p>
            <a:r>
              <a:rPr lang="en-US" sz="2000" b="1" dirty="0" smtClean="0">
                <a:ea typeface="ＭＳ Ｐ明朝" charset="-128"/>
              </a:rPr>
              <a:t>But we assume that the upper part of the riser pipe is bended by steady current. </a:t>
            </a:r>
          </a:p>
        </p:txBody>
      </p:sp>
      <p:sp>
        <p:nvSpPr>
          <p:cNvPr id="79876"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p:spPr>
        <p:txBody>
          <a:bodyPr/>
          <a:lstStyle/>
          <a:p>
            <a:r>
              <a:rPr lang="en-US" altLang="ja-JP" sz="2000" b="1" dirty="0" smtClean="0">
                <a:ea typeface="ＭＳ Ｐ明朝" charset="-128"/>
              </a:rPr>
              <a:t>The reentry operation is conducted by </a:t>
            </a:r>
            <a:r>
              <a:rPr lang="en-US" sz="2000" b="1" dirty="0" smtClean="0"/>
              <a:t>moving a riser pipe hanged off and positioning LMRP just above BOP.</a:t>
            </a:r>
          </a:p>
          <a:p>
            <a:r>
              <a:rPr lang="en-US" sz="2000" b="1" dirty="0" smtClean="0">
                <a:ea typeface="ＭＳ Ｐ明朝" charset="-128"/>
              </a:rPr>
              <a:t>We consider a</a:t>
            </a:r>
            <a:r>
              <a:rPr lang="en-US" sz="2000" b="1" dirty="0" smtClean="0"/>
              <a:t> calm sea state with </a:t>
            </a:r>
            <a:r>
              <a:rPr lang="en-US" sz="2000" b="1" dirty="0" smtClean="0">
                <a:ea typeface="ＭＳ Ｐ明朝" charset="-128"/>
              </a:rPr>
              <a:t>no wind and no wave.</a:t>
            </a:r>
          </a:p>
          <a:p>
            <a:r>
              <a:rPr lang="en-US" sz="2000" b="1" dirty="0" smtClean="0">
                <a:ea typeface="ＭＳ Ｐ明朝" charset="-128"/>
              </a:rPr>
              <a:t>But we assume that the upper part of the riser pipe is bended by steady current. </a:t>
            </a:r>
          </a:p>
        </p:txBody>
      </p:sp>
      <p:sp>
        <p:nvSpPr>
          <p:cNvPr id="79876"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2000" b="1" dirty="0" smtClean="0">
                <a:ea typeface="ＭＳ Ｐ明朝" charset="-128"/>
              </a:rPr>
              <a:t>This slide shows</a:t>
            </a:r>
            <a:r>
              <a:rPr lang="ja-JP" altLang="en-US" sz="2000" b="1" dirty="0" smtClean="0">
                <a:ea typeface="ＭＳ Ｐ明朝" charset="-128"/>
              </a:rPr>
              <a:t> </a:t>
            </a:r>
            <a:r>
              <a:rPr lang="en-US" altLang="ja-JP" sz="2000" b="1" dirty="0" smtClean="0">
                <a:ea typeface="ＭＳ Ｐ明朝" charset="-128"/>
              </a:rPr>
              <a:t>a configuration of the reentry control system.</a:t>
            </a:r>
          </a:p>
          <a:p>
            <a:r>
              <a:rPr lang="en-US" altLang="ja-JP" sz="2000" b="1" dirty="0" smtClean="0">
                <a:ea typeface="ＭＳ Ｐ明朝" charset="-128"/>
              </a:rPr>
              <a:t>The drill operator is giving DPS commands based on the LMRP position observed.</a:t>
            </a:r>
          </a:p>
          <a:p>
            <a:r>
              <a:rPr lang="en-US" altLang="ja-JP" sz="2000" b="1" dirty="0" smtClean="0">
                <a:ea typeface="ＭＳ Ｐ明朝" charset="-128"/>
              </a:rPr>
              <a:t>As shown later, the manual control is not easy to achieve stable and speedy reentry.</a:t>
            </a:r>
          </a:p>
          <a:p>
            <a:r>
              <a:rPr lang="en-US" altLang="ja-JP" sz="2000" b="1" dirty="0" smtClean="0">
                <a:ea typeface="ＭＳ Ｐ明朝" charset="-128"/>
              </a:rPr>
              <a:t>This motivates us to design an automatic reentry controller and develop a reentry training simulator.</a:t>
            </a:r>
          </a:p>
          <a:p>
            <a:endParaRPr lang="ja-JP" altLang="en-US" sz="2000" dirty="0"/>
          </a:p>
        </p:txBody>
      </p:sp>
      <p:sp>
        <p:nvSpPr>
          <p:cNvPr id="5" name="ヘッダー プレースホルダ 4"/>
          <p:cNvSpPr>
            <a:spLocks noGrp="1"/>
          </p:cNvSpPr>
          <p:nvPr>
            <p:ph type="hdr" sz="quarter" idx="10"/>
          </p:nvPr>
        </p:nvSpPr>
        <p:spPr/>
        <p:txBody>
          <a:bodyPr/>
          <a:lstStyle/>
          <a:p>
            <a:pPr>
              <a:defRPr/>
            </a:pPr>
            <a:r>
              <a:rPr lang="ja-JP" altLang="en-US" smtClean="0"/>
              <a:t>ＩＳＯＰＥ２００８</a:t>
            </a:r>
            <a:endParaRPr lang="en-US" altLang="ja-JP"/>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5548C8F-E93A-4507-825C-4CD20AFE2051}" type="slidenum">
              <a:rPr kumimoji="1" lang="ja-JP" altLang="en-US" smtClean="0"/>
              <a:pPr/>
              <a:t>83</a:t>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4" name="ヘッダー プレースホルダ 3"/>
          <p:cNvSpPr>
            <a:spLocks noGrp="1"/>
          </p:cNvSpPr>
          <p:nvPr>
            <p:ph type="hdr" sz="quarter" idx="10"/>
          </p:nvPr>
        </p:nvSpPr>
        <p:spPr/>
        <p:txBody>
          <a:bodyPr/>
          <a:lstStyle/>
          <a:p>
            <a:pPr>
              <a:defRPr/>
            </a:pPr>
            <a:r>
              <a:rPr lang="en-US" altLang="ja-JP" dirty="0" smtClean="0"/>
              <a:t>PACOMS</a:t>
            </a:r>
            <a:r>
              <a:rPr lang="ja-JP" altLang="en-US" dirty="0" smtClean="0"/>
              <a:t>２００８</a:t>
            </a:r>
            <a:endParaRPr lang="en-US" altLang="ja-JP"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p:spPr>
        <p:txBody>
          <a:bodyPr/>
          <a:lstStyle/>
          <a:p>
            <a:endParaRPr lang="en-US" sz="2000" b="1" dirty="0" smtClean="0">
              <a:ea typeface="ＭＳ Ｐ明朝" charset="-128"/>
            </a:endParaRPr>
          </a:p>
        </p:txBody>
      </p:sp>
      <p:sp>
        <p:nvSpPr>
          <p:cNvPr id="79876"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5" name="ノート プレースホルダ 4"/>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a:bodyPr>
          <a:lstStyle/>
          <a:p>
            <a:r>
              <a:rPr lang="en-US" altLang="ja-JP" sz="2000" b="1" dirty="0" smtClean="0"/>
              <a:t>As the second part of my talk, let me </a:t>
            </a:r>
            <a:r>
              <a:rPr lang="en-US" altLang="ja-JP" sz="2000" b="1" dirty="0" smtClean="0">
                <a:ea typeface="ＭＳ Ｐ明朝" charset="-128"/>
              </a:rPr>
              <a:t>explain</a:t>
            </a:r>
            <a:r>
              <a:rPr lang="en-US" altLang="ja-JP" sz="2000" b="1" dirty="0" smtClean="0"/>
              <a:t> about an experimental set up. </a:t>
            </a:r>
          </a:p>
          <a:p>
            <a:r>
              <a:rPr lang="en-US" altLang="ja-JP" sz="2000" b="1" dirty="0" smtClean="0"/>
              <a:t>The vessel is scaled down to this model of the length 3.8m. The length of the riser pipe model is 4.8m.</a:t>
            </a:r>
          </a:p>
          <a:p>
            <a:r>
              <a:rPr lang="en-US" altLang="ja-JP" sz="2000" b="1" dirty="0" smtClean="0"/>
              <a:t>Here we have a stereo camera to measure the distance in real time precisely between the target and the lower</a:t>
            </a:r>
            <a:r>
              <a:rPr lang="ja-JP" altLang="en-US" sz="2000" b="1" dirty="0" smtClean="0"/>
              <a:t>　</a:t>
            </a:r>
            <a:r>
              <a:rPr lang="en-US" altLang="ja-JP" sz="2000" b="1" dirty="0" smtClean="0"/>
              <a:t>end of the riser pipe model.</a:t>
            </a:r>
          </a:p>
          <a:p>
            <a:r>
              <a:rPr lang="en-US" altLang="ja-JP" sz="2000" b="1" dirty="0" smtClean="0"/>
              <a:t>Also there is steady current of velocity 1 </a:t>
            </a:r>
            <a:r>
              <a:rPr lang="en-US" altLang="ja-JP" sz="2000" b="1" dirty="0" err="1" smtClean="0"/>
              <a:t>kt</a:t>
            </a:r>
            <a:r>
              <a:rPr lang="en-US" altLang="ja-JP" sz="2000" b="1" dirty="0" smtClean="0"/>
              <a:t> which bends the riser pipe model like this. </a:t>
            </a:r>
          </a:p>
          <a:p>
            <a:r>
              <a:rPr lang="en-US" altLang="ja-JP" sz="2000" b="1" dirty="0" smtClean="0"/>
              <a:t> </a:t>
            </a:r>
            <a:endParaRPr lang="ja-JP" altLang="en-US" sz="2000" b="1" dirty="0"/>
          </a:p>
        </p:txBody>
      </p:sp>
      <p:sp>
        <p:nvSpPr>
          <p:cNvPr id="5" name="ヘッダー プレースホルダ 4"/>
          <p:cNvSpPr>
            <a:spLocks noGrp="1"/>
          </p:cNvSpPr>
          <p:nvPr>
            <p:ph type="hdr" sz="quarter" idx="10"/>
          </p:nvPr>
        </p:nvSpPr>
        <p:spPr/>
        <p:txBody>
          <a:bodyPr/>
          <a:lstStyle/>
          <a:p>
            <a:pPr>
              <a:defRPr/>
            </a:pPr>
            <a:r>
              <a:rPr lang="ja-JP" altLang="en-US" smtClean="0"/>
              <a:t>ＩＳＯＰＥ２００８</a:t>
            </a:r>
            <a:endParaRPr lang="en-US"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r>
              <a:rPr lang="en-US" altLang="ja-JP" sz="2000" b="1" dirty="0" smtClean="0">
                <a:ea typeface="ＭＳ Ｐ明朝" charset="-128"/>
              </a:rPr>
              <a:t>Note that the vessel scaling factor is 1/55. In the case of 2500m riser pipe, the length of the riser model is about 45m. Thus we must shorten it to less than 5m because of the depth limitation of water tank.</a:t>
            </a:r>
          </a:p>
          <a:p>
            <a:r>
              <a:rPr lang="en-US" altLang="ja-JP" sz="2000" b="1" dirty="0" smtClean="0">
                <a:ea typeface="ＭＳ Ｐ明朝" charset="-128"/>
              </a:rPr>
              <a:t>Each riser pipe unit model is designed such that the period of the 1</a:t>
            </a:r>
            <a:r>
              <a:rPr lang="en-US" altLang="ja-JP" sz="2000" b="1" baseline="30000" dirty="0" smtClean="0">
                <a:ea typeface="ＭＳ Ｐ明朝" charset="-128"/>
              </a:rPr>
              <a:t>st</a:t>
            </a:r>
            <a:r>
              <a:rPr lang="en-US" altLang="ja-JP" sz="2000" b="1" dirty="0" smtClean="0">
                <a:ea typeface="ＭＳ Ｐ明朝" charset="-128"/>
              </a:rPr>
              <a:t> mode is about 3min based on dynamic similarity rule, and the deviation of the lower end under steady current is about 15cm based on geometric similarity rule.</a:t>
            </a:r>
          </a:p>
          <a:p>
            <a:endParaRPr lang="en-US" altLang="ja-JP" sz="2000" b="1" dirty="0" smtClean="0">
              <a:ea typeface="ＭＳ Ｐ明朝" charset="-128"/>
            </a:endParaRPr>
          </a:p>
          <a:p>
            <a:endParaRPr lang="ja-JP" altLang="en-US" sz="2000" dirty="0"/>
          </a:p>
        </p:txBody>
      </p:sp>
      <p:sp>
        <p:nvSpPr>
          <p:cNvPr id="5" name="ヘッダー プレースホルダ 4"/>
          <p:cNvSpPr>
            <a:spLocks noGrp="1"/>
          </p:cNvSpPr>
          <p:nvPr>
            <p:ph type="hdr" sz="quarter" idx="10"/>
          </p:nvPr>
        </p:nvSpPr>
        <p:spPr/>
        <p:txBody>
          <a:bodyPr/>
          <a:lstStyle/>
          <a:p>
            <a:pPr>
              <a:defRPr/>
            </a:pPr>
            <a:r>
              <a:rPr lang="ja-JP" altLang="en-US" smtClean="0"/>
              <a:t>ＩＳＯＰＥ２００８</a:t>
            </a:r>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ja-JP" altLang="en-US" smtClean="0"/>
              <a:t>ＩＳＯＰＥ２００８</a:t>
            </a:r>
            <a:endParaRPr lang="en-US" altLang="ja-JP"/>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a:ln/>
        </p:spPr>
      </p:sp>
      <p:sp>
        <p:nvSpPr>
          <p:cNvPr id="14339" name="ノート プレースホルダ 2"/>
          <p:cNvSpPr>
            <a:spLocks noGrp="1"/>
          </p:cNvSpPr>
          <p:nvPr>
            <p:ph type="body" idx="1"/>
          </p:nvPr>
        </p:nvSpPr>
        <p:spPr>
          <a:noFill/>
          <a:ln/>
        </p:spPr>
        <p:txBody>
          <a:bodyPr/>
          <a:lstStyle/>
          <a:p>
            <a:endParaRPr lang="ja-JP" altLang="en-US" smtClean="0">
              <a:ea typeface="ＭＳ Ｐ明朝"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1D7358E-296F-445D-BB7D-E10368212E98}" type="slidenum">
              <a:rPr lang="en-US" altLang="ja-JP" smtClean="0">
                <a:ea typeface="ＭＳ Ｐゴシック" charset="-128"/>
              </a:rPr>
              <a:pPr/>
              <a:t>102</a:t>
            </a:fld>
            <a:endParaRPr lang="en-US" altLang="ja-JP" smtClean="0">
              <a:ea typeface="ＭＳ Ｐゴシック" charset="-128"/>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ja-JP" altLang="en-US" smtClean="0">
              <a:ea typeface="ＭＳ Ｐ明朝"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AF41E08-DB6C-4983-8F91-E2B6E780C816}" type="slidenum">
              <a:rPr lang="en-US" altLang="ja-JP" smtClean="0">
                <a:ea typeface="ＭＳ Ｐゴシック" charset="-128"/>
              </a:rPr>
              <a:pPr/>
              <a:t>103</a:t>
            </a:fld>
            <a:endParaRPr lang="en-US" altLang="ja-JP" smtClean="0">
              <a:ea typeface="ＭＳ Ｐゴシック"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ja-JP" altLang="en-US" smtClean="0">
              <a:ea typeface="ＭＳ Ｐ明朝"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38BDD303-F6DD-4388-81C0-04A5906F07A3}" type="slidenum">
              <a:rPr lang="en-US" altLang="ja-JP" smtClean="0">
                <a:ea typeface="ＭＳ Ｐゴシック" charset="-128"/>
              </a:rPr>
              <a:pPr/>
              <a:t>105</a:t>
            </a:fld>
            <a:endParaRPr lang="en-US" altLang="ja-JP" smtClean="0">
              <a:ea typeface="ＭＳ Ｐゴシック" charset="-128"/>
            </a:endParaRPr>
          </a:p>
        </p:txBody>
      </p:sp>
      <p:sp>
        <p:nvSpPr>
          <p:cNvPr id="93187" name="Rectangle 7"/>
          <p:cNvSpPr txBox="1">
            <a:spLocks noGrp="1" noChangeArrowheads="1"/>
          </p:cNvSpPr>
          <p:nvPr/>
        </p:nvSpPr>
        <p:spPr bwMode="auto">
          <a:xfrm>
            <a:off x="3813864" y="9371172"/>
            <a:ext cx="2918724" cy="493553"/>
          </a:xfrm>
          <a:prstGeom prst="rect">
            <a:avLst/>
          </a:prstGeom>
          <a:noFill/>
          <a:ln w="9525">
            <a:noFill/>
            <a:miter lim="800000"/>
            <a:headEnd/>
            <a:tailEnd/>
          </a:ln>
        </p:spPr>
        <p:txBody>
          <a:bodyPr lIns="91400" tIns="45700" rIns="91400" bIns="45700" anchor="b"/>
          <a:lstStyle/>
          <a:p>
            <a:pPr algn="r"/>
            <a:fld id="{D88831B9-09B3-4A61-9680-44BE4041055B}" type="slidenum">
              <a:rPr lang="en-US" altLang="ja-JP" sz="1200"/>
              <a:pPr algn="r"/>
              <a:t>105</a:t>
            </a:fld>
            <a:endParaRPr lang="en-US" altLang="ja-JP" sz="1200" dirty="0"/>
          </a:p>
        </p:txBody>
      </p:sp>
      <p:sp>
        <p:nvSpPr>
          <p:cNvPr id="93188" name="Rectangle 7"/>
          <p:cNvSpPr txBox="1">
            <a:spLocks noGrp="1" noChangeArrowheads="1"/>
          </p:cNvSpPr>
          <p:nvPr/>
        </p:nvSpPr>
        <p:spPr bwMode="auto">
          <a:xfrm>
            <a:off x="3813864" y="9371172"/>
            <a:ext cx="2918724" cy="493553"/>
          </a:xfrm>
          <a:prstGeom prst="rect">
            <a:avLst/>
          </a:prstGeom>
          <a:noFill/>
          <a:ln w="9525">
            <a:noFill/>
            <a:miter lim="800000"/>
            <a:headEnd/>
            <a:tailEnd/>
          </a:ln>
        </p:spPr>
        <p:txBody>
          <a:bodyPr lIns="91400" tIns="45700" rIns="91400" bIns="45700" anchor="b"/>
          <a:lstStyle/>
          <a:p>
            <a:pPr algn="r"/>
            <a:fld id="{7E6A41D0-80DC-4BCE-A8FE-2FF9501E24EF}" type="slidenum">
              <a:rPr lang="en-US" altLang="ja-JP" sz="1200"/>
              <a:pPr algn="r"/>
              <a:t>105</a:t>
            </a:fld>
            <a:endParaRPr lang="en-US" altLang="ja-JP" sz="1200" dirty="0"/>
          </a:p>
        </p:txBody>
      </p:sp>
      <p:sp>
        <p:nvSpPr>
          <p:cNvPr id="93189" name="Rectangle 2"/>
          <p:cNvSpPr>
            <a:spLocks noGrp="1" noRot="1" noChangeAspect="1" noChangeArrowheads="1" noTextEdit="1"/>
          </p:cNvSpPr>
          <p:nvPr>
            <p:ph type="sldImg"/>
          </p:nvPr>
        </p:nvSpPr>
        <p:spPr>
          <a:ln/>
        </p:spPr>
      </p:sp>
      <p:sp>
        <p:nvSpPr>
          <p:cNvPr id="93190" name="Rectangle 3"/>
          <p:cNvSpPr>
            <a:spLocks noGrp="1" noChangeArrowheads="1"/>
          </p:cNvSpPr>
          <p:nvPr>
            <p:ph type="body" idx="1"/>
          </p:nvPr>
        </p:nvSpPr>
        <p:spPr>
          <a:noFill/>
          <a:ln/>
        </p:spPr>
        <p:txBody>
          <a:bodyPr/>
          <a:lstStyle/>
          <a:p>
            <a:pPr eaLnBrk="1" hangingPunct="1"/>
            <a:endParaRPr lang="ja-JP" altLang="en-US" smtClean="0">
              <a:ea typeface="ＭＳ Ｐ明朝"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7C3EAC3-29EC-4A8B-81FE-860C822BA74B}" type="slidenum">
              <a:rPr lang="en-US" altLang="ja-JP" smtClean="0">
                <a:ea typeface="ＭＳ Ｐゴシック" charset="-128"/>
              </a:rPr>
              <a:pPr/>
              <a:t>106</a:t>
            </a:fld>
            <a:endParaRPr lang="en-US" altLang="ja-JP" smtClean="0">
              <a:ea typeface="ＭＳ Ｐゴシック" charset="-128"/>
            </a:endParaRPr>
          </a:p>
        </p:txBody>
      </p:sp>
      <p:sp>
        <p:nvSpPr>
          <p:cNvPr id="94211" name="Rectangle 7"/>
          <p:cNvSpPr txBox="1">
            <a:spLocks noGrp="1" noChangeArrowheads="1"/>
          </p:cNvSpPr>
          <p:nvPr/>
        </p:nvSpPr>
        <p:spPr bwMode="auto">
          <a:xfrm>
            <a:off x="3813864" y="9371172"/>
            <a:ext cx="2918724" cy="493553"/>
          </a:xfrm>
          <a:prstGeom prst="rect">
            <a:avLst/>
          </a:prstGeom>
          <a:noFill/>
          <a:ln w="9525">
            <a:noFill/>
            <a:miter lim="800000"/>
            <a:headEnd/>
            <a:tailEnd/>
          </a:ln>
        </p:spPr>
        <p:txBody>
          <a:bodyPr lIns="91400" tIns="45700" rIns="91400" bIns="45700" anchor="b"/>
          <a:lstStyle/>
          <a:p>
            <a:pPr algn="r"/>
            <a:fld id="{46D58654-BAEA-492A-B8C4-5A82A6BCF7ED}" type="slidenum">
              <a:rPr lang="en-US" altLang="ja-JP" sz="1200"/>
              <a:pPr algn="r"/>
              <a:t>106</a:t>
            </a:fld>
            <a:endParaRPr lang="en-US" altLang="ja-JP" sz="1200" dirty="0"/>
          </a:p>
        </p:txBody>
      </p:sp>
      <p:sp>
        <p:nvSpPr>
          <p:cNvPr id="94212" name="Rectangle 7"/>
          <p:cNvSpPr txBox="1">
            <a:spLocks noGrp="1" noChangeArrowheads="1"/>
          </p:cNvSpPr>
          <p:nvPr/>
        </p:nvSpPr>
        <p:spPr bwMode="auto">
          <a:xfrm>
            <a:off x="3813864" y="9371172"/>
            <a:ext cx="2918724" cy="493553"/>
          </a:xfrm>
          <a:prstGeom prst="rect">
            <a:avLst/>
          </a:prstGeom>
          <a:noFill/>
          <a:ln w="9525">
            <a:noFill/>
            <a:miter lim="800000"/>
            <a:headEnd/>
            <a:tailEnd/>
          </a:ln>
        </p:spPr>
        <p:txBody>
          <a:bodyPr lIns="91400" tIns="45700" rIns="91400" bIns="45700" anchor="b"/>
          <a:lstStyle/>
          <a:p>
            <a:pPr algn="r"/>
            <a:fld id="{1C91C4EE-8405-47A5-9E9C-4ABBB533DB1D}" type="slidenum">
              <a:rPr lang="en-US" altLang="ja-JP" sz="1200"/>
              <a:pPr algn="r"/>
              <a:t>106</a:t>
            </a:fld>
            <a:endParaRPr lang="en-US" altLang="ja-JP" sz="1200" dirty="0"/>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EDAFDBC-0B59-4B7C-90D7-3B1516EF7D27}" type="slidenum">
              <a:rPr lang="en-US" altLang="ja-JP" smtClean="0">
                <a:ea typeface="ＭＳ Ｐゴシック" charset="-128"/>
              </a:rPr>
              <a:pPr/>
              <a:t>107</a:t>
            </a:fld>
            <a:endParaRPr lang="en-US" altLang="ja-JP" smtClean="0">
              <a:ea typeface="ＭＳ Ｐゴシック" charset="-128"/>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a:ln/>
        </p:spPr>
      </p:sp>
      <p:sp>
        <p:nvSpPr>
          <p:cNvPr id="98307"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98308" name="ヘッダー プレースホルダ 3"/>
          <p:cNvSpPr>
            <a:spLocks noGrp="1"/>
          </p:cNvSpPr>
          <p:nvPr>
            <p:ph type="hdr" sz="quarter"/>
          </p:nvPr>
        </p:nvSpPr>
        <p:spPr>
          <a:noFill/>
        </p:spPr>
        <p:txBody>
          <a:bodyPr/>
          <a:lstStyle/>
          <a:p>
            <a:r>
              <a:rPr lang="zh-TW" altLang="en-US" smtClean="0">
                <a:ea typeface="ＭＳ Ｐゴシック" charset="-128"/>
              </a:rPr>
              <a:t>連携協議会資料</a:t>
            </a:r>
            <a:endParaRPr lang="en-US" altLang="ja-JP" smtClean="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5548C8F-E93A-4507-825C-4CD20AFE2051}" type="slidenum">
              <a:rPr kumimoji="1" lang="ja-JP" altLang="en-US" smtClean="0"/>
              <a:pPr/>
              <a:t>16</a:t>
            </a:fld>
            <a:endParaRPr kumimoji="1" lang="ja-JP"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a:ln/>
        </p:spPr>
      </p:sp>
      <p:sp>
        <p:nvSpPr>
          <p:cNvPr id="105475"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105476" name="ヘッダー プレースホルダ 3"/>
          <p:cNvSpPr>
            <a:spLocks noGrp="1"/>
          </p:cNvSpPr>
          <p:nvPr>
            <p:ph type="hdr" sz="quarter"/>
          </p:nvPr>
        </p:nvSpPr>
        <p:spPr>
          <a:noFill/>
        </p:spPr>
        <p:txBody>
          <a:bodyPr/>
          <a:lstStyle/>
          <a:p>
            <a:r>
              <a:rPr lang="zh-TW" altLang="en-US" smtClean="0">
                <a:ea typeface="ＭＳ Ｐゴシック" charset="-128"/>
              </a:rPr>
              <a:t>連携協議会資料</a:t>
            </a:r>
            <a:endParaRPr lang="en-US" altLang="ja-JP" smtClean="0">
              <a:ea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3B9D93D-9415-42D1-A0C3-4E98CA875C54}" type="slidenum">
              <a:rPr lang="en-US" altLang="ja-JP" smtClean="0"/>
              <a:pPr>
                <a:defRPr/>
              </a:pPr>
              <a:t>113</a:t>
            </a:fld>
            <a:endParaRPr lang="en-US"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8DF81C6-D6F1-4487-9557-58933313B18F}" type="slidenum">
              <a:rPr lang="en-US" altLang="ja-JP" smtClean="0"/>
              <a:pPr>
                <a:defRPr/>
              </a:pPr>
              <a:t>114</a:t>
            </a:fld>
            <a:endParaRPr lang="en-US"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8DF81C6-D6F1-4487-9557-58933313B18F}" type="slidenum">
              <a:rPr lang="en-US" altLang="ja-JP" smtClean="0"/>
              <a:pPr>
                <a:defRPr/>
              </a:pPr>
              <a:t>115</a:t>
            </a:fld>
            <a:endParaRPr lang="en-US" altLang="ja-JP"/>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8DF81C6-D6F1-4487-9557-58933313B18F}" type="slidenum">
              <a:rPr lang="en-US" altLang="ja-JP" smtClean="0"/>
              <a:pPr>
                <a:defRPr/>
              </a:pPr>
              <a:t>116</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8DF81C6-D6F1-4487-9557-58933313B18F}" type="slidenum">
              <a:rPr lang="en-US" altLang="ja-JP" smtClean="0"/>
              <a:pPr>
                <a:defRPr/>
              </a:pPr>
              <a:t>117</a:t>
            </a:fld>
            <a:endParaRPr lang="en-US" altLang="ja-JP"/>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8DF81C6-D6F1-4487-9557-58933313B18F}" type="slidenum">
              <a:rPr lang="en-US" altLang="ja-JP" smtClean="0"/>
              <a:pPr>
                <a:defRPr/>
              </a:pPr>
              <a:t>118</a:t>
            </a:fld>
            <a:endParaRPr lang="en-US" altLang="ja-JP"/>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ECD6ED-80D0-422E-BAED-0574A6260D39}" type="slidenum">
              <a:rPr lang="en-US" altLang="ja-JP"/>
              <a:pPr/>
              <a:t>120</a:t>
            </a:fld>
            <a:endParaRPr lang="en-US" altLang="ja-JP"/>
          </a:p>
        </p:txBody>
      </p:sp>
      <p:sp>
        <p:nvSpPr>
          <p:cNvPr id="1698818" name="Rectangle 2"/>
          <p:cNvSpPr>
            <a:spLocks noGrp="1" noRot="1" noChangeAspect="1" noChangeArrowheads="1" noTextEdit="1"/>
          </p:cNvSpPr>
          <p:nvPr>
            <p:ph type="sldImg"/>
          </p:nvPr>
        </p:nvSpPr>
        <p:spPr>
          <a:xfrm>
            <a:off x="901700" y="739775"/>
            <a:ext cx="4932363" cy="3698875"/>
          </a:xfrm>
          <a:ln/>
        </p:spPr>
      </p:sp>
      <p:sp>
        <p:nvSpPr>
          <p:cNvPr id="1698819" name="Rectangle 3"/>
          <p:cNvSpPr>
            <a:spLocks noGrp="1" noChangeArrowheads="1"/>
          </p:cNvSpPr>
          <p:nvPr>
            <p:ph type="body" idx="1"/>
          </p:nvPr>
        </p:nvSpPr>
        <p:spPr>
          <a:xfrm>
            <a:off x="673119" y="4687533"/>
            <a:ext cx="5387942" cy="4439610"/>
          </a:xfrm>
        </p:spPr>
        <p:txBody>
          <a:bodyPr/>
          <a:lstStyle/>
          <a:p>
            <a:r>
              <a:rPr lang="en-US" altLang="ja-JP"/>
              <a:t>The plant structure is determined by the mixed sensitivity problem formulation.</a:t>
            </a:r>
          </a:p>
          <a:p>
            <a:r>
              <a:rPr lang="en-US" altLang="ja-JP"/>
              <a:t>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F90A857-2D3E-43FE-B142-0D4A93174041}" type="slidenum">
              <a:rPr lang="en-US" altLang="ja-JP" smtClean="0"/>
              <a:pPr>
                <a:defRPr/>
              </a:pPr>
              <a:t>121</a:t>
            </a:fld>
            <a:endParaRPr lang="en-US" altLang="ja-JP"/>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9D6D763-7FFB-4BEA-8C2D-46F9510A4442}" type="slidenum">
              <a:rPr lang="en-US" altLang="ja-JP" smtClean="0"/>
              <a:pPr/>
              <a:t>122</a:t>
            </a:fld>
            <a:endParaRPr lang="en-US" altLang="ja-JP" smtClean="0"/>
          </a:p>
        </p:txBody>
      </p:sp>
      <p:sp>
        <p:nvSpPr>
          <p:cNvPr id="16387" name="Rectangle 2"/>
          <p:cNvSpPr>
            <a:spLocks noGrp="1" noRot="1" noChangeAspect="1" noChangeArrowheads="1" noTextEdit="1"/>
          </p:cNvSpPr>
          <p:nvPr>
            <p:ph type="sldImg"/>
          </p:nvPr>
        </p:nvSpPr>
        <p:spPr>
          <a:xfrm>
            <a:off x="901700" y="739775"/>
            <a:ext cx="4932363" cy="3698875"/>
          </a:xfrm>
          <a:ln/>
        </p:spPr>
      </p:sp>
      <p:sp>
        <p:nvSpPr>
          <p:cNvPr id="16388" name="Rectangle 3"/>
          <p:cNvSpPr>
            <a:spLocks noGrp="1" noChangeArrowheads="1"/>
          </p:cNvSpPr>
          <p:nvPr>
            <p:ph type="body" idx="1"/>
          </p:nvPr>
        </p:nvSpPr>
        <p:spPr>
          <a:xfrm>
            <a:off x="672943" y="4687966"/>
            <a:ext cx="5388292" cy="4438810"/>
          </a:xfrm>
          <a:noFill/>
          <a:ln/>
        </p:spPr>
        <p:txBody>
          <a:bodyPr/>
          <a:lstStyle/>
          <a:p>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pPr>
              <a:defRPr/>
            </a:pPr>
            <a:r>
              <a:rPr lang="en-US" altLang="ja-JP" smtClean="0"/>
              <a:t>kajiwara@nams.kyushu-u.ac.jp</a:t>
            </a:r>
            <a:endParaRPr lang="en-US" altLang="ja-JP"/>
          </a:p>
        </p:txBody>
      </p:sp>
      <p:sp>
        <p:nvSpPr>
          <p:cNvPr id="5" name="日付プレースホルダ 4"/>
          <p:cNvSpPr>
            <a:spLocks noGrp="1"/>
          </p:cNvSpPr>
          <p:nvPr>
            <p:ph type="dt" idx="11"/>
          </p:nvPr>
        </p:nvSpPr>
        <p:spPr/>
        <p:txBody>
          <a:bodyPr/>
          <a:lstStyle/>
          <a:p>
            <a:pPr>
              <a:defRPr/>
            </a:pPr>
            <a:r>
              <a:rPr lang="ja-JP" altLang="en-US" smtClean="0"/>
              <a:t>第１回</a:t>
            </a:r>
            <a:endParaRPr lang="en-US" altLang="ja-JP"/>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F90A857-2D3E-43FE-B142-0D4A93174041}" type="slidenum">
              <a:rPr lang="en-US" altLang="ja-JP" smtClean="0"/>
              <a:pPr>
                <a:defRPr/>
              </a:pPr>
              <a:t>123</a:t>
            </a:fld>
            <a:endParaRPr lang="en-US" altLang="ja-JP"/>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634A8-4C87-4ACB-999F-621A93CE2A84}" type="slidenum">
              <a:rPr lang="en-US" altLang="ja-JP"/>
              <a:pPr/>
              <a:t>128</a:t>
            </a:fld>
            <a:endParaRPr lang="en-US" altLang="ja-JP"/>
          </a:p>
        </p:txBody>
      </p:sp>
      <p:sp>
        <p:nvSpPr>
          <p:cNvPr id="1669122" name="Rectangle 2"/>
          <p:cNvSpPr>
            <a:spLocks noGrp="1" noRot="1" noChangeAspect="1" noChangeArrowheads="1" noTextEdit="1"/>
          </p:cNvSpPr>
          <p:nvPr>
            <p:ph type="sldImg"/>
          </p:nvPr>
        </p:nvSpPr>
        <p:spPr>
          <a:ln/>
        </p:spPr>
      </p:sp>
      <p:sp>
        <p:nvSpPr>
          <p:cNvPr id="1669123" name="Rectangle 3"/>
          <p:cNvSpPr>
            <a:spLocks noGrp="1" noChangeArrowheads="1"/>
          </p:cNvSpPr>
          <p:nvPr>
            <p:ph type="body" idx="1"/>
          </p:nvPr>
        </p:nvSpPr>
        <p:spPr>
          <a:xfrm>
            <a:off x="898995" y="4686002"/>
            <a:ext cx="4936186" cy="4441141"/>
          </a:xfrm>
        </p:spPr>
        <p:txBody>
          <a:bodyPr/>
          <a:lstStyle/>
          <a:p>
            <a:r>
              <a:rPr lang="ja-JP" altLang="en-US"/>
              <a:t>１章で述べましたように、近年、風力発電が大きな注目を浴びています。しかしながら、その安定した発電を実現するためには発電の高効率化が必要不可欠です。そこで本研究では最適回転数制御による高効率化についての検討を行いました。なお、本研究はすべて九州大学で開発された風レンズ風車を対象として扱っています。</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43C0E-9A5B-4605-B04E-43A9D428802E}" type="slidenum">
              <a:rPr lang="en-US" altLang="ja-JP"/>
              <a:pPr/>
              <a:t>129</a:t>
            </a:fld>
            <a:endParaRPr lang="en-US" altLang="ja-JP"/>
          </a:p>
        </p:txBody>
      </p:sp>
      <p:sp>
        <p:nvSpPr>
          <p:cNvPr id="1671170" name="Rectangle 2"/>
          <p:cNvSpPr>
            <a:spLocks noGrp="1" noRot="1" noChangeAspect="1" noChangeArrowheads="1" noTextEdit="1"/>
          </p:cNvSpPr>
          <p:nvPr>
            <p:ph type="sldImg"/>
          </p:nvPr>
        </p:nvSpPr>
        <p:spPr>
          <a:ln/>
        </p:spPr>
      </p:sp>
      <p:sp>
        <p:nvSpPr>
          <p:cNvPr id="1671171"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風力発電機の運転モードは大きく分けて４つに分けて考えることが出来ます。モード１と呼ばれる領域はカットイン風速までの風速域です。この領域では風が弱すぎるために、ロータそのものが回転することが出来すに、発電をすることが困難です。次に、カットイン風速から定格風速領域までの風速領域が、モード２領域です。この領域では、風エネルギーを最大限、獲得する必要があります。次に、定格風速からカットアウト風速までの領域が、モード３領域です。この領域では、発電電力が定格電力を超えることなどから、発電電力が定格値になるように出力制御を行う必要があります。そして最後に、カットイン風速以上の風速領域がモード４領域です。この領域では、もはや危険であるために、強制的に稼動を止める必要があります。</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A98C0-9870-4D0A-A19C-882ED74F11BF}" type="slidenum">
              <a:rPr lang="en-US" altLang="ja-JP"/>
              <a:pPr/>
              <a:t>130</a:t>
            </a:fld>
            <a:endParaRPr lang="en-US" altLang="ja-JP"/>
          </a:p>
        </p:txBody>
      </p:sp>
      <p:sp>
        <p:nvSpPr>
          <p:cNvPr id="1673218" name="Rectangle 2"/>
          <p:cNvSpPr>
            <a:spLocks noGrp="1" noRot="1" noChangeAspect="1" noChangeArrowheads="1" noTextEdit="1"/>
          </p:cNvSpPr>
          <p:nvPr>
            <p:ph type="sldImg"/>
          </p:nvPr>
        </p:nvSpPr>
        <p:spPr>
          <a:ln/>
        </p:spPr>
      </p:sp>
      <p:sp>
        <p:nvSpPr>
          <p:cNvPr id="1673219"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本研究で取り扱う風レンズモデルは、簡単な、</a:t>
            </a:r>
            <a:r>
              <a:rPr lang="en-US" altLang="ja-JP"/>
              <a:t>DC-</a:t>
            </a:r>
            <a:r>
              <a:rPr lang="ja-JP" altLang="en-US"/>
              <a:t>発電機モデルです。このモデルは、次のような２つの式で表すことが出来ます。最初の式が、機械部、二番目の式が電気部の式です。機械部の第１項は風車特有の空力トルク成分を表すものです。こちらのグラフに、風レンズの空力トルクを表しております。この軸（右奥軸）が、回転数、この軸（左奥軸）が風速、縦軸がトルク値を表しております。明らかに、風速と回転数に依存した非線形性を有していることが分かります。</a:t>
            </a:r>
          </a:p>
          <a:p>
            <a:r>
              <a:rPr lang="ja-JP" altLang="en-US"/>
              <a:t>本研究で取り扱います風レンズ風車は、電流コントローラを有しており、瞬時に指令電流を実現できること、また、この風レンズ風車の制御問題の本質は、空力トルク特性の有する非線形性にあると考え、本研究では、機械部の式のみを風レンズの数学モデルとして考えることし、研究を行っています。</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1F6EF-B9E4-4C49-8B07-E816C89B3B3D}" type="slidenum">
              <a:rPr lang="en-US" altLang="ja-JP"/>
              <a:pPr/>
              <a:t>131</a:t>
            </a:fld>
            <a:endParaRPr lang="en-US" altLang="ja-JP"/>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まず最初に、風レンズ風車の数学モデルを動作点周りでテイラー展開を行います。その結果、得られた式が、この式（下式）です。ここで、注目していただきたいのは、この状態方程式の第１項の係数成分が風速に応じて変動すると言うことです。</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49477-723D-4937-A8F0-8BDCC653A2C1}" type="slidenum">
              <a:rPr lang="en-US" altLang="ja-JP"/>
              <a:pPr/>
              <a:t>132</a:t>
            </a:fld>
            <a:endParaRPr lang="en-US" altLang="ja-JP"/>
          </a:p>
        </p:txBody>
      </p:sp>
      <p:sp>
        <p:nvSpPr>
          <p:cNvPr id="1677314" name="Rectangle 2"/>
          <p:cNvSpPr>
            <a:spLocks noGrp="1" noRot="1" noChangeAspect="1" noChangeArrowheads="1" noTextEdit="1"/>
          </p:cNvSpPr>
          <p:nvPr>
            <p:ph type="sldImg"/>
          </p:nvPr>
        </p:nvSpPr>
        <p:spPr>
          <a:ln/>
        </p:spPr>
      </p:sp>
      <p:sp>
        <p:nvSpPr>
          <p:cNvPr id="1677315" name="Rectangle 3"/>
          <p:cNvSpPr>
            <a:spLocks noGrp="1" noChangeArrowheads="1"/>
          </p:cNvSpPr>
          <p:nvPr>
            <p:ph type="body" idx="1"/>
          </p:nvPr>
        </p:nvSpPr>
        <p:spPr>
          <a:xfrm>
            <a:off x="898995" y="4686002"/>
            <a:ext cx="4936186" cy="4441141"/>
          </a:xfrm>
        </p:spPr>
        <p:txBody>
          <a:bodyPr lIns="90298" tIns="45149" rIns="90298" bIns="45149"/>
          <a:lstStyle/>
          <a:p>
            <a:r>
              <a:rPr lang="ja-JP" altLang="en-US"/>
              <a:t>では、</a:t>
            </a:r>
            <a:r>
              <a:rPr lang="en-US" altLang="ja-JP"/>
              <a:t>LPV</a:t>
            </a:r>
            <a:r>
              <a:rPr lang="ja-JP" altLang="en-US"/>
              <a:t>制御系設計を行うために必要な、</a:t>
            </a:r>
            <a:r>
              <a:rPr lang="en-US" altLang="ja-JP"/>
              <a:t>LPV</a:t>
            </a:r>
            <a:r>
              <a:rPr lang="ja-JP" altLang="en-US"/>
              <a:t>モデリングについて説明します。モード２の制御目的は風力エネルギーを最大限獲得することです。こちらには、風レンズの出力係数曲線とトルク係数曲線を示しています。この図から、風力エネルギーを最大限獲得するには、出力係数曲線のピーク値で稼動すればよいということが分かります。よって、このピーク値の周速比を最適周速比と呼び、この最適周速比から最適回転数を次のように求めることが出来ます。したがって、制御目的とて、この回転数に追従制御を行えばよいということになります。</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6938A-8C5C-4ED6-9819-C21525B71ED3}" type="slidenum">
              <a:rPr lang="en-US" altLang="ja-JP"/>
              <a:pPr/>
              <a:t>133</a:t>
            </a:fld>
            <a:endParaRPr lang="en-US" altLang="ja-JP"/>
          </a:p>
        </p:txBody>
      </p:sp>
      <p:sp>
        <p:nvSpPr>
          <p:cNvPr id="1679362" name="Rectangle 2"/>
          <p:cNvSpPr>
            <a:spLocks noGrp="1" noRot="1" noChangeAspect="1" noChangeArrowheads="1" noTextEdit="1"/>
          </p:cNvSpPr>
          <p:nvPr>
            <p:ph type="sldImg"/>
          </p:nvPr>
        </p:nvSpPr>
        <p:spPr>
          <a:ln/>
        </p:spPr>
      </p:sp>
      <p:sp>
        <p:nvSpPr>
          <p:cNvPr id="1679363"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モード２においては、第１項の係数はこの風速値のみが変動することになります。一方で、モード２の風速変動領域がカットイン風速から、定格風速までの間であることを考慮しますと、次のようなポリトピック型</a:t>
            </a:r>
            <a:r>
              <a:rPr lang="en-US" altLang="ja-JP"/>
              <a:t>LPV</a:t>
            </a:r>
            <a:r>
              <a:rPr lang="ja-JP" altLang="en-US"/>
              <a:t>モデルを導出することが出来ます。ここで、</a:t>
            </a:r>
            <a:r>
              <a:rPr lang="en-US" altLang="ja-JP"/>
              <a:t>P_{1}</a:t>
            </a:r>
            <a:r>
              <a:rPr lang="ja-JP" altLang="en-US"/>
              <a:t>、</a:t>
            </a:r>
            <a:r>
              <a:rPr lang="en-US" altLang="ja-JP"/>
              <a:t>P_{2}</a:t>
            </a:r>
            <a:r>
              <a:rPr lang="ja-JP" altLang="en-US"/>
              <a:t>はそれぞれ、次のように表されます。</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1D079-E8B0-47AA-A5F6-32B5B63495FD}" type="slidenum">
              <a:rPr lang="en-US" altLang="ja-JP"/>
              <a:pPr/>
              <a:t>134</a:t>
            </a:fld>
            <a:endParaRPr lang="en-US" altLang="ja-JP"/>
          </a:p>
        </p:txBody>
      </p:sp>
      <p:sp>
        <p:nvSpPr>
          <p:cNvPr id="1681410" name="Rectangle 2"/>
          <p:cNvSpPr>
            <a:spLocks noGrp="1" noRot="1" noChangeAspect="1" noChangeArrowheads="1" noTextEdit="1"/>
          </p:cNvSpPr>
          <p:nvPr>
            <p:ph type="sldImg"/>
          </p:nvPr>
        </p:nvSpPr>
        <p:spPr>
          <a:ln/>
        </p:spPr>
      </p:sp>
      <p:sp>
        <p:nvSpPr>
          <p:cNvPr id="1681411"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次に、モード３の目的は、風の出力を定格値に抑え込むことです。一般的に、風のエネルギーは次のように表現することができますので、その値が、定格出力に等しいという関係から、動作点の周速比を求めることができ、最終的に、モード３の最適回転数を導出することができます。しかしながら、ここで大きな問題が発生します。</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D3AC6-BDA4-4793-ABD3-F0CA668263D7}" type="slidenum">
              <a:rPr lang="en-US" altLang="ja-JP"/>
              <a:pPr/>
              <a:t>135</a:t>
            </a:fld>
            <a:endParaRPr lang="en-US" altLang="ja-JP"/>
          </a:p>
        </p:txBody>
      </p:sp>
      <p:sp>
        <p:nvSpPr>
          <p:cNvPr id="1683458" name="Rectangle 2"/>
          <p:cNvSpPr>
            <a:spLocks noGrp="1" noRot="1" noChangeAspect="1" noChangeArrowheads="1" noTextEdit="1"/>
          </p:cNvSpPr>
          <p:nvPr>
            <p:ph type="sldImg"/>
          </p:nvPr>
        </p:nvSpPr>
        <p:spPr>
          <a:ln/>
        </p:spPr>
      </p:sp>
      <p:sp>
        <p:nvSpPr>
          <p:cNvPr id="1683459"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モード２においては、係数の風速成分のみが変動していましたので、ポリトピック型</a:t>
            </a:r>
            <a:r>
              <a:rPr lang="en-US" altLang="ja-JP"/>
              <a:t>LPV</a:t>
            </a:r>
            <a:r>
              <a:rPr lang="ja-JP" altLang="en-US"/>
              <a:t>モデルを容易に導出することができましたが、しかしながら、今回は、動作点の周速比も変動しますので、こちらの偏微分項も一緒に変動することになります。こちらのグラフには、第１項の係数成分の風速に対する変動の様子を表しております。非常に複雑に変動する様子が分かります。したがって、モード２と同様にして、ポリトピック型</a:t>
            </a:r>
            <a:r>
              <a:rPr lang="en-US" altLang="ja-JP"/>
              <a:t>LPV</a:t>
            </a:r>
            <a:r>
              <a:rPr lang="ja-JP" altLang="en-US"/>
              <a:t>モデルを導出することが出来ません。</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B6D84-921D-4E14-AD18-4B2EE006B034}" type="slidenum">
              <a:rPr lang="en-US" altLang="ja-JP"/>
              <a:pPr/>
              <a:t>136</a:t>
            </a:fld>
            <a:endParaRPr lang="en-US" altLang="ja-JP"/>
          </a:p>
        </p:txBody>
      </p:sp>
      <p:sp>
        <p:nvSpPr>
          <p:cNvPr id="1685506" name="Rectangle 2"/>
          <p:cNvSpPr>
            <a:spLocks noGrp="1" noRot="1" noChangeAspect="1" noChangeArrowheads="1" noTextEdit="1"/>
          </p:cNvSpPr>
          <p:nvPr>
            <p:ph type="sldImg"/>
          </p:nvPr>
        </p:nvSpPr>
        <p:spPr>
          <a:ln/>
        </p:spPr>
      </p:sp>
      <p:sp>
        <p:nvSpPr>
          <p:cNvPr id="1685507"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そこで、本研究では、１つの打開策としまして、トルク係数曲線を２次関数近似を行い、あらためて、状態方程式を導出し直しました。そこで得られた状態方程式がこちらです。この式から、風レンズモデルが、風速だけでなく回転数にも依存して決定されることが分かります。スケジューリング変数が一つ増えてしまいましたが、幸運にも、この式には、先ほど現れたような動作点における偏微分項が存在しません。</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smtClean="0"/>
          </a:p>
        </p:txBody>
      </p:sp>
      <p:sp>
        <p:nvSpPr>
          <p:cNvPr id="24580" name="スライド番号プレースホルダ 3"/>
          <p:cNvSpPr>
            <a:spLocks noGrp="1"/>
          </p:cNvSpPr>
          <p:nvPr>
            <p:ph type="sldNum" sz="quarter" idx="5"/>
          </p:nvPr>
        </p:nvSpPr>
        <p:spPr>
          <a:noFill/>
        </p:spPr>
        <p:txBody>
          <a:bodyPr/>
          <a:lstStyle/>
          <a:p>
            <a:fld id="{1EDDA9D0-C88B-45A9-9ECE-8D91CA55D852}" type="slidenum">
              <a:rPr lang="en-US" altLang="ja-JP" smtClean="0"/>
              <a:pPr/>
              <a:t>19</a:t>
            </a:fld>
            <a:endParaRPr lang="en-US" altLang="ja-JP"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78EF5-48B0-458E-9C8D-4F716F9AA779}" type="slidenum">
              <a:rPr lang="en-US" altLang="ja-JP"/>
              <a:pPr/>
              <a:t>137</a:t>
            </a:fld>
            <a:endParaRPr lang="en-US" altLang="ja-JP"/>
          </a:p>
        </p:txBody>
      </p:sp>
      <p:sp>
        <p:nvSpPr>
          <p:cNvPr id="1687554" name="Rectangle 2"/>
          <p:cNvSpPr>
            <a:spLocks noGrp="1" noRot="1" noChangeAspect="1" noChangeArrowheads="1" noTextEdit="1"/>
          </p:cNvSpPr>
          <p:nvPr>
            <p:ph type="sldImg"/>
          </p:nvPr>
        </p:nvSpPr>
        <p:spPr>
          <a:ln/>
        </p:spPr>
      </p:sp>
      <p:sp>
        <p:nvSpPr>
          <p:cNvPr id="1687555"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モード３の風速変動は、定格風速からカットアウト風速までの領域ですので、前述しましたような最適回転数は次のような軌跡で表されます。つまり、先ほど導出した風レンズの状態方程式もこの軌跡に沿って変動すると考えられます。そこで、風レンズのシステム変動をポリトピック表現するために、この軌跡を包含するような三角形領域を設定しまし、ポリトピック型</a:t>
            </a:r>
            <a:r>
              <a:rPr lang="en-US" altLang="ja-JP"/>
              <a:t>LPV</a:t>
            </a:r>
            <a:r>
              <a:rPr lang="ja-JP" altLang="en-US"/>
              <a:t>モデルを導出しました。</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16350F-B979-4F6C-B31A-5345635E1C4B}" type="slidenum">
              <a:rPr lang="en-US" altLang="ja-JP"/>
              <a:pPr/>
              <a:t>138</a:t>
            </a:fld>
            <a:endParaRPr lang="en-US" altLang="ja-JP"/>
          </a:p>
        </p:txBody>
      </p:sp>
      <p:sp>
        <p:nvSpPr>
          <p:cNvPr id="1689602" name="Rectangle 2"/>
          <p:cNvSpPr>
            <a:spLocks noGrp="1" noRot="1" noChangeAspect="1" noChangeArrowheads="1" noTextEdit="1"/>
          </p:cNvSpPr>
          <p:nvPr>
            <p:ph type="sldImg"/>
          </p:nvPr>
        </p:nvSpPr>
        <p:spPr>
          <a:ln/>
        </p:spPr>
      </p:sp>
      <p:sp>
        <p:nvSpPr>
          <p:cNvPr id="1689603" name="Rectangle 3"/>
          <p:cNvSpPr>
            <a:spLocks noGrp="1" noChangeArrowheads="1"/>
          </p:cNvSpPr>
          <p:nvPr>
            <p:ph type="body" idx="1"/>
          </p:nvPr>
        </p:nvSpPr>
        <p:spPr>
          <a:xfrm>
            <a:off x="898995" y="4686002"/>
            <a:ext cx="4936186" cy="4441141"/>
          </a:xfrm>
        </p:spPr>
        <p:txBody>
          <a:bodyPr lIns="91372" tIns="45686" rIns="91372" bIns="45686"/>
          <a:lstStyle/>
          <a:p>
            <a:r>
              <a:rPr lang="ja-JP" altLang="en-US"/>
              <a:t>数値シミュレーションの結果をお見せします。風速データは九州大学応用力学研究所で計測されたフィールド計測データです。比較として従来制御方式の結果も付記しています。モード２の目的はエネルギーを最大限に獲得することにありますので、つまり最適周速比近傍で運転することで実現されます。そこで、グラフとしては周速比の時系列の結果を載せています。一方でモード３の目的は出力を</a:t>
            </a:r>
            <a:r>
              <a:rPr lang="en-US" altLang="ja-JP"/>
              <a:t>300 [W]</a:t>
            </a:r>
            <a:r>
              <a:rPr lang="ja-JP" altLang="en-US"/>
              <a:t>に維持することにありますので、出力の結果を載せています。両モード領域において従来制御方式と比較して線形パラメータ変動制御方式は最適稼動点近傍での運転を実現していることが確認されると思います。</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a:ln/>
        </p:spPr>
      </p:sp>
      <p:sp>
        <p:nvSpPr>
          <p:cNvPr id="14339" name="ノート プレースホルダ 2"/>
          <p:cNvSpPr>
            <a:spLocks noGrp="1"/>
          </p:cNvSpPr>
          <p:nvPr>
            <p:ph type="body" idx="1"/>
          </p:nvPr>
        </p:nvSpPr>
        <p:spPr>
          <a:noFill/>
          <a:ln/>
        </p:spPr>
        <p:txBody>
          <a:bodyPr/>
          <a:lstStyle/>
          <a:p>
            <a:endParaRPr lang="ja-JP" altLang="en-US" smtClean="0">
              <a:ea typeface="ＭＳ Ｐ明朝"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a:ln/>
        </p:spPr>
      </p:sp>
      <p:sp>
        <p:nvSpPr>
          <p:cNvPr id="14339" name="ノート プレースホルダ 2"/>
          <p:cNvSpPr>
            <a:spLocks noGrp="1"/>
          </p:cNvSpPr>
          <p:nvPr>
            <p:ph type="body" idx="1"/>
          </p:nvPr>
        </p:nvSpPr>
        <p:spPr>
          <a:noFill/>
          <a:ln/>
        </p:spPr>
        <p:txBody>
          <a:bodyPr/>
          <a:lstStyle/>
          <a:p>
            <a:endParaRPr lang="ja-JP" altLang="en-US" smtClean="0">
              <a:ea typeface="ＭＳ Ｐ明朝"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2000" b="1" dirty="0" smtClean="0"/>
              <a:t>As the third part of my talk, let me </a:t>
            </a:r>
            <a:r>
              <a:rPr lang="en-US" altLang="ja-JP" sz="2000" b="1" dirty="0" smtClean="0">
                <a:ea typeface="ＭＳ Ｐ明朝" charset="-128"/>
              </a:rPr>
              <a:t>explain</a:t>
            </a:r>
            <a:r>
              <a:rPr lang="en-US" altLang="ja-JP" sz="2000" b="1" dirty="0" smtClean="0"/>
              <a:t> about HILS approach to control system design.</a:t>
            </a:r>
          </a:p>
          <a:p>
            <a:r>
              <a:rPr lang="en-US" altLang="ja-JP" sz="2000" b="1" dirty="0" smtClean="0"/>
              <a:t>At first, we must have a nonlinear simulator of the controlled object.</a:t>
            </a:r>
          </a:p>
          <a:p>
            <a:r>
              <a:rPr lang="en-US" altLang="ja-JP" sz="2000" b="1" dirty="0" smtClean="0"/>
              <a:t>Based on the mathematical model </a:t>
            </a:r>
            <a:r>
              <a:rPr lang="en-US" altLang="ja-JP" sz="2000" b="1" dirty="0" err="1" smtClean="0"/>
              <a:t>linearized</a:t>
            </a:r>
            <a:r>
              <a:rPr lang="en-US" altLang="ja-JP" sz="2000" b="1" dirty="0" smtClean="0"/>
              <a:t> around an equilibrium state, we design a linear controller such that the closed-loop system satisfies stability and performance specifications.</a:t>
            </a:r>
          </a:p>
          <a:p>
            <a:endParaRPr lang="en-US" altLang="ja-JP" sz="2000" b="1" dirty="0" smtClean="0"/>
          </a:p>
          <a:p>
            <a:endParaRPr lang="en-US" altLang="ja-JP" sz="2000" b="1" dirty="0" smtClean="0"/>
          </a:p>
          <a:p>
            <a:endParaRPr lang="en-US" altLang="ja-JP" b="1" dirty="0" smtClean="0"/>
          </a:p>
          <a:p>
            <a:endParaRPr kumimoji="1" lang="ja-JP" altLang="en-US" dirty="0"/>
          </a:p>
        </p:txBody>
      </p:sp>
      <p:sp>
        <p:nvSpPr>
          <p:cNvPr id="5" name="ヘッダー プレースホルダ 4"/>
          <p:cNvSpPr>
            <a:spLocks noGrp="1"/>
          </p:cNvSpPr>
          <p:nvPr>
            <p:ph type="hdr" sz="quarter" idx="10"/>
          </p:nvPr>
        </p:nvSpPr>
        <p:spPr/>
        <p:txBody>
          <a:bodyPr/>
          <a:lstStyle/>
          <a:p>
            <a:pPr>
              <a:defRPr/>
            </a:pPr>
            <a:r>
              <a:rPr lang="en-US" altLang="ja-JP" dirty="0" smtClean="0"/>
              <a:t>PACOMS</a:t>
            </a:r>
            <a:r>
              <a:rPr lang="ja-JP" altLang="en-US" dirty="0" smtClean="0"/>
              <a:t>２００８</a:t>
            </a:r>
            <a:endParaRPr lang="en-US" altLang="ja-JP"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sz="2000" b="1" dirty="0" smtClean="0"/>
              <a:t>The most critical step in HILS approach is to divide the CLPS into the real time nonlinear simulator and the real time controller by means of  electrical emulation of sensors and actuators.</a:t>
            </a:r>
          </a:p>
          <a:p>
            <a:endParaRPr lang="ja-JP" altLang="en-US" sz="2000" b="1" dirty="0"/>
          </a:p>
        </p:txBody>
      </p:sp>
      <p:sp>
        <p:nvSpPr>
          <p:cNvPr id="5" name="ヘッダー プレースホルダ 4"/>
          <p:cNvSpPr>
            <a:spLocks noGrp="1"/>
          </p:cNvSpPr>
          <p:nvPr>
            <p:ph type="hdr" sz="quarter" idx="10"/>
          </p:nvPr>
        </p:nvSpPr>
        <p:spPr/>
        <p:txBody>
          <a:bodyPr/>
          <a:lstStyle/>
          <a:p>
            <a:pPr>
              <a:defRPr/>
            </a:pPr>
            <a:r>
              <a:rPr lang="en-US" altLang="ja-JP" dirty="0" smtClean="0"/>
              <a:t>PACOMS</a:t>
            </a:r>
            <a:r>
              <a:rPr lang="ja-JP" altLang="en-US" dirty="0" smtClean="0"/>
              <a:t>２００８</a:t>
            </a:r>
            <a:endParaRPr lang="en-US" altLang="ja-JP"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2000" b="1" dirty="0" smtClean="0"/>
              <a:t>Adding virtual reality functions to the real time nonlinear simulator, we can construct a training simulator.</a:t>
            </a:r>
          </a:p>
          <a:p>
            <a:r>
              <a:rPr lang="en-US" altLang="ja-JP" sz="2000" b="1" dirty="0" smtClean="0"/>
              <a:t>A guidance function is realized by utilizing the output of automatic reentry controller like this.   </a:t>
            </a:r>
          </a:p>
          <a:p>
            <a:endParaRPr lang="ja-JP" altLang="en-US" sz="2400" dirty="0"/>
          </a:p>
        </p:txBody>
      </p:sp>
      <p:sp>
        <p:nvSpPr>
          <p:cNvPr id="5" name="ヘッダー プレースホルダ 4"/>
          <p:cNvSpPr>
            <a:spLocks noGrp="1"/>
          </p:cNvSpPr>
          <p:nvPr>
            <p:ph type="hdr" sz="quarter" idx="10"/>
          </p:nvPr>
        </p:nvSpPr>
        <p:spPr/>
        <p:txBody>
          <a:bodyPr/>
          <a:lstStyle/>
          <a:p>
            <a:pPr>
              <a:defRPr/>
            </a:pPr>
            <a:r>
              <a:rPr lang="en-US" altLang="ja-JP" dirty="0" smtClean="0"/>
              <a:t>PACOMS</a:t>
            </a:r>
            <a:r>
              <a:rPr lang="ja-JP" altLang="en-US" dirty="0" smtClean="0"/>
              <a:t>２００８</a:t>
            </a:r>
            <a:endParaRPr lang="en-US" altLang="ja-JP"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defTabSz="914126" eaLnBrk="1" hangingPunct="1">
              <a:defRPr/>
            </a:pPr>
            <a:r>
              <a:rPr lang="en-US" altLang="ja-JP" sz="2000" b="1" dirty="0" smtClean="0"/>
              <a:t>As the forth part of my talk, let me </a:t>
            </a:r>
            <a:r>
              <a:rPr lang="en-US" altLang="ja-JP" sz="2000" b="1" dirty="0" smtClean="0">
                <a:ea typeface="ＭＳ Ｐ明朝" charset="-128"/>
              </a:rPr>
              <a:t>explain</a:t>
            </a:r>
            <a:r>
              <a:rPr lang="en-US" altLang="ja-JP" sz="2000" b="1" dirty="0" smtClean="0"/>
              <a:t> about a training simulator we developed.</a:t>
            </a:r>
          </a:p>
          <a:p>
            <a:pPr eaLnBrk="1" hangingPunct="1"/>
            <a:r>
              <a:rPr lang="en-US" altLang="ja-JP" sz="2000" b="1" dirty="0" smtClean="0">
                <a:ea typeface="ＭＳ Ｐ明朝" charset="-128"/>
              </a:rPr>
              <a:t>The slide shows a developed training simulator.</a:t>
            </a:r>
          </a:p>
          <a:p>
            <a:pPr eaLnBrk="1" hangingPunct="1"/>
            <a:r>
              <a:rPr lang="en-US" altLang="ja-JP" sz="2000" b="1" dirty="0" smtClean="0">
                <a:ea typeface="ＭＳ Ｐ明朝" charset="-128"/>
              </a:rPr>
              <a:t>Here you can see 3 PCs: 1</a:t>
            </a:r>
            <a:r>
              <a:rPr lang="en-US" altLang="ja-JP" sz="2000" b="1" baseline="30000" dirty="0" smtClean="0">
                <a:ea typeface="ＭＳ Ｐ明朝" charset="-128"/>
              </a:rPr>
              <a:t>st</a:t>
            </a:r>
            <a:r>
              <a:rPr lang="en-US" altLang="ja-JP" sz="2000" b="1" dirty="0" smtClean="0">
                <a:ea typeface="ＭＳ Ｐ明朝" charset="-128"/>
              </a:rPr>
              <a:t> PC for the vessel real time simulator, 2</a:t>
            </a:r>
            <a:r>
              <a:rPr lang="en-US" altLang="ja-JP" sz="2000" b="1" baseline="30000" dirty="0" smtClean="0">
                <a:ea typeface="ＭＳ Ｐ明朝" charset="-128"/>
              </a:rPr>
              <a:t>nd</a:t>
            </a:r>
            <a:r>
              <a:rPr lang="en-US" altLang="ja-JP" sz="2000" b="1" dirty="0" smtClean="0">
                <a:ea typeface="ＭＳ Ｐ明朝" charset="-128"/>
              </a:rPr>
              <a:t> PC for DPS &amp; CA, 3</a:t>
            </a:r>
            <a:r>
              <a:rPr lang="en-US" altLang="ja-JP" sz="2000" b="1" baseline="30000" dirty="0" smtClean="0">
                <a:ea typeface="ＭＳ Ｐ明朝" charset="-128"/>
              </a:rPr>
              <a:t>rd</a:t>
            </a:r>
            <a:r>
              <a:rPr lang="en-US" altLang="ja-JP" sz="2000" b="1" dirty="0" smtClean="0">
                <a:ea typeface="ＭＳ Ｐ明朝" charset="-128"/>
              </a:rPr>
              <a:t> PC for guidance function.</a:t>
            </a:r>
            <a:endParaRPr lang="ja-JP" altLang="ja-JP" sz="2000" dirty="0" smtClean="0">
              <a:ea typeface="ＭＳ Ｐ明朝" charset="-128"/>
            </a:endParaRPr>
          </a:p>
        </p:txBody>
      </p:sp>
      <p:sp>
        <p:nvSpPr>
          <p:cNvPr id="5" name="ヘッダー プレースホルダ 4"/>
          <p:cNvSpPr>
            <a:spLocks noGrp="1"/>
          </p:cNvSpPr>
          <p:nvPr>
            <p:ph type="hdr" sz="quarter" idx="10"/>
          </p:nvPr>
        </p:nvSpPr>
        <p:spPr/>
        <p:txBody>
          <a:bodyPr/>
          <a:lstStyle/>
          <a:p>
            <a:pPr>
              <a:defRPr/>
            </a:pPr>
            <a:r>
              <a:rPr lang="en-US" altLang="ja-JP" dirty="0" smtClean="0"/>
              <a:t>PACOMS</a:t>
            </a:r>
            <a:r>
              <a:rPr lang="ja-JP" altLang="en-US" dirty="0" smtClean="0"/>
              <a:t>２００８</a:t>
            </a:r>
            <a:endParaRPr lang="en-US" altLang="ja-JP"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ln/>
        </p:spPr>
      </p:sp>
      <p:sp>
        <p:nvSpPr>
          <p:cNvPr id="74755" name="ノート プレースホルダ 2"/>
          <p:cNvSpPr>
            <a:spLocks noGrp="1"/>
          </p:cNvSpPr>
          <p:nvPr>
            <p:ph type="body" idx="1"/>
          </p:nvPr>
        </p:nvSpPr>
        <p:spPr>
          <a:noFill/>
          <a:ln/>
        </p:spPr>
        <p:txBody>
          <a:bodyPr/>
          <a:lstStyle/>
          <a:p>
            <a:r>
              <a:rPr lang="en-US" altLang="ja-JP" sz="2000" b="1" dirty="0" smtClean="0">
                <a:ea typeface="ＭＳ Ｐ明朝" charset="-128"/>
              </a:rPr>
              <a:t>These are photos of experimental parts. </a:t>
            </a:r>
          </a:p>
          <a:p>
            <a:r>
              <a:rPr lang="en-US" altLang="ja-JP" sz="2000" b="1" dirty="0" smtClean="0">
                <a:ea typeface="ＭＳ Ｐ明朝" charset="-128"/>
              </a:rPr>
              <a:t>The riser pipe model is made by connecting the short pipe units.</a:t>
            </a:r>
          </a:p>
          <a:p>
            <a:r>
              <a:rPr lang="en-US" altLang="ja-JP" sz="2000" b="1" dirty="0" smtClean="0">
                <a:ea typeface="ＭＳ Ｐ明朝" charset="-128"/>
              </a:rPr>
              <a:t>The upper end is hinged here, the inclined angles can be measured by rotational sensors.</a:t>
            </a:r>
          </a:p>
          <a:p>
            <a:r>
              <a:rPr lang="en-US" altLang="ja-JP" sz="2000" b="1" dirty="0" smtClean="0">
                <a:ea typeface="ＭＳ Ｐ明朝" charset="-128"/>
              </a:rPr>
              <a:t>This is a waterproof camera.</a:t>
            </a:r>
          </a:p>
          <a:p>
            <a:r>
              <a:rPr lang="en-US" altLang="ja-JP" sz="2000" b="1" dirty="0" smtClean="0">
                <a:ea typeface="ＭＳ Ｐ明朝" charset="-128"/>
              </a:rPr>
              <a:t> </a:t>
            </a:r>
          </a:p>
          <a:p>
            <a:endParaRPr lang="en-US" altLang="ja-JP" sz="2000" b="1" dirty="0" smtClean="0">
              <a:ea typeface="ＭＳ Ｐ明朝" charset="-128"/>
            </a:endParaRPr>
          </a:p>
        </p:txBody>
      </p:sp>
      <p:sp>
        <p:nvSpPr>
          <p:cNvPr id="74756" name="ヘッダー プレースホルダ 3"/>
          <p:cNvSpPr>
            <a:spLocks noGrp="1"/>
          </p:cNvSpPr>
          <p:nvPr>
            <p:ph type="hdr" sz="quarter"/>
          </p:nvPr>
        </p:nvSpPr>
        <p:spPr>
          <a:noFill/>
        </p:spPr>
        <p:txBody>
          <a:bodyPr/>
          <a:lstStyle/>
          <a:p>
            <a:r>
              <a:rPr lang="zh-TW" altLang="en-US" smtClean="0">
                <a:ea typeface="ＭＳ Ｐゴシック" charset="-128"/>
              </a:rPr>
              <a:t>ＩＳＯＰＥ２００８</a:t>
            </a:r>
            <a:endParaRPr lang="en-US" altLang="ja-JP" smtClean="0">
              <a:ea typeface="ＭＳ Ｐゴシック"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 name="AutoShape 7"/>
          <p:cNvSpPr>
            <a:spLocks noChangeArrowheads="1"/>
          </p:cNvSpPr>
          <p:nvPr/>
        </p:nvSpPr>
        <p:spPr bwMode="auto">
          <a:xfrm>
            <a:off x="684213" y="2852738"/>
            <a:ext cx="7772400" cy="109537"/>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a:defRPr/>
            </a:pPr>
            <a:endParaRPr lang="ja-JP" altLang="ja-JP" sz="2400">
              <a:ea typeface="ＭＳ Ｐゴシック" pitchFamily="50" charset="-128"/>
            </a:endParaRPr>
          </a:p>
        </p:txBody>
      </p:sp>
      <p:sp>
        <p:nvSpPr>
          <p:cNvPr id="25608" name="Rectangle 8"/>
          <p:cNvSpPr>
            <a:spLocks noGrp="1" noChangeArrowheads="1"/>
          </p:cNvSpPr>
          <p:nvPr>
            <p:ph type="ctrTitle" sz="quarter"/>
          </p:nvPr>
        </p:nvSpPr>
        <p:spPr>
          <a:xfrm>
            <a:off x="684213" y="1317626"/>
            <a:ext cx="7772400" cy="1470025"/>
          </a:xfrm>
        </p:spPr>
        <p:txBody>
          <a:bodyPr/>
          <a:lstStyle>
            <a:lvl1pPr>
              <a:defRPr sz="4000"/>
            </a:lvl1pPr>
          </a:lstStyle>
          <a:p>
            <a:r>
              <a:rPr lang="ja-JP" altLang="en-US" smtClean="0"/>
              <a:t>マスタ タイトルの書式設定</a:t>
            </a:r>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5913" y="55563"/>
            <a:ext cx="8577262" cy="681037"/>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323850" y="957262"/>
            <a:ext cx="8569325" cy="5784105"/>
          </a:xfrm>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8"/>
          <p:cNvSpPr>
            <a:spLocks noGrp="1" noChangeArrowheads="1"/>
          </p:cNvSpPr>
          <p:nvPr>
            <p:ph type="sldNum" sz="quarter" idx="10"/>
          </p:nvPr>
        </p:nvSpPr>
        <p:spPr>
          <a:ln/>
        </p:spPr>
        <p:txBody>
          <a:bodyPr/>
          <a:lstStyle>
            <a:lvl1pPr>
              <a:defRPr/>
            </a:lvl1pPr>
          </a:lstStyle>
          <a:p>
            <a:pPr>
              <a:defRPr/>
            </a:pPr>
            <a:r>
              <a:rPr lang="en-US" altLang="ja-JP"/>
              <a:t>[</a:t>
            </a:r>
            <a:fld id="{98C023D6-8F3A-4E4B-9580-54F15910841A}" type="slidenum">
              <a:rPr lang="en-US" altLang="ja-JP"/>
              <a:pPr>
                <a:defRPr/>
              </a:pPr>
              <a:t>&lt;#&gt;</a:t>
            </a:fld>
            <a:r>
              <a:rPr lang="en-US" altLang="ja-JP"/>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a:defRPr/>
            </a:pPr>
            <a:r>
              <a:rPr lang="en-US" altLang="ja-JP"/>
              <a:t>[</a:t>
            </a:r>
            <a:fld id="{F6CB5E06-F4A4-4C36-BD0D-E4079F04FC57}" type="slidenum">
              <a:rPr lang="en-US" altLang="ja-JP"/>
              <a:pPr>
                <a:defRPr/>
              </a:pPr>
              <a:t>&lt;#&gt;</a:t>
            </a:fld>
            <a:r>
              <a:rPr lang="en-US" altLang="ja-JP"/>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r>
              <a:rPr lang="en-US" altLang="ja-JP"/>
              <a:t>[</a:t>
            </a:r>
            <a:fld id="{64B29B38-BBB9-440D-A81D-C91781680E2A}" type="slidenum">
              <a:rPr lang="en-US" altLang="ja-JP"/>
              <a:pPr>
                <a:defRPr/>
              </a:pPr>
              <a:t>&lt;#&gt;</a:t>
            </a:fld>
            <a:r>
              <a:rPr lang="en-US" altLang="ja-JP"/>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15913" y="92075"/>
            <a:ext cx="8577262" cy="6553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8"/>
          <p:cNvSpPr>
            <a:spLocks noGrp="1" noChangeArrowheads="1"/>
          </p:cNvSpPr>
          <p:nvPr>
            <p:ph type="sldNum" sz="quarter" idx="10"/>
          </p:nvPr>
        </p:nvSpPr>
        <p:spPr>
          <a:ln/>
        </p:spPr>
        <p:txBody>
          <a:bodyPr/>
          <a:lstStyle>
            <a:lvl1pPr>
              <a:defRPr/>
            </a:lvl1pPr>
          </a:lstStyle>
          <a:p>
            <a:pPr>
              <a:defRPr/>
            </a:pPr>
            <a:r>
              <a:rPr lang="en-US" altLang="ja-JP"/>
              <a:t>[</a:t>
            </a:r>
            <a:fld id="{548F6FD3-E3A8-4E72-A4E6-F540D77F551E}" type="slidenum">
              <a:rPr lang="en-US" altLang="ja-JP"/>
              <a:pPr>
                <a:defRPr/>
              </a:pPr>
              <a:t>&lt;#&gt;</a:t>
            </a:fld>
            <a:r>
              <a:rPr lang="en-US" altLang="ja-JP"/>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スライド番号プレースホルダ 2"/>
          <p:cNvSpPr>
            <a:spLocks noGrp="1"/>
          </p:cNvSpPr>
          <p:nvPr>
            <p:ph type="sldNum" sz="quarter" idx="10"/>
          </p:nvPr>
        </p:nvSpPr>
        <p:spPr/>
        <p:txBody>
          <a:bodyPr/>
          <a:lstStyle>
            <a:lvl1pPr>
              <a:defRPr/>
            </a:lvl1pPr>
          </a:lstStyle>
          <a:p>
            <a:r>
              <a:rPr lang="en-US" altLang="ja-JP"/>
              <a:t>[</a:t>
            </a:r>
            <a:fld id="{057A6CCD-E490-460C-9861-1B4C43DCB21B}" type="slidenum">
              <a:rPr lang="en-US" altLang="ja-JP"/>
              <a:pPr/>
              <a:t>&lt;#&gt;</a:t>
            </a:fld>
            <a:r>
              <a:rPr lang="en-US" altLang="ja-JP"/>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23850" y="957263"/>
            <a:ext cx="4208463"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4713" y="957263"/>
            <a:ext cx="4208462"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a:defRPr/>
            </a:pPr>
            <a:r>
              <a:rPr lang="en-US" altLang="ja-JP"/>
              <a:t>[</a:t>
            </a:r>
            <a:fld id="{DD0AA650-3AAD-492D-97F5-CD25C6D2C8CE}" type="slidenum">
              <a:rPr lang="en-US" altLang="ja-JP"/>
              <a:pPr>
                <a:defRPr/>
              </a:pPr>
              <a:t>&lt;#&gt;</a:t>
            </a:fld>
            <a:r>
              <a:rPr lang="en-US" altLang="ja-JP"/>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0" y="765175"/>
            <a:ext cx="9144000" cy="73025"/>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a:defRPr/>
            </a:pPr>
            <a:endParaRPr lang="ja-JP" altLang="ja-JP" sz="2400">
              <a:ea typeface="ＭＳ Ｐゴシック" pitchFamily="50" charset="-128"/>
            </a:endParaRPr>
          </a:p>
        </p:txBody>
      </p:sp>
      <p:sp>
        <p:nvSpPr>
          <p:cNvPr id="24584" name="Rectangle 8"/>
          <p:cNvSpPr>
            <a:spLocks noGrp="1" noChangeArrowheads="1"/>
          </p:cNvSpPr>
          <p:nvPr>
            <p:ph type="sldNum" sz="quarter" idx="4"/>
          </p:nvPr>
        </p:nvSpPr>
        <p:spPr bwMode="auto">
          <a:xfrm>
            <a:off x="7162800" y="0"/>
            <a:ext cx="198120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ea typeface="+mn-ea"/>
              </a:defRPr>
            </a:lvl1pPr>
          </a:lstStyle>
          <a:p>
            <a:pPr>
              <a:defRPr/>
            </a:pPr>
            <a:r>
              <a:rPr lang="en-US" altLang="ja-JP"/>
              <a:t>[</a:t>
            </a:r>
            <a:fld id="{2503A944-6AC7-4E16-B08A-7EA57EA601EE}" type="slidenum">
              <a:rPr lang="en-US" altLang="ja-JP"/>
              <a:pPr>
                <a:defRPr/>
              </a:pPr>
              <a:t>&lt;#&gt;</a:t>
            </a:fld>
            <a:r>
              <a:rPr lang="en-US" altLang="ja-JP"/>
              <a:t>]</a:t>
            </a:r>
          </a:p>
        </p:txBody>
      </p:sp>
      <p:sp>
        <p:nvSpPr>
          <p:cNvPr id="1028" name="Rectangle 9"/>
          <p:cNvSpPr>
            <a:spLocks noGrp="1" noChangeArrowheads="1"/>
          </p:cNvSpPr>
          <p:nvPr>
            <p:ph type="title"/>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Rectangle 10"/>
          <p:cNvSpPr>
            <a:spLocks noGrp="1" noChangeArrowheads="1"/>
          </p:cNvSpPr>
          <p:nvPr>
            <p:ph type="body" idx="1"/>
          </p:nvPr>
        </p:nvSpPr>
        <p:spPr bwMode="auto">
          <a:xfrm>
            <a:off x="323850" y="957263"/>
            <a:ext cx="8569325" cy="568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483739" r:id="rId1"/>
    <p:sldLayoutId id="2147483744" r:id="rId2"/>
    <p:sldLayoutId id="2147483745" r:id="rId3"/>
    <p:sldLayoutId id="2147483746" r:id="rId4"/>
    <p:sldLayoutId id="2147483748" r:id="rId5"/>
    <p:sldLayoutId id="2147483749" r:id="rId6"/>
    <p:sldLayoutId id="2147483750" r:id="rId7"/>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571500" indent="-571500" algn="l" rtl="0" eaLnBrk="0" fontAlgn="base" hangingPunct="0">
        <a:spcBef>
          <a:spcPct val="20000"/>
        </a:spcBef>
        <a:spcAft>
          <a:spcPct val="0"/>
        </a:spcAft>
        <a:buClr>
          <a:schemeClr val="accent2"/>
        </a:buClr>
        <a:buFont typeface="Wingdings" pitchFamily="2" charset="2"/>
        <a:buChar char="n"/>
        <a:defRPr kumimoji="1" sz="3000">
          <a:solidFill>
            <a:schemeClr val="tx1"/>
          </a:solidFill>
          <a:latin typeface="+mn-lt"/>
          <a:ea typeface="+mn-ea"/>
          <a:cs typeface="+mn-cs"/>
        </a:defRPr>
      </a:lvl1pPr>
      <a:lvl2pPr marL="966788" indent="-495300" algn="l" rtl="0" eaLnBrk="0" fontAlgn="base" hangingPunct="0">
        <a:spcBef>
          <a:spcPct val="20000"/>
        </a:spcBef>
        <a:spcAft>
          <a:spcPct val="0"/>
        </a:spcAft>
        <a:buClr>
          <a:srgbClr val="008000"/>
        </a:buClr>
        <a:buFont typeface="Wingdings" pitchFamily="2" charset="2"/>
        <a:buChar char="l"/>
        <a:defRPr kumimoji="1" sz="2600">
          <a:solidFill>
            <a:schemeClr val="tx1"/>
          </a:solidFill>
          <a:latin typeface="+mn-lt"/>
          <a:ea typeface="+mn-ea"/>
        </a:defRPr>
      </a:lvl2pPr>
      <a:lvl3pPr marL="1347788" indent="-438150" algn="l" rtl="0" eaLnBrk="0" fontAlgn="base" hangingPunct="0">
        <a:spcBef>
          <a:spcPct val="20000"/>
        </a:spcBef>
        <a:spcAft>
          <a:spcPct val="0"/>
        </a:spcAft>
        <a:buClr>
          <a:schemeClr val="tx1"/>
        </a:buClr>
        <a:buFont typeface="Wingdings" pitchFamily="2" charset="2"/>
        <a:buChar char="p"/>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slideLayout" Target="../slideLayouts/slideLayout3.xml"/><Relationship Id="rId18" Type="http://schemas.openxmlformats.org/officeDocument/2006/relationships/image" Target="../media/image29.png"/><Relationship Id="rId26" Type="http://schemas.openxmlformats.org/officeDocument/2006/relationships/image" Target="../media/image15.png"/><Relationship Id="rId3" Type="http://schemas.openxmlformats.org/officeDocument/2006/relationships/tags" Target="../tags/tag49.xml"/><Relationship Id="rId21" Type="http://schemas.openxmlformats.org/officeDocument/2006/relationships/image" Target="../media/image32.png"/><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image" Target="../media/image28.png"/><Relationship Id="rId25" Type="http://schemas.openxmlformats.org/officeDocument/2006/relationships/image" Target="../media/image13.png"/><Relationship Id="rId2" Type="http://schemas.openxmlformats.org/officeDocument/2006/relationships/tags" Target="../tags/tag48.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image" Target="../media/image12.png"/><Relationship Id="rId5" Type="http://schemas.openxmlformats.org/officeDocument/2006/relationships/tags" Target="../tags/tag51.xml"/><Relationship Id="rId15" Type="http://schemas.openxmlformats.org/officeDocument/2006/relationships/image" Target="../media/image23.png"/><Relationship Id="rId23" Type="http://schemas.openxmlformats.org/officeDocument/2006/relationships/image" Target="../media/image34.png"/><Relationship Id="rId10" Type="http://schemas.openxmlformats.org/officeDocument/2006/relationships/tags" Target="../tags/tag56.xml"/><Relationship Id="rId19" Type="http://schemas.openxmlformats.org/officeDocument/2006/relationships/image" Target="../media/image30.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notesSlide" Target="../notesSlides/notesSlide4.xml"/><Relationship Id="rId22" Type="http://schemas.openxmlformats.org/officeDocument/2006/relationships/image" Target="../media/image3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tags" Target="../tags/tag360.xml"/><Relationship Id="rId13" Type="http://schemas.openxmlformats.org/officeDocument/2006/relationships/tags" Target="../tags/tag365.xml"/><Relationship Id="rId18" Type="http://schemas.openxmlformats.org/officeDocument/2006/relationships/slideLayout" Target="../slideLayouts/slideLayout6.xml"/><Relationship Id="rId26" Type="http://schemas.openxmlformats.org/officeDocument/2006/relationships/image" Target="../media/image266.png"/><Relationship Id="rId3" Type="http://schemas.openxmlformats.org/officeDocument/2006/relationships/tags" Target="../tags/tag355.xml"/><Relationship Id="rId21" Type="http://schemas.openxmlformats.org/officeDocument/2006/relationships/image" Target="../media/image261.png"/><Relationship Id="rId7" Type="http://schemas.openxmlformats.org/officeDocument/2006/relationships/tags" Target="../tags/tag359.xml"/><Relationship Id="rId12" Type="http://schemas.openxmlformats.org/officeDocument/2006/relationships/tags" Target="../tags/tag364.xml"/><Relationship Id="rId17" Type="http://schemas.openxmlformats.org/officeDocument/2006/relationships/tags" Target="../tags/tag369.xml"/><Relationship Id="rId25" Type="http://schemas.openxmlformats.org/officeDocument/2006/relationships/image" Target="../media/image265.png"/><Relationship Id="rId2" Type="http://schemas.openxmlformats.org/officeDocument/2006/relationships/tags" Target="../tags/tag354.xml"/><Relationship Id="rId16" Type="http://schemas.openxmlformats.org/officeDocument/2006/relationships/tags" Target="../tags/tag368.xml"/><Relationship Id="rId20" Type="http://schemas.openxmlformats.org/officeDocument/2006/relationships/image" Target="../media/image260.png"/><Relationship Id="rId29" Type="http://schemas.openxmlformats.org/officeDocument/2006/relationships/image" Target="../media/image269.png"/><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tags" Target="../tags/tag363.xml"/><Relationship Id="rId24" Type="http://schemas.openxmlformats.org/officeDocument/2006/relationships/image" Target="../media/image264.png"/><Relationship Id="rId32" Type="http://schemas.openxmlformats.org/officeDocument/2006/relationships/image" Target="../media/image272.png"/><Relationship Id="rId5" Type="http://schemas.openxmlformats.org/officeDocument/2006/relationships/tags" Target="../tags/tag357.xml"/><Relationship Id="rId15" Type="http://schemas.openxmlformats.org/officeDocument/2006/relationships/tags" Target="../tags/tag367.xml"/><Relationship Id="rId23" Type="http://schemas.openxmlformats.org/officeDocument/2006/relationships/image" Target="../media/image263.png"/><Relationship Id="rId28" Type="http://schemas.openxmlformats.org/officeDocument/2006/relationships/image" Target="../media/image268.png"/><Relationship Id="rId10" Type="http://schemas.openxmlformats.org/officeDocument/2006/relationships/tags" Target="../tags/tag362.xml"/><Relationship Id="rId19" Type="http://schemas.openxmlformats.org/officeDocument/2006/relationships/notesSlide" Target="../notesSlides/notesSlide63.xml"/><Relationship Id="rId31" Type="http://schemas.openxmlformats.org/officeDocument/2006/relationships/image" Target="../media/image271.png"/><Relationship Id="rId4" Type="http://schemas.openxmlformats.org/officeDocument/2006/relationships/tags" Target="../tags/tag356.xml"/><Relationship Id="rId9" Type="http://schemas.openxmlformats.org/officeDocument/2006/relationships/tags" Target="../tags/tag361.xml"/><Relationship Id="rId14" Type="http://schemas.openxmlformats.org/officeDocument/2006/relationships/tags" Target="../tags/tag366.xml"/><Relationship Id="rId22" Type="http://schemas.openxmlformats.org/officeDocument/2006/relationships/image" Target="../media/image262.png"/><Relationship Id="rId27" Type="http://schemas.openxmlformats.org/officeDocument/2006/relationships/image" Target="../media/image267.png"/><Relationship Id="rId30" Type="http://schemas.openxmlformats.org/officeDocument/2006/relationships/image" Target="../media/image270.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notesSlide" Target="../notesSlides/notesSlide64.xml"/></Relationships>
</file>

<file path=ppt/slides/_rels/slide104.xml.rels><?xml version="1.0" encoding="UTF-8" standalone="yes"?>
<Relationships xmlns="http://schemas.openxmlformats.org/package/2006/relationships"><Relationship Id="rId8" Type="http://schemas.openxmlformats.org/officeDocument/2006/relationships/tags" Target="../tags/tag379.xml"/><Relationship Id="rId13" Type="http://schemas.openxmlformats.org/officeDocument/2006/relationships/tags" Target="../tags/tag384.xml"/><Relationship Id="rId18" Type="http://schemas.openxmlformats.org/officeDocument/2006/relationships/image" Target="../media/image276.png"/><Relationship Id="rId26" Type="http://schemas.openxmlformats.org/officeDocument/2006/relationships/image" Target="../media/image279.png"/><Relationship Id="rId3" Type="http://schemas.openxmlformats.org/officeDocument/2006/relationships/tags" Target="../tags/tag374.xml"/><Relationship Id="rId21" Type="http://schemas.openxmlformats.org/officeDocument/2006/relationships/image" Target="../media/image227.png"/><Relationship Id="rId7" Type="http://schemas.openxmlformats.org/officeDocument/2006/relationships/tags" Target="../tags/tag378.xml"/><Relationship Id="rId12" Type="http://schemas.openxmlformats.org/officeDocument/2006/relationships/tags" Target="../tags/tag383.xml"/><Relationship Id="rId17" Type="http://schemas.openxmlformats.org/officeDocument/2006/relationships/image" Target="../media/image275.png"/><Relationship Id="rId25" Type="http://schemas.openxmlformats.org/officeDocument/2006/relationships/image" Target="../media/image278.png"/><Relationship Id="rId2" Type="http://schemas.openxmlformats.org/officeDocument/2006/relationships/tags" Target="../tags/tag373.xml"/><Relationship Id="rId16" Type="http://schemas.openxmlformats.org/officeDocument/2006/relationships/notesSlide" Target="../notesSlides/notesSlide65.xml"/><Relationship Id="rId20" Type="http://schemas.openxmlformats.org/officeDocument/2006/relationships/image" Target="../media/image226.png"/><Relationship Id="rId29" Type="http://schemas.openxmlformats.org/officeDocument/2006/relationships/image" Target="../media/image281.png"/><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tags" Target="../tags/tag382.xml"/><Relationship Id="rId24" Type="http://schemas.openxmlformats.org/officeDocument/2006/relationships/image" Target="../media/image230.png"/><Relationship Id="rId5" Type="http://schemas.openxmlformats.org/officeDocument/2006/relationships/tags" Target="../tags/tag376.xml"/><Relationship Id="rId15" Type="http://schemas.openxmlformats.org/officeDocument/2006/relationships/slideLayout" Target="../slideLayouts/slideLayout3.xml"/><Relationship Id="rId23" Type="http://schemas.openxmlformats.org/officeDocument/2006/relationships/image" Target="../media/image229.png"/><Relationship Id="rId28" Type="http://schemas.openxmlformats.org/officeDocument/2006/relationships/image" Target="../media/image280.png"/><Relationship Id="rId10" Type="http://schemas.openxmlformats.org/officeDocument/2006/relationships/tags" Target="../tags/tag381.xml"/><Relationship Id="rId19" Type="http://schemas.openxmlformats.org/officeDocument/2006/relationships/image" Target="../media/image277.png"/><Relationship Id="rId4" Type="http://schemas.openxmlformats.org/officeDocument/2006/relationships/tags" Target="../tags/tag375.xml"/><Relationship Id="rId9" Type="http://schemas.openxmlformats.org/officeDocument/2006/relationships/tags" Target="../tags/tag380.xml"/><Relationship Id="rId14" Type="http://schemas.openxmlformats.org/officeDocument/2006/relationships/tags" Target="../tags/tag385.xml"/><Relationship Id="rId22" Type="http://schemas.openxmlformats.org/officeDocument/2006/relationships/image" Target="../media/image228.png"/><Relationship Id="rId27" Type="http://schemas.openxmlformats.org/officeDocument/2006/relationships/image" Target="../media/image274.png"/><Relationship Id="rId30" Type="http://schemas.openxmlformats.org/officeDocument/2006/relationships/image" Target="../media/image1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386.xml"/><Relationship Id="rId4" Type="http://schemas.openxmlformats.org/officeDocument/2006/relationships/image" Target="../media/image28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387.xml"/><Relationship Id="rId4" Type="http://schemas.openxmlformats.org/officeDocument/2006/relationships/image" Target="../media/image283.png"/></Relationships>
</file>

<file path=ppt/slides/_rels/slide108.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6.xml"/><Relationship Id="rId5" Type="http://schemas.openxmlformats.org/officeDocument/2006/relationships/image" Target="../media/image288.png"/><Relationship Id="rId4" Type="http://schemas.openxmlformats.org/officeDocument/2006/relationships/image" Target="../media/image287.png"/></Relationships>
</file>

<file path=ppt/slides/_rels/slide11.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6.png"/><Relationship Id="rId18" Type="http://schemas.openxmlformats.org/officeDocument/2006/relationships/image" Target="../media/image14.png"/><Relationship Id="rId3" Type="http://schemas.openxmlformats.org/officeDocument/2006/relationships/tags" Target="../tags/tag61.xml"/><Relationship Id="rId21" Type="http://schemas.openxmlformats.org/officeDocument/2006/relationships/image" Target="../media/image24.png"/><Relationship Id="rId7" Type="http://schemas.openxmlformats.org/officeDocument/2006/relationships/tags" Target="../tags/tag65.xml"/><Relationship Id="rId12" Type="http://schemas.openxmlformats.org/officeDocument/2006/relationships/notesSlide" Target="../notesSlides/notesSlide5.xml"/><Relationship Id="rId17" Type="http://schemas.openxmlformats.org/officeDocument/2006/relationships/image" Target="../media/image13.png"/><Relationship Id="rId2" Type="http://schemas.openxmlformats.org/officeDocument/2006/relationships/tags" Target="../tags/tag60.xml"/><Relationship Id="rId16" Type="http://schemas.openxmlformats.org/officeDocument/2006/relationships/image" Target="../media/image11.png"/><Relationship Id="rId20" Type="http://schemas.openxmlformats.org/officeDocument/2006/relationships/image" Target="../media/image21.pn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slideLayout" Target="../slideLayouts/slideLayout3.xml"/><Relationship Id="rId5" Type="http://schemas.openxmlformats.org/officeDocument/2006/relationships/tags" Target="../tags/tag63.xml"/><Relationship Id="rId15" Type="http://schemas.openxmlformats.org/officeDocument/2006/relationships/image" Target="../media/image10.png"/><Relationship Id="rId23" Type="http://schemas.openxmlformats.org/officeDocument/2006/relationships/image" Target="../media/image36.png"/><Relationship Id="rId10" Type="http://schemas.openxmlformats.org/officeDocument/2006/relationships/tags" Target="../tags/tag68.xml"/><Relationship Id="rId19" Type="http://schemas.openxmlformats.org/officeDocument/2006/relationships/image" Target="../media/image20.pn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image" Target="../media/image8.png"/><Relationship Id="rId22" Type="http://schemas.openxmlformats.org/officeDocument/2006/relationships/image" Target="../media/image35.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video" Target="file:///E:\PNU\ca1.wmv" TargetMode="External"/><Relationship Id="rId4" Type="http://schemas.openxmlformats.org/officeDocument/2006/relationships/image" Target="../media/image289.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video" Target="file:///E:\PNU\ca2.wmv" TargetMode="External"/><Relationship Id="rId4" Type="http://schemas.openxmlformats.org/officeDocument/2006/relationships/image" Target="../media/image29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292.jpeg"/><Relationship Id="rId3" Type="http://schemas.openxmlformats.org/officeDocument/2006/relationships/tags" Target="../tags/tag390.xml"/><Relationship Id="rId7" Type="http://schemas.openxmlformats.org/officeDocument/2006/relationships/image" Target="../media/image291.png"/><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notesSlide" Target="../notesSlides/notesSlide71.xml"/><Relationship Id="rId11" Type="http://schemas.openxmlformats.org/officeDocument/2006/relationships/image" Target="../media/image295.png"/><Relationship Id="rId5" Type="http://schemas.openxmlformats.org/officeDocument/2006/relationships/slideLayout" Target="../slideLayouts/slideLayout5.xml"/><Relationship Id="rId10" Type="http://schemas.openxmlformats.org/officeDocument/2006/relationships/image" Target="../media/image294.png"/><Relationship Id="rId4" Type="http://schemas.openxmlformats.org/officeDocument/2006/relationships/tags" Target="../tags/tag391.xml"/><Relationship Id="rId9" Type="http://schemas.openxmlformats.org/officeDocument/2006/relationships/image" Target="../media/image293.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392.xml"/><Relationship Id="rId4" Type="http://schemas.openxmlformats.org/officeDocument/2006/relationships/image" Target="../media/image296.png"/></Relationships>
</file>

<file path=ppt/slides/_rels/slide11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393.xml"/><Relationship Id="rId4" Type="http://schemas.openxmlformats.org/officeDocument/2006/relationships/image" Target="../media/image298.png"/></Relationships>
</file>

<file path=ppt/slides/_rels/slide117.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tags" Target="../tags/tag396.xml"/><Relationship Id="rId7" Type="http://schemas.openxmlformats.org/officeDocument/2006/relationships/notesSlide" Target="../notesSlides/notesSlide75.xml"/><Relationship Id="rId12" Type="http://schemas.openxmlformats.org/officeDocument/2006/relationships/image" Target="../media/image303.png"/><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slideLayout" Target="../slideLayouts/slideLayout5.xml"/><Relationship Id="rId11" Type="http://schemas.openxmlformats.org/officeDocument/2006/relationships/image" Target="../media/image302.png"/><Relationship Id="rId5" Type="http://schemas.openxmlformats.org/officeDocument/2006/relationships/tags" Target="../tags/tag398.xml"/><Relationship Id="rId10" Type="http://schemas.openxmlformats.org/officeDocument/2006/relationships/image" Target="../media/image301.png"/><Relationship Id="rId4" Type="http://schemas.openxmlformats.org/officeDocument/2006/relationships/tags" Target="../tags/tag397.xml"/><Relationship Id="rId9" Type="http://schemas.openxmlformats.org/officeDocument/2006/relationships/image" Target="../media/image300.png"/></Relationships>
</file>

<file path=ppt/slides/_rels/slide118.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image" Target="../media/image115.png"/><Relationship Id="rId18" Type="http://schemas.openxmlformats.org/officeDocument/2006/relationships/image" Target="../media/image308.png"/><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notesSlide" Target="../notesSlides/notesSlide76.xml"/><Relationship Id="rId17" Type="http://schemas.openxmlformats.org/officeDocument/2006/relationships/image" Target="../media/image307.png"/><Relationship Id="rId2" Type="http://schemas.openxmlformats.org/officeDocument/2006/relationships/tags" Target="../tags/tag400.xml"/><Relationship Id="rId16" Type="http://schemas.openxmlformats.org/officeDocument/2006/relationships/image" Target="../media/image306.png"/><Relationship Id="rId20" Type="http://schemas.openxmlformats.org/officeDocument/2006/relationships/image" Target="../media/image310.png"/><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slideLayout" Target="../slideLayouts/slideLayout3.xml"/><Relationship Id="rId5" Type="http://schemas.openxmlformats.org/officeDocument/2006/relationships/tags" Target="../tags/tag403.xml"/><Relationship Id="rId15" Type="http://schemas.openxmlformats.org/officeDocument/2006/relationships/image" Target="../media/image305.png"/><Relationship Id="rId10" Type="http://schemas.openxmlformats.org/officeDocument/2006/relationships/tags" Target="../tags/tag408.xml"/><Relationship Id="rId19" Type="http://schemas.openxmlformats.org/officeDocument/2006/relationships/image" Target="../media/image309.png"/><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image" Target="../media/image304.png"/></Relationships>
</file>

<file path=ppt/slides/_rels/slide119.xml.rels><?xml version="1.0" encoding="UTF-8" standalone="yes"?>
<Relationships xmlns="http://schemas.openxmlformats.org/package/2006/relationships"><Relationship Id="rId8" Type="http://schemas.openxmlformats.org/officeDocument/2006/relationships/tags" Target="../tags/tag416.xml"/><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tags" Target="../tags/tag411.xml"/><Relationship Id="rId7" Type="http://schemas.openxmlformats.org/officeDocument/2006/relationships/tags" Target="../tags/tag415.xml"/><Relationship Id="rId12" Type="http://schemas.openxmlformats.org/officeDocument/2006/relationships/image" Target="../media/image121.png"/><Relationship Id="rId17" Type="http://schemas.openxmlformats.org/officeDocument/2006/relationships/image" Target="../media/image312.png"/><Relationship Id="rId2" Type="http://schemas.openxmlformats.org/officeDocument/2006/relationships/tags" Target="../tags/tag410.xml"/><Relationship Id="rId16" Type="http://schemas.openxmlformats.org/officeDocument/2006/relationships/image" Target="../media/image311.png"/><Relationship Id="rId1" Type="http://schemas.openxmlformats.org/officeDocument/2006/relationships/tags" Target="../tags/tag409.xml"/><Relationship Id="rId6" Type="http://schemas.openxmlformats.org/officeDocument/2006/relationships/tags" Target="../tags/tag414.xml"/><Relationship Id="rId11" Type="http://schemas.openxmlformats.org/officeDocument/2006/relationships/image" Target="../media/image120.png"/><Relationship Id="rId5" Type="http://schemas.openxmlformats.org/officeDocument/2006/relationships/tags" Target="../tags/tag413.xml"/><Relationship Id="rId15" Type="http://schemas.openxmlformats.org/officeDocument/2006/relationships/image" Target="../media/image124.png"/><Relationship Id="rId10" Type="http://schemas.openxmlformats.org/officeDocument/2006/relationships/slideLayout" Target="../slideLayouts/slideLayout5.xml"/><Relationship Id="rId19" Type="http://schemas.openxmlformats.org/officeDocument/2006/relationships/image" Target="../media/image128.png"/><Relationship Id="rId4" Type="http://schemas.openxmlformats.org/officeDocument/2006/relationships/tags" Target="../tags/tag412.xml"/><Relationship Id="rId9" Type="http://schemas.openxmlformats.org/officeDocument/2006/relationships/tags" Target="../tags/tag417.xml"/><Relationship Id="rId14" Type="http://schemas.openxmlformats.org/officeDocument/2006/relationships/image" Target="../media/image123.png"/></Relationships>
</file>

<file path=ppt/slides/_rels/slide12.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notesSlide" Target="../notesSlides/notesSlide6.xml"/><Relationship Id="rId26" Type="http://schemas.openxmlformats.org/officeDocument/2006/relationships/image" Target="../media/image37.png"/><Relationship Id="rId3" Type="http://schemas.openxmlformats.org/officeDocument/2006/relationships/tags" Target="../tags/tag71.xml"/><Relationship Id="rId21" Type="http://schemas.openxmlformats.org/officeDocument/2006/relationships/image" Target="../media/image13.png"/><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slideLayout" Target="../slideLayouts/slideLayout3.xml"/><Relationship Id="rId25" Type="http://schemas.openxmlformats.org/officeDocument/2006/relationships/image" Target="../media/image24.png"/><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image" Target="../media/image8.png"/><Relationship Id="rId29" Type="http://schemas.openxmlformats.org/officeDocument/2006/relationships/image" Target="../media/image40.png"/><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24" Type="http://schemas.openxmlformats.org/officeDocument/2006/relationships/image" Target="../media/image21.png"/><Relationship Id="rId5" Type="http://schemas.openxmlformats.org/officeDocument/2006/relationships/tags" Target="../tags/tag73.xml"/><Relationship Id="rId15" Type="http://schemas.openxmlformats.org/officeDocument/2006/relationships/tags" Target="../tags/tag83.xml"/><Relationship Id="rId23" Type="http://schemas.openxmlformats.org/officeDocument/2006/relationships/image" Target="../media/image20.png"/><Relationship Id="rId28" Type="http://schemas.openxmlformats.org/officeDocument/2006/relationships/image" Target="../media/image39.png"/><Relationship Id="rId10" Type="http://schemas.openxmlformats.org/officeDocument/2006/relationships/tags" Target="../tags/tag78.xml"/><Relationship Id="rId19" Type="http://schemas.openxmlformats.org/officeDocument/2006/relationships/image" Target="../media/image6.png"/><Relationship Id="rId31" Type="http://schemas.openxmlformats.org/officeDocument/2006/relationships/image" Target="../media/image42.png"/><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 Id="rId22" Type="http://schemas.openxmlformats.org/officeDocument/2006/relationships/image" Target="../media/image14.png"/><Relationship Id="rId27" Type="http://schemas.openxmlformats.org/officeDocument/2006/relationships/image" Target="../media/image38.png"/><Relationship Id="rId30" Type="http://schemas.openxmlformats.org/officeDocument/2006/relationships/image" Target="../media/image41.png"/></Relationships>
</file>

<file path=ppt/slides/_rels/slide120.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tags" Target="../tags/tag429.xml"/><Relationship Id="rId18" Type="http://schemas.openxmlformats.org/officeDocument/2006/relationships/oleObject" Target="../embeddings/oleObject2.bin"/><Relationship Id="rId26" Type="http://schemas.openxmlformats.org/officeDocument/2006/relationships/image" Target="../media/image319.png"/><Relationship Id="rId3" Type="http://schemas.openxmlformats.org/officeDocument/2006/relationships/tags" Target="../tags/tag419.xml"/><Relationship Id="rId21" Type="http://schemas.openxmlformats.org/officeDocument/2006/relationships/image" Target="../media/image78.png"/><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notesSlide" Target="../notesSlides/notesSlide77.xml"/><Relationship Id="rId25" Type="http://schemas.openxmlformats.org/officeDocument/2006/relationships/image" Target="../media/image318.png"/><Relationship Id="rId2" Type="http://schemas.openxmlformats.org/officeDocument/2006/relationships/tags" Target="../tags/tag418.xml"/><Relationship Id="rId16" Type="http://schemas.openxmlformats.org/officeDocument/2006/relationships/slideLayout" Target="../slideLayouts/slideLayout7.xml"/><Relationship Id="rId20" Type="http://schemas.openxmlformats.org/officeDocument/2006/relationships/image" Target="../media/image13.png"/><Relationship Id="rId29" Type="http://schemas.openxmlformats.org/officeDocument/2006/relationships/image" Target="../media/image322.png"/><Relationship Id="rId1" Type="http://schemas.openxmlformats.org/officeDocument/2006/relationships/vmlDrawing" Target="../drawings/vmlDrawing2.vml"/><Relationship Id="rId6" Type="http://schemas.openxmlformats.org/officeDocument/2006/relationships/tags" Target="../tags/tag422.xml"/><Relationship Id="rId11" Type="http://schemas.openxmlformats.org/officeDocument/2006/relationships/tags" Target="../tags/tag427.xml"/><Relationship Id="rId24" Type="http://schemas.openxmlformats.org/officeDocument/2006/relationships/image" Target="../media/image317.png"/><Relationship Id="rId32" Type="http://schemas.openxmlformats.org/officeDocument/2006/relationships/image" Target="../media/image325.png"/><Relationship Id="rId5" Type="http://schemas.openxmlformats.org/officeDocument/2006/relationships/tags" Target="../tags/tag421.xml"/><Relationship Id="rId15" Type="http://schemas.openxmlformats.org/officeDocument/2006/relationships/tags" Target="../tags/tag431.xml"/><Relationship Id="rId23" Type="http://schemas.openxmlformats.org/officeDocument/2006/relationships/image" Target="../media/image316.png"/><Relationship Id="rId28" Type="http://schemas.openxmlformats.org/officeDocument/2006/relationships/image" Target="../media/image321.png"/><Relationship Id="rId10" Type="http://schemas.openxmlformats.org/officeDocument/2006/relationships/tags" Target="../tags/tag426.xml"/><Relationship Id="rId19" Type="http://schemas.openxmlformats.org/officeDocument/2006/relationships/image" Target="../media/image314.png"/><Relationship Id="rId31" Type="http://schemas.openxmlformats.org/officeDocument/2006/relationships/image" Target="../media/image324.png"/><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tags" Target="../tags/tag430.xml"/><Relationship Id="rId22" Type="http://schemas.openxmlformats.org/officeDocument/2006/relationships/image" Target="../media/image315.png"/><Relationship Id="rId27" Type="http://schemas.openxmlformats.org/officeDocument/2006/relationships/image" Target="../media/image320.png"/><Relationship Id="rId30" Type="http://schemas.openxmlformats.org/officeDocument/2006/relationships/image" Target="../media/image323.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notesSlide" Target="../notesSlides/notesSlide78.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434.xml"/><Relationship Id="rId4" Type="http://schemas.openxmlformats.org/officeDocument/2006/relationships/image" Target="../media/image328.png"/></Relationships>
</file>

<file path=ppt/slides/_rels/slide123.xml.rels><?xml version="1.0" encoding="UTF-8" standalone="yes"?>
<Relationships xmlns="http://schemas.openxmlformats.org/package/2006/relationships"><Relationship Id="rId8" Type="http://schemas.openxmlformats.org/officeDocument/2006/relationships/notesSlide" Target="../notesSlides/notesSlide80.xml"/><Relationship Id="rId13" Type="http://schemas.openxmlformats.org/officeDocument/2006/relationships/image" Target="../media/image137.png"/><Relationship Id="rId3" Type="http://schemas.openxmlformats.org/officeDocument/2006/relationships/tags" Target="../tags/tag437.xml"/><Relationship Id="rId7" Type="http://schemas.openxmlformats.org/officeDocument/2006/relationships/slideLayout" Target="../slideLayouts/slideLayout3.xml"/><Relationship Id="rId12" Type="http://schemas.openxmlformats.org/officeDocument/2006/relationships/image" Target="../media/image136.pn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image" Target="../media/image135.png"/><Relationship Id="rId5" Type="http://schemas.openxmlformats.org/officeDocument/2006/relationships/tags" Target="../tags/tag439.xml"/><Relationship Id="rId10" Type="http://schemas.openxmlformats.org/officeDocument/2006/relationships/image" Target="../media/image134.png"/><Relationship Id="rId4" Type="http://schemas.openxmlformats.org/officeDocument/2006/relationships/tags" Target="../tags/tag438.xml"/><Relationship Id="rId9" Type="http://schemas.openxmlformats.org/officeDocument/2006/relationships/image" Target="../media/image133.png"/><Relationship Id="rId14" Type="http://schemas.openxmlformats.org/officeDocument/2006/relationships/image" Target="../media/image329.png"/></Relationships>
</file>

<file path=ppt/slides/_rels/slide12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5.xml"/><Relationship Id="rId1" Type="http://schemas.openxmlformats.org/officeDocument/2006/relationships/tags" Target="../tags/tag441.xml"/></Relationships>
</file>

<file path=ppt/slides/_rels/slide125.xml.rels><?xml version="1.0" encoding="UTF-8" standalone="yes"?>
<Relationships xmlns="http://schemas.openxmlformats.org/package/2006/relationships"><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slideLayout" Target="../slideLayouts/slideLayout5.xml"/><Relationship Id="rId1" Type="http://schemas.openxmlformats.org/officeDocument/2006/relationships/tags" Target="../tags/tag442.xml"/><Relationship Id="rId6" Type="http://schemas.openxmlformats.org/officeDocument/2006/relationships/image" Target="../media/image334.png"/><Relationship Id="rId5" Type="http://schemas.openxmlformats.org/officeDocument/2006/relationships/image" Target="../media/image333.png"/><Relationship Id="rId4" Type="http://schemas.openxmlformats.org/officeDocument/2006/relationships/image" Target="../media/image33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video" Target="file:///E:\PNU\hywind2.wmv"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38.png"/></Relationships>
</file>

<file path=ppt/slides/_rels/slide12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444.xml"/><Relationship Id="rId7" Type="http://schemas.openxmlformats.org/officeDocument/2006/relationships/notesSlide" Target="../notesSlides/notesSlide82.xml"/><Relationship Id="rId12" Type="http://schemas.openxmlformats.org/officeDocument/2006/relationships/image" Target="../media/image343.png"/><Relationship Id="rId2" Type="http://schemas.openxmlformats.org/officeDocument/2006/relationships/tags" Target="../tags/tag443.xml"/><Relationship Id="rId1" Type="http://schemas.openxmlformats.org/officeDocument/2006/relationships/vmlDrawing" Target="../drawings/vmlDrawing3.vml"/><Relationship Id="rId6" Type="http://schemas.openxmlformats.org/officeDocument/2006/relationships/slideLayout" Target="../slideLayouts/slideLayout6.xml"/><Relationship Id="rId11" Type="http://schemas.openxmlformats.org/officeDocument/2006/relationships/image" Target="../media/image342.png"/><Relationship Id="rId5" Type="http://schemas.openxmlformats.org/officeDocument/2006/relationships/tags" Target="../tags/tag446.xml"/><Relationship Id="rId10" Type="http://schemas.openxmlformats.org/officeDocument/2006/relationships/image" Target="../media/image341.png"/><Relationship Id="rId4" Type="http://schemas.openxmlformats.org/officeDocument/2006/relationships/tags" Target="../tags/tag445.xml"/><Relationship Id="rId9" Type="http://schemas.openxmlformats.org/officeDocument/2006/relationships/image" Target="../media/image340.png"/></Relationships>
</file>

<file path=ppt/slides/_rels/slide13.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4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tags" Target="../tags/tag448.xml"/><Relationship Id="rId7" Type="http://schemas.openxmlformats.org/officeDocument/2006/relationships/oleObject" Target="../embeddings/oleObject4.bin"/><Relationship Id="rId2" Type="http://schemas.openxmlformats.org/officeDocument/2006/relationships/tags" Target="../tags/tag447.xml"/><Relationship Id="rId1" Type="http://schemas.openxmlformats.org/officeDocument/2006/relationships/vmlDrawing" Target="../drawings/vmlDrawing4.vml"/><Relationship Id="rId6" Type="http://schemas.openxmlformats.org/officeDocument/2006/relationships/image" Target="../media/image345.wmf"/><Relationship Id="rId5" Type="http://schemas.openxmlformats.org/officeDocument/2006/relationships/notesSlide" Target="../notesSlides/notesSlide83.xml"/><Relationship Id="rId4" Type="http://schemas.openxmlformats.org/officeDocument/2006/relationships/slideLayout" Target="../slideLayouts/slideLayout6.xml"/><Relationship Id="rId9" Type="http://schemas.openxmlformats.org/officeDocument/2006/relationships/image" Target="../media/image347.png"/></Relationships>
</file>

<file path=ppt/slides/_rels/slide131.xml.rels><?xml version="1.0" encoding="UTF-8" standalone="yes"?>
<Relationships xmlns="http://schemas.openxmlformats.org/package/2006/relationships"><Relationship Id="rId8" Type="http://schemas.openxmlformats.org/officeDocument/2006/relationships/notesSlide" Target="../notesSlides/notesSlide84.xml"/><Relationship Id="rId13" Type="http://schemas.openxmlformats.org/officeDocument/2006/relationships/image" Target="../media/image352.png"/><Relationship Id="rId3" Type="http://schemas.openxmlformats.org/officeDocument/2006/relationships/tags" Target="../tags/tag451.xml"/><Relationship Id="rId7" Type="http://schemas.openxmlformats.org/officeDocument/2006/relationships/slideLayout" Target="../slideLayouts/slideLayout6.xml"/><Relationship Id="rId12" Type="http://schemas.openxmlformats.org/officeDocument/2006/relationships/image" Target="../media/image351.png"/><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image" Target="../media/image350.png"/><Relationship Id="rId5" Type="http://schemas.openxmlformats.org/officeDocument/2006/relationships/tags" Target="../tags/tag453.xml"/><Relationship Id="rId10" Type="http://schemas.openxmlformats.org/officeDocument/2006/relationships/image" Target="../media/image349.png"/><Relationship Id="rId4" Type="http://schemas.openxmlformats.org/officeDocument/2006/relationships/tags" Target="../tags/tag452.xml"/><Relationship Id="rId9" Type="http://schemas.openxmlformats.org/officeDocument/2006/relationships/image" Target="../media/image348.png"/><Relationship Id="rId14" Type="http://schemas.openxmlformats.org/officeDocument/2006/relationships/image" Target="../media/image347.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55.xml"/><Relationship Id="rId1" Type="http://schemas.openxmlformats.org/officeDocument/2006/relationships/vmlDrawing" Target="../drawings/vmlDrawing5.vml"/><Relationship Id="rId6" Type="http://schemas.openxmlformats.org/officeDocument/2006/relationships/image" Target="../media/image354.png"/><Relationship Id="rId5" Type="http://schemas.openxmlformats.org/officeDocument/2006/relationships/oleObject" Target="../embeddings/oleObject5.bin"/><Relationship Id="rId4" Type="http://schemas.openxmlformats.org/officeDocument/2006/relationships/notesSlide" Target="../notesSlides/notesSlide85.xml"/></Relationships>
</file>

<file path=ppt/slides/_rels/slide133.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tags" Target="../tags/tag458.xml"/><Relationship Id="rId7" Type="http://schemas.openxmlformats.org/officeDocument/2006/relationships/image" Target="../media/image348.png"/><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86.xml"/><Relationship Id="rId5" Type="http://schemas.openxmlformats.org/officeDocument/2006/relationships/slideLayout" Target="../slideLayouts/slideLayout6.xml"/><Relationship Id="rId10" Type="http://schemas.openxmlformats.org/officeDocument/2006/relationships/image" Target="../media/image357.png"/><Relationship Id="rId4" Type="http://schemas.openxmlformats.org/officeDocument/2006/relationships/tags" Target="../tags/tag459.xml"/><Relationship Id="rId9" Type="http://schemas.openxmlformats.org/officeDocument/2006/relationships/image" Target="../media/image356.png"/></Relationships>
</file>

<file path=ppt/slides/_rels/slide134.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tags" Target="../tags/tag461.xml"/><Relationship Id="rId7" Type="http://schemas.openxmlformats.org/officeDocument/2006/relationships/oleObject" Target="../embeddings/oleObject6.bin"/><Relationship Id="rId2" Type="http://schemas.openxmlformats.org/officeDocument/2006/relationships/tags" Target="../tags/tag460.xml"/><Relationship Id="rId1" Type="http://schemas.openxmlformats.org/officeDocument/2006/relationships/vmlDrawing" Target="../drawings/vmlDrawing6.vml"/><Relationship Id="rId6" Type="http://schemas.openxmlformats.org/officeDocument/2006/relationships/notesSlide" Target="../notesSlides/notesSlide87.xml"/><Relationship Id="rId5" Type="http://schemas.openxmlformats.org/officeDocument/2006/relationships/slideLayout" Target="../slideLayouts/slideLayout6.xml"/><Relationship Id="rId10" Type="http://schemas.openxmlformats.org/officeDocument/2006/relationships/image" Target="../media/image360.png"/><Relationship Id="rId4" Type="http://schemas.openxmlformats.org/officeDocument/2006/relationships/tags" Target="../tags/tag462.xml"/><Relationship Id="rId9" Type="http://schemas.openxmlformats.org/officeDocument/2006/relationships/image" Target="../media/image359.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63.png"/><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notesSlide" Target="../notesSlides/notesSlide88.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image" Target="../media/image365.png"/><Relationship Id="rId5" Type="http://schemas.openxmlformats.org/officeDocument/2006/relationships/image" Target="../media/image364.png"/><Relationship Id="rId4" Type="http://schemas.openxmlformats.org/officeDocument/2006/relationships/notesSlide" Target="../notesSlides/notesSlide89.xml"/></Relationships>
</file>

<file path=ppt/slides/_rels/slide13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468.xml"/><Relationship Id="rId7" Type="http://schemas.openxmlformats.org/officeDocument/2006/relationships/notesSlide" Target="../notesSlides/notesSlide90.xml"/><Relationship Id="rId12" Type="http://schemas.openxmlformats.org/officeDocument/2006/relationships/image" Target="../media/image370.png"/><Relationship Id="rId2" Type="http://schemas.openxmlformats.org/officeDocument/2006/relationships/tags" Target="../tags/tag467.xml"/><Relationship Id="rId1" Type="http://schemas.openxmlformats.org/officeDocument/2006/relationships/vmlDrawing" Target="../drawings/vmlDrawing7.vml"/><Relationship Id="rId6" Type="http://schemas.openxmlformats.org/officeDocument/2006/relationships/slideLayout" Target="../slideLayouts/slideLayout6.xml"/><Relationship Id="rId11" Type="http://schemas.openxmlformats.org/officeDocument/2006/relationships/image" Target="../media/image369.png"/><Relationship Id="rId5" Type="http://schemas.openxmlformats.org/officeDocument/2006/relationships/tags" Target="../tags/tag470.xml"/><Relationship Id="rId10" Type="http://schemas.openxmlformats.org/officeDocument/2006/relationships/image" Target="../media/image368.png"/><Relationship Id="rId4" Type="http://schemas.openxmlformats.org/officeDocument/2006/relationships/tags" Target="../tags/tag469.xml"/><Relationship Id="rId9" Type="http://schemas.openxmlformats.org/officeDocument/2006/relationships/image" Target="../media/image367.png"/></Relationships>
</file>

<file path=ppt/slides/_rels/slide138.xml.rels><?xml version="1.0" encoding="UTF-8" standalone="yes"?>
<Relationships xmlns="http://schemas.openxmlformats.org/package/2006/relationships"><Relationship Id="rId8" Type="http://schemas.openxmlformats.org/officeDocument/2006/relationships/image" Target="../media/image376.png"/><Relationship Id="rId3" Type="http://schemas.openxmlformats.org/officeDocument/2006/relationships/image" Target="../media/image371.png"/><Relationship Id="rId7" Type="http://schemas.openxmlformats.org/officeDocument/2006/relationships/image" Target="../media/image375.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0.xml"/><Relationship Id="rId7" Type="http://schemas.openxmlformats.org/officeDocument/2006/relationships/image" Target="../media/image45.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Layout" Target="../slideLayouts/slideLayout3.xml"/><Relationship Id="rId11" Type="http://schemas.openxmlformats.org/officeDocument/2006/relationships/image" Target="../media/image49.png"/><Relationship Id="rId5" Type="http://schemas.openxmlformats.org/officeDocument/2006/relationships/tags" Target="../tags/tag92.xml"/><Relationship Id="rId10" Type="http://schemas.openxmlformats.org/officeDocument/2006/relationships/image" Target="../media/image48.png"/><Relationship Id="rId4" Type="http://schemas.openxmlformats.org/officeDocument/2006/relationships/tags" Target="../tags/tag91.xml"/><Relationship Id="rId9" Type="http://schemas.openxmlformats.org/officeDocument/2006/relationships/image" Target="../media/image4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41.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tags" Target="../tags/tag474.xml"/><Relationship Id="rId7" Type="http://schemas.openxmlformats.org/officeDocument/2006/relationships/image" Target="../media/image378.png"/><Relationship Id="rId12" Type="http://schemas.openxmlformats.org/officeDocument/2006/relationships/image" Target="../media/image383.png"/><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image" Target="../media/image377.png"/><Relationship Id="rId11" Type="http://schemas.openxmlformats.org/officeDocument/2006/relationships/image" Target="../media/image382.png"/><Relationship Id="rId5" Type="http://schemas.openxmlformats.org/officeDocument/2006/relationships/notesSlide" Target="../notesSlides/notesSlide96.xml"/><Relationship Id="rId10" Type="http://schemas.openxmlformats.org/officeDocument/2006/relationships/image" Target="../media/image381.png"/><Relationship Id="rId4" Type="http://schemas.openxmlformats.org/officeDocument/2006/relationships/slideLayout" Target="../slideLayouts/slideLayout3.xml"/><Relationship Id="rId9" Type="http://schemas.openxmlformats.org/officeDocument/2006/relationships/image" Target="../media/image380.png"/></Relationships>
</file>

<file path=ppt/slides/_rels/slide146.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249.jpeg"/><Relationship Id="rId5" Type="http://schemas.openxmlformats.org/officeDocument/2006/relationships/image" Target="../media/image387.jpeg"/><Relationship Id="rId4" Type="http://schemas.openxmlformats.org/officeDocument/2006/relationships/image" Target="../media/image386.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video" Target="file:///E:\PNU\riser1.wmv" TargetMode="External"/><Relationship Id="rId4" Type="http://schemas.openxmlformats.org/officeDocument/2006/relationships/image" Target="../media/image388.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video" Target="file:///E:\PNU\riser2.wmv" TargetMode="External"/><Relationship Id="rId4" Type="http://schemas.openxmlformats.org/officeDocument/2006/relationships/image" Target="../media/image389.png"/></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391.png"/></Relationships>
</file>

<file path=ppt/slides/_rels/slide151.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393.png"/></Relationships>
</file>

<file path=ppt/slides/_rels/slide152.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395.png"/></Relationships>
</file>

<file path=ppt/slides/_rels/slide153.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397.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95.xml"/><Relationship Id="rId7" Type="http://schemas.openxmlformats.org/officeDocument/2006/relationships/image" Target="../media/image46.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45.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9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17.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tags" Target="../tags/tag100.xml"/><Relationship Id="rId21" Type="http://schemas.openxmlformats.org/officeDocument/2006/relationships/image" Target="../media/image58.png"/><Relationship Id="rId7" Type="http://schemas.openxmlformats.org/officeDocument/2006/relationships/tags" Target="../tags/tag104.xml"/><Relationship Id="rId12" Type="http://schemas.openxmlformats.org/officeDocument/2006/relationships/notesSlide" Target="../notesSlides/notesSlide10.xml"/><Relationship Id="rId17" Type="http://schemas.openxmlformats.org/officeDocument/2006/relationships/image" Target="../media/image7.png"/><Relationship Id="rId25" Type="http://schemas.openxmlformats.org/officeDocument/2006/relationships/image" Target="../media/image62.png"/><Relationship Id="rId2" Type="http://schemas.openxmlformats.org/officeDocument/2006/relationships/tags" Target="../tags/tag99.xml"/><Relationship Id="rId16" Type="http://schemas.openxmlformats.org/officeDocument/2006/relationships/image" Target="../media/image6.png"/><Relationship Id="rId20" Type="http://schemas.openxmlformats.org/officeDocument/2006/relationships/image" Target="../media/image57.png"/><Relationship Id="rId29" Type="http://schemas.openxmlformats.org/officeDocument/2006/relationships/image" Target="../media/image15.pn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3.xml"/><Relationship Id="rId24" Type="http://schemas.openxmlformats.org/officeDocument/2006/relationships/image" Target="../media/image61.png"/><Relationship Id="rId5" Type="http://schemas.openxmlformats.org/officeDocument/2006/relationships/tags" Target="../tags/tag102.xml"/><Relationship Id="rId15" Type="http://schemas.openxmlformats.org/officeDocument/2006/relationships/image" Target="../media/image5.png"/><Relationship Id="rId23" Type="http://schemas.openxmlformats.org/officeDocument/2006/relationships/image" Target="../media/image60.png"/><Relationship Id="rId28" Type="http://schemas.openxmlformats.org/officeDocument/2006/relationships/image" Target="../media/image12.png"/><Relationship Id="rId10" Type="http://schemas.openxmlformats.org/officeDocument/2006/relationships/tags" Target="../tags/tag107.xml"/><Relationship Id="rId19" Type="http://schemas.openxmlformats.org/officeDocument/2006/relationships/image" Target="../media/image56.png"/><Relationship Id="rId31" Type="http://schemas.openxmlformats.org/officeDocument/2006/relationships/image" Target="../media/image3.png"/><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image" Target="../media/image4.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18" Type="http://schemas.openxmlformats.org/officeDocument/2006/relationships/notesSlide" Target="../notesSlides/notesSlide11.xml"/><Relationship Id="rId26" Type="http://schemas.openxmlformats.org/officeDocument/2006/relationships/image" Target="../media/image3.png"/><Relationship Id="rId3" Type="http://schemas.openxmlformats.org/officeDocument/2006/relationships/tags" Target="../tags/tag110.xml"/><Relationship Id="rId21" Type="http://schemas.openxmlformats.org/officeDocument/2006/relationships/image" Target="../media/image15.png"/><Relationship Id="rId34" Type="http://schemas.openxmlformats.org/officeDocument/2006/relationships/image" Target="../media/image63.png"/><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slideLayout" Target="../slideLayouts/slideLayout3.xml"/><Relationship Id="rId25" Type="http://schemas.openxmlformats.org/officeDocument/2006/relationships/image" Target="../media/image22.png"/><Relationship Id="rId33" Type="http://schemas.openxmlformats.org/officeDocument/2006/relationships/image" Target="../media/image62.png"/><Relationship Id="rId2" Type="http://schemas.openxmlformats.org/officeDocument/2006/relationships/tags" Target="../tags/tag109.xml"/><Relationship Id="rId16" Type="http://schemas.openxmlformats.org/officeDocument/2006/relationships/tags" Target="../tags/tag123.xml"/><Relationship Id="rId20" Type="http://schemas.openxmlformats.org/officeDocument/2006/relationships/image" Target="../media/image13.png"/><Relationship Id="rId29" Type="http://schemas.openxmlformats.org/officeDocument/2006/relationships/image" Target="../media/image61.png"/><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24" Type="http://schemas.openxmlformats.org/officeDocument/2006/relationships/image" Target="../media/image7.png"/><Relationship Id="rId32" Type="http://schemas.openxmlformats.org/officeDocument/2006/relationships/image" Target="../media/image67.png"/><Relationship Id="rId5" Type="http://schemas.openxmlformats.org/officeDocument/2006/relationships/tags" Target="../tags/tag112.xml"/><Relationship Id="rId15" Type="http://schemas.openxmlformats.org/officeDocument/2006/relationships/tags" Target="../tags/tag122.xml"/><Relationship Id="rId23" Type="http://schemas.openxmlformats.org/officeDocument/2006/relationships/image" Target="../media/image20.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tags" Target="../tags/tag117.xml"/><Relationship Id="rId19" Type="http://schemas.openxmlformats.org/officeDocument/2006/relationships/image" Target="../media/image12.png"/><Relationship Id="rId31" Type="http://schemas.openxmlformats.org/officeDocument/2006/relationships/image" Target="../media/image66.png"/><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 Id="rId22" Type="http://schemas.openxmlformats.org/officeDocument/2006/relationships/image" Target="../media/image6.png"/><Relationship Id="rId27" Type="http://schemas.openxmlformats.org/officeDocument/2006/relationships/image" Target="../media/image59.png"/><Relationship Id="rId30" Type="http://schemas.openxmlformats.org/officeDocument/2006/relationships/image" Target="../media/image65.png"/><Relationship Id="rId35"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image" Target="../media/image4.png"/><Relationship Id="rId18" Type="http://schemas.openxmlformats.org/officeDocument/2006/relationships/image" Target="../media/image56.png"/><Relationship Id="rId26" Type="http://schemas.openxmlformats.org/officeDocument/2006/relationships/image" Target="../media/image12.png"/><Relationship Id="rId3" Type="http://schemas.openxmlformats.org/officeDocument/2006/relationships/tags" Target="../tags/tag126.xml"/><Relationship Id="rId21" Type="http://schemas.openxmlformats.org/officeDocument/2006/relationships/image" Target="../media/image60.png"/><Relationship Id="rId7" Type="http://schemas.openxmlformats.org/officeDocument/2006/relationships/tags" Target="../tags/tag130.xml"/><Relationship Id="rId12" Type="http://schemas.openxmlformats.org/officeDocument/2006/relationships/notesSlide" Target="../notesSlides/notesSlide12.xml"/><Relationship Id="rId17" Type="http://schemas.openxmlformats.org/officeDocument/2006/relationships/image" Target="../media/image55.png"/><Relationship Id="rId25" Type="http://schemas.openxmlformats.org/officeDocument/2006/relationships/image" Target="../media/image64.png"/><Relationship Id="rId2" Type="http://schemas.openxmlformats.org/officeDocument/2006/relationships/tags" Target="../tags/tag125.xml"/><Relationship Id="rId16" Type="http://schemas.openxmlformats.org/officeDocument/2006/relationships/image" Target="../media/image7.png"/><Relationship Id="rId20" Type="http://schemas.openxmlformats.org/officeDocument/2006/relationships/image" Target="../media/image59.png"/><Relationship Id="rId29" Type="http://schemas.openxmlformats.org/officeDocument/2006/relationships/image" Target="../media/image70.png"/><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slideLayout" Target="../slideLayouts/slideLayout3.xml"/><Relationship Id="rId24" Type="http://schemas.openxmlformats.org/officeDocument/2006/relationships/image" Target="../media/image63.png"/><Relationship Id="rId5" Type="http://schemas.openxmlformats.org/officeDocument/2006/relationships/tags" Target="../tags/tag128.xml"/><Relationship Id="rId15" Type="http://schemas.openxmlformats.org/officeDocument/2006/relationships/image" Target="../media/image6.png"/><Relationship Id="rId23" Type="http://schemas.openxmlformats.org/officeDocument/2006/relationships/image" Target="../media/image62.png"/><Relationship Id="rId28" Type="http://schemas.openxmlformats.org/officeDocument/2006/relationships/image" Target="../media/image13.png"/><Relationship Id="rId10" Type="http://schemas.openxmlformats.org/officeDocument/2006/relationships/tags" Target="../tags/tag133.xml"/><Relationship Id="rId19" Type="http://schemas.openxmlformats.org/officeDocument/2006/relationships/image" Target="../media/image69.png"/><Relationship Id="rId31" Type="http://schemas.openxmlformats.org/officeDocument/2006/relationships/image" Target="../media/image17.png"/><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image" Target="../media/image5.png"/><Relationship Id="rId22" Type="http://schemas.openxmlformats.org/officeDocument/2006/relationships/image" Target="../media/image61.png"/><Relationship Id="rId27" Type="http://schemas.openxmlformats.org/officeDocument/2006/relationships/image" Target="../media/image15.png"/><Relationship Id="rId30"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3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image" Target="../media/image4.png"/><Relationship Id="rId26" Type="http://schemas.openxmlformats.org/officeDocument/2006/relationships/image" Target="../media/image12.png"/><Relationship Id="rId3" Type="http://schemas.openxmlformats.org/officeDocument/2006/relationships/tags" Target="../tags/tag137.xml"/><Relationship Id="rId21" Type="http://schemas.openxmlformats.org/officeDocument/2006/relationships/image" Target="../media/image7.png"/><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notesSlide" Target="../notesSlides/notesSlide14.xml"/><Relationship Id="rId25" Type="http://schemas.openxmlformats.org/officeDocument/2006/relationships/image" Target="../media/image11.png"/><Relationship Id="rId2" Type="http://schemas.openxmlformats.org/officeDocument/2006/relationships/tags" Target="../tags/tag136.xml"/><Relationship Id="rId16" Type="http://schemas.openxmlformats.org/officeDocument/2006/relationships/slideLayout" Target="../slideLayouts/slideLayout3.xml"/><Relationship Id="rId20" Type="http://schemas.openxmlformats.org/officeDocument/2006/relationships/image" Target="../media/image6.png"/><Relationship Id="rId29" Type="http://schemas.openxmlformats.org/officeDocument/2006/relationships/image" Target="../media/image15.png"/><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24" Type="http://schemas.openxmlformats.org/officeDocument/2006/relationships/image" Target="../media/image10.png"/><Relationship Id="rId32" Type="http://schemas.openxmlformats.org/officeDocument/2006/relationships/image" Target="../media/image17.png"/><Relationship Id="rId5" Type="http://schemas.openxmlformats.org/officeDocument/2006/relationships/tags" Target="../tags/tag139.xml"/><Relationship Id="rId15" Type="http://schemas.openxmlformats.org/officeDocument/2006/relationships/tags" Target="../tags/tag149.xml"/><Relationship Id="rId23" Type="http://schemas.openxmlformats.org/officeDocument/2006/relationships/image" Target="../media/image9.png"/><Relationship Id="rId28" Type="http://schemas.openxmlformats.org/officeDocument/2006/relationships/image" Target="../media/image14.png"/><Relationship Id="rId10" Type="http://schemas.openxmlformats.org/officeDocument/2006/relationships/tags" Target="../tags/tag144.xml"/><Relationship Id="rId19" Type="http://schemas.openxmlformats.org/officeDocument/2006/relationships/image" Target="../media/image5.png"/><Relationship Id="rId31" Type="http://schemas.openxmlformats.org/officeDocument/2006/relationships/image" Target="../media/image3.png"/><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50.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tags" Target="../tags/tag168.xml"/><Relationship Id="rId26" Type="http://schemas.openxmlformats.org/officeDocument/2006/relationships/image" Target="../media/image13.png"/><Relationship Id="rId39" Type="http://schemas.openxmlformats.org/officeDocument/2006/relationships/image" Target="../media/image86.png"/><Relationship Id="rId3" Type="http://schemas.openxmlformats.org/officeDocument/2006/relationships/tags" Target="../tags/tag153.xml"/><Relationship Id="rId21" Type="http://schemas.openxmlformats.org/officeDocument/2006/relationships/tags" Target="../tags/tag171.xml"/><Relationship Id="rId34" Type="http://schemas.openxmlformats.org/officeDocument/2006/relationships/image" Target="../media/image82.png"/><Relationship Id="rId42" Type="http://schemas.openxmlformats.org/officeDocument/2006/relationships/image" Target="../media/image89.png"/><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tags" Target="../tags/tag167.xml"/><Relationship Id="rId25" Type="http://schemas.openxmlformats.org/officeDocument/2006/relationships/image" Target="../media/image23.png"/><Relationship Id="rId33" Type="http://schemas.openxmlformats.org/officeDocument/2006/relationships/image" Target="../media/image81.png"/><Relationship Id="rId38" Type="http://schemas.openxmlformats.org/officeDocument/2006/relationships/image" Target="../media/image12.png"/><Relationship Id="rId2" Type="http://schemas.openxmlformats.org/officeDocument/2006/relationships/tags" Target="../tags/tag152.xml"/><Relationship Id="rId16" Type="http://schemas.openxmlformats.org/officeDocument/2006/relationships/tags" Target="../tags/tag166.xml"/><Relationship Id="rId20" Type="http://schemas.openxmlformats.org/officeDocument/2006/relationships/tags" Target="../tags/tag170.xml"/><Relationship Id="rId29" Type="http://schemas.openxmlformats.org/officeDocument/2006/relationships/image" Target="../media/image77.png"/><Relationship Id="rId41" Type="http://schemas.openxmlformats.org/officeDocument/2006/relationships/image" Target="../media/image88.pn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notesSlide" Target="../notesSlides/notesSlide16.xml"/><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image" Target="../media/image87.png"/><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slideLayout" Target="../slideLayouts/slideLayout3.xml"/><Relationship Id="rId28" Type="http://schemas.openxmlformats.org/officeDocument/2006/relationships/image" Target="../media/image76.png"/><Relationship Id="rId36" Type="http://schemas.openxmlformats.org/officeDocument/2006/relationships/image" Target="../media/image84.png"/><Relationship Id="rId10" Type="http://schemas.openxmlformats.org/officeDocument/2006/relationships/tags" Target="../tags/tag160.xml"/><Relationship Id="rId19" Type="http://schemas.openxmlformats.org/officeDocument/2006/relationships/tags" Target="../tags/tag169.xml"/><Relationship Id="rId31" Type="http://schemas.openxmlformats.org/officeDocument/2006/relationships/image" Target="../media/image79.png"/><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tags" Target="../tags/tag172.xml"/><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73.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74.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75.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E:\PNU\PEND2.mpg"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6.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E:\PNU\PEND2.mp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tags" Target="../tags/tag179.xml"/><Relationship Id="rId7" Type="http://schemas.openxmlformats.org/officeDocument/2006/relationships/image" Target="../media/image95.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Layout" Target="../slideLayouts/slideLayout2.xml"/><Relationship Id="rId11" Type="http://schemas.openxmlformats.org/officeDocument/2006/relationships/image" Target="../media/image99.png"/><Relationship Id="rId5" Type="http://schemas.openxmlformats.org/officeDocument/2006/relationships/tags" Target="../tags/tag181.xml"/><Relationship Id="rId10" Type="http://schemas.openxmlformats.org/officeDocument/2006/relationships/image" Target="../media/image98.png"/><Relationship Id="rId4" Type="http://schemas.openxmlformats.org/officeDocument/2006/relationships/tags" Target="../tags/tag180.xml"/><Relationship Id="rId9"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image" Target="../media/image5.png"/><Relationship Id="rId18" Type="http://schemas.openxmlformats.org/officeDocument/2006/relationships/image" Target="../media/image103.png"/><Relationship Id="rId3" Type="http://schemas.openxmlformats.org/officeDocument/2006/relationships/tags" Target="../tags/tag184.xml"/><Relationship Id="rId21" Type="http://schemas.openxmlformats.org/officeDocument/2006/relationships/image" Target="../media/image106.png"/><Relationship Id="rId7" Type="http://schemas.openxmlformats.org/officeDocument/2006/relationships/tags" Target="../tags/tag188.xml"/><Relationship Id="rId12" Type="http://schemas.openxmlformats.org/officeDocument/2006/relationships/notesSlide" Target="../notesSlides/notesSlide21.xml"/><Relationship Id="rId17" Type="http://schemas.openxmlformats.org/officeDocument/2006/relationships/image" Target="../media/image102.png"/><Relationship Id="rId2" Type="http://schemas.openxmlformats.org/officeDocument/2006/relationships/tags" Target="../tags/tag183.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slideLayout" Target="../slideLayouts/slideLayout3.xml"/><Relationship Id="rId5" Type="http://schemas.openxmlformats.org/officeDocument/2006/relationships/tags" Target="../tags/tag186.xml"/><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tags" Target="../tags/tag191.xml"/><Relationship Id="rId19" Type="http://schemas.openxmlformats.org/officeDocument/2006/relationships/image" Target="../media/image104.png"/><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image" Target="../media/image6.png"/><Relationship Id="rId22"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xml"/><Relationship Id="rId1" Type="http://schemas.openxmlformats.org/officeDocument/2006/relationships/tags" Target="../tags/tag192.xml"/></Relationships>
</file>

<file path=ppt/slides/_rels/slide35.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tags" Target="../tags/tag194.xml"/><Relationship Id="rId16" Type="http://schemas.openxmlformats.org/officeDocument/2006/relationships/image" Target="../media/image115.png"/><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110.png"/><Relationship Id="rId5" Type="http://schemas.openxmlformats.org/officeDocument/2006/relationships/tags" Target="../tags/tag197.xml"/><Relationship Id="rId15" Type="http://schemas.openxmlformats.org/officeDocument/2006/relationships/image" Target="../media/image114.png"/><Relationship Id="rId10" Type="http://schemas.openxmlformats.org/officeDocument/2006/relationships/slideLayout" Target="../slideLayouts/slideLayout3.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02.xml"/><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03.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tags" Target="../tags/tag205.xml"/><Relationship Id="rId16" Type="http://schemas.openxmlformats.org/officeDocument/2006/relationships/image" Target="../media/image125.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120.png"/><Relationship Id="rId5" Type="http://schemas.openxmlformats.org/officeDocument/2006/relationships/tags" Target="../tags/tag208.xml"/><Relationship Id="rId15" Type="http://schemas.openxmlformats.org/officeDocument/2006/relationships/image" Target="../media/image124.png"/><Relationship Id="rId10" Type="http://schemas.openxmlformats.org/officeDocument/2006/relationships/slideLayout" Target="../slideLayouts/slideLayout5.xml"/><Relationship Id="rId19" Type="http://schemas.openxmlformats.org/officeDocument/2006/relationships/image" Target="../media/image128.png"/><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E:\PNU\pend1.wmv"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15.xml"/><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26.xml"/><Relationship Id="rId13" Type="http://schemas.openxmlformats.org/officeDocument/2006/relationships/image" Target="../media/image136.png"/><Relationship Id="rId3" Type="http://schemas.openxmlformats.org/officeDocument/2006/relationships/tags" Target="../tags/tag218.xml"/><Relationship Id="rId7" Type="http://schemas.openxmlformats.org/officeDocument/2006/relationships/slideLayout" Target="../slideLayouts/slideLayout3.xml"/><Relationship Id="rId12" Type="http://schemas.openxmlformats.org/officeDocument/2006/relationships/image" Target="../media/image135.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134.png"/><Relationship Id="rId5" Type="http://schemas.openxmlformats.org/officeDocument/2006/relationships/tags" Target="../tags/tag220.xml"/><Relationship Id="rId10" Type="http://schemas.openxmlformats.org/officeDocument/2006/relationships/image" Target="../media/image133.png"/><Relationship Id="rId4" Type="http://schemas.openxmlformats.org/officeDocument/2006/relationships/tags" Target="../tags/tag219.xml"/><Relationship Id="rId9" Type="http://schemas.openxmlformats.org/officeDocument/2006/relationships/image" Target="../media/image132.png"/><Relationship Id="rId1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3.xml"/><Relationship Id="rId1" Type="http://schemas.openxmlformats.org/officeDocument/2006/relationships/tags" Target="../tags/tag222.xml"/><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3.xml"/><Relationship Id="rId1" Type="http://schemas.openxmlformats.org/officeDocument/2006/relationships/tags" Target="../tags/tag223.xml"/><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video" Target="file:///E:\PNU\ATP1.mp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tags" Target="../tags/tag226.xml"/><Relationship Id="rId7" Type="http://schemas.openxmlformats.org/officeDocument/2006/relationships/slideLayout" Target="../slideLayouts/slideLayout2.xml"/><Relationship Id="rId12" Type="http://schemas.openxmlformats.org/officeDocument/2006/relationships/image" Target="../media/image149.png"/><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image" Target="../media/image148.png"/><Relationship Id="rId5" Type="http://schemas.openxmlformats.org/officeDocument/2006/relationships/tags" Target="../tags/tag228.xml"/><Relationship Id="rId10" Type="http://schemas.openxmlformats.org/officeDocument/2006/relationships/image" Target="../media/image147.png"/><Relationship Id="rId4" Type="http://schemas.openxmlformats.org/officeDocument/2006/relationships/tags" Target="../tags/tag227.xml"/><Relationship Id="rId9" Type="http://schemas.openxmlformats.org/officeDocument/2006/relationships/image" Target="../media/image146.png"/></Relationships>
</file>

<file path=ppt/slides/_rels/slide48.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tags" Target="../tags/tag242.xml"/><Relationship Id="rId18" Type="http://schemas.openxmlformats.org/officeDocument/2006/relationships/notesSlide" Target="../notesSlides/notesSlide27.xml"/><Relationship Id="rId26" Type="http://schemas.openxmlformats.org/officeDocument/2006/relationships/image" Target="../media/image60.png"/><Relationship Id="rId3" Type="http://schemas.openxmlformats.org/officeDocument/2006/relationships/tags" Target="../tags/tag232.xml"/><Relationship Id="rId21" Type="http://schemas.openxmlformats.org/officeDocument/2006/relationships/image" Target="../media/image5.png"/><Relationship Id="rId34" Type="http://schemas.openxmlformats.org/officeDocument/2006/relationships/image" Target="../media/image17.png"/><Relationship Id="rId7" Type="http://schemas.openxmlformats.org/officeDocument/2006/relationships/tags" Target="../tags/tag236.xml"/><Relationship Id="rId12" Type="http://schemas.openxmlformats.org/officeDocument/2006/relationships/tags" Target="../tags/tag241.xml"/><Relationship Id="rId17" Type="http://schemas.openxmlformats.org/officeDocument/2006/relationships/slideLayout" Target="../slideLayouts/slideLayout3.xml"/><Relationship Id="rId25" Type="http://schemas.openxmlformats.org/officeDocument/2006/relationships/image" Target="../media/image59.png"/><Relationship Id="rId33" Type="http://schemas.openxmlformats.org/officeDocument/2006/relationships/image" Target="../media/image154.png"/><Relationship Id="rId2" Type="http://schemas.openxmlformats.org/officeDocument/2006/relationships/tags" Target="../tags/tag231.xml"/><Relationship Id="rId16" Type="http://schemas.openxmlformats.org/officeDocument/2006/relationships/tags" Target="../tags/tag245.xml"/><Relationship Id="rId20" Type="http://schemas.openxmlformats.org/officeDocument/2006/relationships/image" Target="../media/image4.png"/><Relationship Id="rId29" Type="http://schemas.openxmlformats.org/officeDocument/2006/relationships/image" Target="../media/image63.png"/><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tags" Target="../tags/tag240.xml"/><Relationship Id="rId24" Type="http://schemas.openxmlformats.org/officeDocument/2006/relationships/image" Target="../media/image153.png"/><Relationship Id="rId32" Type="http://schemas.openxmlformats.org/officeDocument/2006/relationships/image" Target="../media/image56.png"/><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image" Target="../media/image152.png"/><Relationship Id="rId28" Type="http://schemas.openxmlformats.org/officeDocument/2006/relationships/image" Target="../media/image62.png"/><Relationship Id="rId10" Type="http://schemas.openxmlformats.org/officeDocument/2006/relationships/tags" Target="../tags/tag239.xml"/><Relationship Id="rId19" Type="http://schemas.openxmlformats.org/officeDocument/2006/relationships/image" Target="../media/image151.png"/><Relationship Id="rId31" Type="http://schemas.openxmlformats.org/officeDocument/2006/relationships/image" Target="../media/image55.png"/><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image" Target="../media/image6.png"/><Relationship Id="rId27" Type="http://schemas.openxmlformats.org/officeDocument/2006/relationships/image" Target="../media/image61.png"/><Relationship Id="rId30"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4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3.png"/><Relationship Id="rId26" Type="http://schemas.openxmlformats.org/officeDocument/2006/relationships/image" Target="../media/image11.png"/><Relationship Id="rId3" Type="http://schemas.openxmlformats.org/officeDocument/2006/relationships/tags" Target="../tags/tag4.xml"/><Relationship Id="rId21" Type="http://schemas.openxmlformats.org/officeDocument/2006/relationships/image" Target="../media/image6.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notesSlide" Target="../notesSlides/notesSlide1.xml"/><Relationship Id="rId25" Type="http://schemas.openxmlformats.org/officeDocument/2006/relationships/image" Target="../media/image10.png"/><Relationship Id="rId2" Type="http://schemas.openxmlformats.org/officeDocument/2006/relationships/tags" Target="../tags/tag3.xml"/><Relationship Id="rId16" Type="http://schemas.openxmlformats.org/officeDocument/2006/relationships/slideLayout" Target="../slideLayouts/slideLayout3.xml"/><Relationship Id="rId20" Type="http://schemas.openxmlformats.org/officeDocument/2006/relationships/image" Target="../media/image5.png"/><Relationship Id="rId29" Type="http://schemas.openxmlformats.org/officeDocument/2006/relationships/image" Target="../media/image1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9.png"/><Relationship Id="rId32" Type="http://schemas.openxmlformats.org/officeDocument/2006/relationships/image" Target="../media/image17.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8.png"/><Relationship Id="rId28" Type="http://schemas.openxmlformats.org/officeDocument/2006/relationships/image" Target="../media/image13.png"/><Relationship Id="rId10" Type="http://schemas.openxmlformats.org/officeDocument/2006/relationships/tags" Target="../tags/tag11.xml"/><Relationship Id="rId19" Type="http://schemas.openxmlformats.org/officeDocument/2006/relationships/image" Target="../media/image4.png"/><Relationship Id="rId31" Type="http://schemas.openxmlformats.org/officeDocument/2006/relationships/image" Target="../media/image16.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7.png"/><Relationship Id="rId27" Type="http://schemas.openxmlformats.org/officeDocument/2006/relationships/image" Target="../media/image12.png"/><Relationship Id="rId30"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18" Type="http://schemas.openxmlformats.org/officeDocument/2006/relationships/tags" Target="../tags/tag264.xml"/><Relationship Id="rId26" Type="http://schemas.openxmlformats.org/officeDocument/2006/relationships/image" Target="../media/image158.png"/><Relationship Id="rId39" Type="http://schemas.openxmlformats.org/officeDocument/2006/relationships/image" Target="../media/image164.png"/><Relationship Id="rId3" Type="http://schemas.openxmlformats.org/officeDocument/2006/relationships/tags" Target="../tags/tag249.xml"/><Relationship Id="rId21" Type="http://schemas.openxmlformats.org/officeDocument/2006/relationships/slideLayout" Target="../slideLayouts/slideLayout3.xml"/><Relationship Id="rId34" Type="http://schemas.openxmlformats.org/officeDocument/2006/relationships/image" Target="../media/image62.png"/><Relationship Id="rId42" Type="http://schemas.openxmlformats.org/officeDocument/2006/relationships/image" Target="../media/image17.png"/><Relationship Id="rId7" Type="http://schemas.openxmlformats.org/officeDocument/2006/relationships/tags" Target="../tags/tag253.xml"/><Relationship Id="rId12" Type="http://schemas.openxmlformats.org/officeDocument/2006/relationships/tags" Target="../tags/tag258.xml"/><Relationship Id="rId17" Type="http://schemas.openxmlformats.org/officeDocument/2006/relationships/tags" Target="../tags/tag263.xml"/><Relationship Id="rId25" Type="http://schemas.openxmlformats.org/officeDocument/2006/relationships/image" Target="../media/image56.png"/><Relationship Id="rId33" Type="http://schemas.openxmlformats.org/officeDocument/2006/relationships/image" Target="../media/image61.png"/><Relationship Id="rId38" Type="http://schemas.openxmlformats.org/officeDocument/2006/relationships/image" Target="../media/image6.png"/><Relationship Id="rId2" Type="http://schemas.openxmlformats.org/officeDocument/2006/relationships/tags" Target="../tags/tag248.xml"/><Relationship Id="rId16" Type="http://schemas.openxmlformats.org/officeDocument/2006/relationships/tags" Target="../tags/tag262.xml"/><Relationship Id="rId20" Type="http://schemas.openxmlformats.org/officeDocument/2006/relationships/tags" Target="../tags/tag266.xml"/><Relationship Id="rId29" Type="http://schemas.openxmlformats.org/officeDocument/2006/relationships/image" Target="../media/image161.png"/><Relationship Id="rId41" Type="http://schemas.openxmlformats.org/officeDocument/2006/relationships/image" Target="../media/image4.png"/><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24" Type="http://schemas.openxmlformats.org/officeDocument/2006/relationships/image" Target="../media/image55.png"/><Relationship Id="rId32" Type="http://schemas.openxmlformats.org/officeDocument/2006/relationships/image" Target="../media/image60.png"/><Relationship Id="rId37" Type="http://schemas.openxmlformats.org/officeDocument/2006/relationships/image" Target="../media/image163.png"/><Relationship Id="rId40" Type="http://schemas.openxmlformats.org/officeDocument/2006/relationships/image" Target="../media/image165.png"/><Relationship Id="rId5" Type="http://schemas.openxmlformats.org/officeDocument/2006/relationships/tags" Target="../tags/tag251.xml"/><Relationship Id="rId15" Type="http://schemas.openxmlformats.org/officeDocument/2006/relationships/tags" Target="../tags/tag261.xml"/><Relationship Id="rId23" Type="http://schemas.openxmlformats.org/officeDocument/2006/relationships/image" Target="../media/image5.png"/><Relationship Id="rId28" Type="http://schemas.openxmlformats.org/officeDocument/2006/relationships/image" Target="../media/image160.png"/><Relationship Id="rId36" Type="http://schemas.openxmlformats.org/officeDocument/2006/relationships/image" Target="../media/image64.png"/><Relationship Id="rId10" Type="http://schemas.openxmlformats.org/officeDocument/2006/relationships/tags" Target="../tags/tag256.xml"/><Relationship Id="rId19" Type="http://schemas.openxmlformats.org/officeDocument/2006/relationships/tags" Target="../tags/tag265.xml"/><Relationship Id="rId31" Type="http://schemas.openxmlformats.org/officeDocument/2006/relationships/image" Target="../media/image59.png"/><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 Id="rId22" Type="http://schemas.openxmlformats.org/officeDocument/2006/relationships/notesSlide" Target="../notesSlides/notesSlide29.xml"/><Relationship Id="rId27" Type="http://schemas.openxmlformats.org/officeDocument/2006/relationships/image" Target="../media/image159.png"/><Relationship Id="rId30" Type="http://schemas.openxmlformats.org/officeDocument/2006/relationships/image" Target="../media/image162.png"/><Relationship Id="rId35"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67.xml"/><Relationship Id="rId4" Type="http://schemas.openxmlformats.org/officeDocument/2006/relationships/image" Target="../media/image166.png"/></Relationships>
</file>

<file path=ppt/slides/_rels/slide52.xml.rels><?xml version="1.0" encoding="UTF-8" standalone="yes"?>
<Relationships xmlns="http://schemas.openxmlformats.org/package/2006/relationships"><Relationship Id="rId8" Type="http://schemas.openxmlformats.org/officeDocument/2006/relationships/tags" Target="../tags/tag275.xml"/><Relationship Id="rId13" Type="http://schemas.openxmlformats.org/officeDocument/2006/relationships/tags" Target="../tags/tag280.xml"/><Relationship Id="rId18" Type="http://schemas.openxmlformats.org/officeDocument/2006/relationships/image" Target="../media/image56.png"/><Relationship Id="rId26" Type="http://schemas.openxmlformats.org/officeDocument/2006/relationships/image" Target="../media/image17.png"/><Relationship Id="rId3" Type="http://schemas.openxmlformats.org/officeDocument/2006/relationships/tags" Target="../tags/tag270.xml"/><Relationship Id="rId21" Type="http://schemas.openxmlformats.org/officeDocument/2006/relationships/image" Target="../media/image145.png"/><Relationship Id="rId7" Type="http://schemas.openxmlformats.org/officeDocument/2006/relationships/tags" Target="../tags/tag274.xml"/><Relationship Id="rId12" Type="http://schemas.openxmlformats.org/officeDocument/2006/relationships/tags" Target="../tags/tag279.xml"/><Relationship Id="rId17" Type="http://schemas.openxmlformats.org/officeDocument/2006/relationships/image" Target="../media/image55.png"/><Relationship Id="rId25" Type="http://schemas.openxmlformats.org/officeDocument/2006/relationships/image" Target="../media/image4.png"/><Relationship Id="rId2" Type="http://schemas.openxmlformats.org/officeDocument/2006/relationships/tags" Target="../tags/tag269.xml"/><Relationship Id="rId16" Type="http://schemas.openxmlformats.org/officeDocument/2006/relationships/image" Target="../media/image5.png"/><Relationship Id="rId20" Type="http://schemas.openxmlformats.org/officeDocument/2006/relationships/image" Target="../media/image6.png"/><Relationship Id="rId1" Type="http://schemas.openxmlformats.org/officeDocument/2006/relationships/tags" Target="../tags/tag268.xml"/><Relationship Id="rId6" Type="http://schemas.openxmlformats.org/officeDocument/2006/relationships/tags" Target="../tags/tag273.xml"/><Relationship Id="rId11" Type="http://schemas.openxmlformats.org/officeDocument/2006/relationships/tags" Target="../tags/tag278.xml"/><Relationship Id="rId24" Type="http://schemas.openxmlformats.org/officeDocument/2006/relationships/image" Target="../media/image168.png"/><Relationship Id="rId5" Type="http://schemas.openxmlformats.org/officeDocument/2006/relationships/tags" Target="../tags/tag272.xml"/><Relationship Id="rId15" Type="http://schemas.openxmlformats.org/officeDocument/2006/relationships/notesSlide" Target="../notesSlides/notesSlide31.xml"/><Relationship Id="rId23" Type="http://schemas.openxmlformats.org/officeDocument/2006/relationships/image" Target="../media/image165.png"/><Relationship Id="rId28" Type="http://schemas.openxmlformats.org/officeDocument/2006/relationships/image" Target="../media/image164.png"/><Relationship Id="rId10" Type="http://schemas.openxmlformats.org/officeDocument/2006/relationships/tags" Target="../tags/tag277.xml"/><Relationship Id="rId19" Type="http://schemas.openxmlformats.org/officeDocument/2006/relationships/image" Target="../media/image158.png"/><Relationship Id="rId4" Type="http://schemas.openxmlformats.org/officeDocument/2006/relationships/tags" Target="../tags/tag271.xml"/><Relationship Id="rId9" Type="http://schemas.openxmlformats.org/officeDocument/2006/relationships/tags" Target="../tags/tag276.xml"/><Relationship Id="rId14" Type="http://schemas.openxmlformats.org/officeDocument/2006/relationships/slideLayout" Target="../slideLayouts/slideLayout3.xml"/><Relationship Id="rId22" Type="http://schemas.openxmlformats.org/officeDocument/2006/relationships/image" Target="../media/image167.png"/><Relationship Id="rId27"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video" Target="file:///E:\PNU\ATP2.mp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tags" Target="../tags/tag293.xml"/><Relationship Id="rId18" Type="http://schemas.openxmlformats.org/officeDocument/2006/relationships/image" Target="../media/image6.png"/><Relationship Id="rId26" Type="http://schemas.openxmlformats.org/officeDocument/2006/relationships/image" Target="../media/image178.png"/><Relationship Id="rId3" Type="http://schemas.openxmlformats.org/officeDocument/2006/relationships/tags" Target="../tags/tag283.xml"/><Relationship Id="rId21" Type="http://schemas.openxmlformats.org/officeDocument/2006/relationships/image" Target="../media/image102.png"/><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image" Target="../media/image5.png"/><Relationship Id="rId25" Type="http://schemas.openxmlformats.org/officeDocument/2006/relationships/image" Target="../media/image177.png"/><Relationship Id="rId2" Type="http://schemas.openxmlformats.org/officeDocument/2006/relationships/tags" Target="../tags/tag282.xml"/><Relationship Id="rId16" Type="http://schemas.openxmlformats.org/officeDocument/2006/relationships/image" Target="../media/image172.png"/><Relationship Id="rId20" Type="http://schemas.openxmlformats.org/officeDocument/2006/relationships/image" Target="../media/image173.png"/><Relationship Id="rId29" Type="http://schemas.openxmlformats.org/officeDocument/2006/relationships/image" Target="../media/image181.png"/><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24" Type="http://schemas.openxmlformats.org/officeDocument/2006/relationships/image" Target="../media/image176.png"/><Relationship Id="rId5" Type="http://schemas.openxmlformats.org/officeDocument/2006/relationships/tags" Target="../tags/tag285.xml"/><Relationship Id="rId15" Type="http://schemas.openxmlformats.org/officeDocument/2006/relationships/notesSlide" Target="../notesSlides/notesSlide33.xml"/><Relationship Id="rId23" Type="http://schemas.openxmlformats.org/officeDocument/2006/relationships/image" Target="../media/image175.png"/><Relationship Id="rId28" Type="http://schemas.openxmlformats.org/officeDocument/2006/relationships/image" Target="../media/image180.png"/><Relationship Id="rId10" Type="http://schemas.openxmlformats.org/officeDocument/2006/relationships/tags" Target="../tags/tag290.xml"/><Relationship Id="rId19" Type="http://schemas.openxmlformats.org/officeDocument/2006/relationships/image" Target="../media/image100.png"/><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slideLayout" Target="../slideLayouts/slideLayout3.xml"/><Relationship Id="rId22" Type="http://schemas.openxmlformats.org/officeDocument/2006/relationships/image" Target="../media/image174.png"/><Relationship Id="rId27" Type="http://schemas.openxmlformats.org/officeDocument/2006/relationships/image" Target="../media/image179.png"/></Relationships>
</file>

<file path=ppt/slides/_rels/slide57.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slideLayout" Target="../slideLayouts/slideLayout3.xml"/><Relationship Id="rId18" Type="http://schemas.openxmlformats.org/officeDocument/2006/relationships/image" Target="../media/image100.png"/><Relationship Id="rId26" Type="http://schemas.openxmlformats.org/officeDocument/2006/relationships/image" Target="../media/image183.png"/><Relationship Id="rId3" Type="http://schemas.openxmlformats.org/officeDocument/2006/relationships/tags" Target="../tags/tag296.xml"/><Relationship Id="rId21" Type="http://schemas.openxmlformats.org/officeDocument/2006/relationships/image" Target="../media/image176.png"/><Relationship Id="rId7" Type="http://schemas.openxmlformats.org/officeDocument/2006/relationships/tags" Target="../tags/tag300.xml"/><Relationship Id="rId12" Type="http://schemas.openxmlformats.org/officeDocument/2006/relationships/tags" Target="../tags/tag305.xml"/><Relationship Id="rId17" Type="http://schemas.openxmlformats.org/officeDocument/2006/relationships/image" Target="../media/image6.png"/><Relationship Id="rId25" Type="http://schemas.openxmlformats.org/officeDocument/2006/relationships/image" Target="../media/image182.png"/><Relationship Id="rId2" Type="http://schemas.openxmlformats.org/officeDocument/2006/relationships/tags" Target="../tags/tag295.xml"/><Relationship Id="rId16" Type="http://schemas.openxmlformats.org/officeDocument/2006/relationships/image" Target="../media/image5.png"/><Relationship Id="rId20" Type="http://schemas.openxmlformats.org/officeDocument/2006/relationships/image" Target="../media/image102.png"/><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24" Type="http://schemas.openxmlformats.org/officeDocument/2006/relationships/image" Target="../media/image179.png"/><Relationship Id="rId5" Type="http://schemas.openxmlformats.org/officeDocument/2006/relationships/tags" Target="../tags/tag298.xml"/><Relationship Id="rId15" Type="http://schemas.openxmlformats.org/officeDocument/2006/relationships/image" Target="../media/image172.png"/><Relationship Id="rId23" Type="http://schemas.openxmlformats.org/officeDocument/2006/relationships/image" Target="../media/image178.png"/><Relationship Id="rId10" Type="http://schemas.openxmlformats.org/officeDocument/2006/relationships/tags" Target="../tags/tag303.xml"/><Relationship Id="rId19" Type="http://schemas.openxmlformats.org/officeDocument/2006/relationships/image" Target="../media/image173.png"/><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notesSlide" Target="../notesSlides/notesSlide34.xml"/><Relationship Id="rId22" Type="http://schemas.openxmlformats.org/officeDocument/2006/relationships/image" Target="../media/image177.png"/><Relationship Id="rId27"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2.xml"/><Relationship Id="rId1" Type="http://schemas.openxmlformats.org/officeDocument/2006/relationships/video" Target="file:///E:\PNU\DELTA92.m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2.xml"/><Relationship Id="rId1" Type="http://schemas.openxmlformats.org/officeDocument/2006/relationships/video" Target="file:///E:\PNU\LQI-MAN2.wmv"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9.xml"/><Relationship Id="rId7" Type="http://schemas.openxmlformats.org/officeDocument/2006/relationships/image" Target="../media/image1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20.xml"/></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image" Target="../media/image189.jpeg"/><Relationship Id="rId18" Type="http://schemas.openxmlformats.org/officeDocument/2006/relationships/image" Target="../media/image194.png"/><Relationship Id="rId3" Type="http://schemas.openxmlformats.org/officeDocument/2006/relationships/tags" Target="../tags/tag308.xml"/><Relationship Id="rId21" Type="http://schemas.openxmlformats.org/officeDocument/2006/relationships/image" Target="../media/image197.png"/><Relationship Id="rId7" Type="http://schemas.openxmlformats.org/officeDocument/2006/relationships/tags" Target="../tags/tag312.xml"/><Relationship Id="rId12" Type="http://schemas.openxmlformats.org/officeDocument/2006/relationships/image" Target="../media/image188.jpeg"/><Relationship Id="rId17" Type="http://schemas.openxmlformats.org/officeDocument/2006/relationships/image" Target="../media/image193.png"/><Relationship Id="rId2" Type="http://schemas.openxmlformats.org/officeDocument/2006/relationships/tags" Target="../tags/tag307.xml"/><Relationship Id="rId16" Type="http://schemas.openxmlformats.org/officeDocument/2006/relationships/image" Target="../media/image192.png"/><Relationship Id="rId20" Type="http://schemas.openxmlformats.org/officeDocument/2006/relationships/image" Target="../media/image196.png"/><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notesSlide" Target="../notesSlides/notesSlide38.xml"/><Relationship Id="rId5" Type="http://schemas.openxmlformats.org/officeDocument/2006/relationships/tags" Target="../tags/tag310.xml"/><Relationship Id="rId15" Type="http://schemas.openxmlformats.org/officeDocument/2006/relationships/image" Target="../media/image191.png"/><Relationship Id="rId10" Type="http://schemas.openxmlformats.org/officeDocument/2006/relationships/slideLayout" Target="../slideLayouts/slideLayout3.xml"/><Relationship Id="rId19" Type="http://schemas.openxmlformats.org/officeDocument/2006/relationships/image" Target="../media/image195.png"/><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image" Target="../media/image19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15.xml"/><Relationship Id="rId4" Type="http://schemas.openxmlformats.org/officeDocument/2006/relationships/image" Target="../media/image198.png"/></Relationships>
</file>

<file path=ppt/slides/_rels/slide66.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slideLayout" Target="../slideLayouts/slideLayout3.xml"/><Relationship Id="rId18" Type="http://schemas.openxmlformats.org/officeDocument/2006/relationships/image" Target="../media/image100.png"/><Relationship Id="rId26" Type="http://schemas.openxmlformats.org/officeDocument/2006/relationships/image" Target="../media/image183.png"/><Relationship Id="rId3" Type="http://schemas.openxmlformats.org/officeDocument/2006/relationships/tags" Target="../tags/tag318.xml"/><Relationship Id="rId21" Type="http://schemas.openxmlformats.org/officeDocument/2006/relationships/image" Target="../media/image176.png"/><Relationship Id="rId7" Type="http://schemas.openxmlformats.org/officeDocument/2006/relationships/tags" Target="../tags/tag322.xml"/><Relationship Id="rId12" Type="http://schemas.openxmlformats.org/officeDocument/2006/relationships/tags" Target="../tags/tag327.xml"/><Relationship Id="rId17" Type="http://schemas.openxmlformats.org/officeDocument/2006/relationships/image" Target="../media/image6.png"/><Relationship Id="rId25" Type="http://schemas.openxmlformats.org/officeDocument/2006/relationships/image" Target="../media/image182.png"/><Relationship Id="rId2" Type="http://schemas.openxmlformats.org/officeDocument/2006/relationships/tags" Target="../tags/tag317.xml"/><Relationship Id="rId16" Type="http://schemas.openxmlformats.org/officeDocument/2006/relationships/image" Target="../media/image5.png"/><Relationship Id="rId20" Type="http://schemas.openxmlformats.org/officeDocument/2006/relationships/image" Target="../media/image102.png"/><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24" Type="http://schemas.openxmlformats.org/officeDocument/2006/relationships/image" Target="../media/image179.png"/><Relationship Id="rId5" Type="http://schemas.openxmlformats.org/officeDocument/2006/relationships/tags" Target="../tags/tag320.xml"/><Relationship Id="rId15" Type="http://schemas.openxmlformats.org/officeDocument/2006/relationships/image" Target="../media/image172.png"/><Relationship Id="rId23" Type="http://schemas.openxmlformats.org/officeDocument/2006/relationships/image" Target="../media/image178.png"/><Relationship Id="rId10" Type="http://schemas.openxmlformats.org/officeDocument/2006/relationships/tags" Target="../tags/tag325.xml"/><Relationship Id="rId19" Type="http://schemas.openxmlformats.org/officeDocument/2006/relationships/image" Target="../media/image173.png"/><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notesSlide" Target="../notesSlides/notesSlide40.xml"/><Relationship Id="rId22" Type="http://schemas.openxmlformats.org/officeDocument/2006/relationships/image" Target="../media/image177.png"/><Relationship Id="rId27" Type="http://schemas.openxmlformats.org/officeDocument/2006/relationships/image" Target="../media/image199.png"/></Relationships>
</file>

<file path=ppt/slides/_rels/slide6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xml"/><Relationship Id="rId1" Type="http://schemas.openxmlformats.org/officeDocument/2006/relationships/video" Target="file:///E:\PNU\LQI-1to3.mpg"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file:///E:\PNU\HI-1to3.mpg" TargetMode="External"/><Relationship Id="rId4" Type="http://schemas.openxmlformats.org/officeDocument/2006/relationships/image" Target="../media/image201.png"/></Relationships>
</file>

<file path=ppt/slides/_rels/slide6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xml"/><Relationship Id="rId1" Type="http://schemas.openxmlformats.org/officeDocument/2006/relationships/video" Target="file:///E:\PNU\LQI-1to4.mpg" TargetMode="External"/></Relationships>
</file>

<file path=ppt/slides/_rels/slide7.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notesSlide" Target="../notesSlides/notesSlide3.xml"/><Relationship Id="rId26" Type="http://schemas.openxmlformats.org/officeDocument/2006/relationships/image" Target="../media/image10.png"/><Relationship Id="rId3" Type="http://schemas.openxmlformats.org/officeDocument/2006/relationships/tags" Target="../tags/tag23.xml"/><Relationship Id="rId21" Type="http://schemas.openxmlformats.org/officeDocument/2006/relationships/image" Target="../media/image15.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slideLayout" Target="../slideLayouts/slideLayout3.xml"/><Relationship Id="rId25" Type="http://schemas.openxmlformats.org/officeDocument/2006/relationships/image" Target="../media/image8.png"/><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image" Target="../media/image13.png"/><Relationship Id="rId29" Type="http://schemas.openxmlformats.org/officeDocument/2006/relationships/image" Target="../media/image21.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7.png"/><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image" Target="../media/image20.png"/><Relationship Id="rId28" Type="http://schemas.openxmlformats.org/officeDocument/2006/relationships/image" Target="../media/image14.png"/><Relationship Id="rId10" Type="http://schemas.openxmlformats.org/officeDocument/2006/relationships/tags" Target="../tags/tag30.xml"/><Relationship Id="rId19" Type="http://schemas.openxmlformats.org/officeDocument/2006/relationships/image" Target="../media/image12.png"/><Relationship Id="rId31" Type="http://schemas.openxmlformats.org/officeDocument/2006/relationships/image" Target="../media/image3.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6.png"/><Relationship Id="rId27" Type="http://schemas.openxmlformats.org/officeDocument/2006/relationships/image" Target="../media/image11.png"/><Relationship Id="rId30"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file:///E:\PNU\HI-1to4.mpg" TargetMode="External"/><Relationship Id="rId4" Type="http://schemas.openxmlformats.org/officeDocument/2006/relationships/image" Target="../media/image203.png"/></Relationships>
</file>

<file path=ppt/slides/_rels/slide7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2.xml"/><Relationship Id="rId1" Type="http://schemas.openxmlformats.org/officeDocument/2006/relationships/video" Target="file:///E:\PNU\LQI-5to1.mpg"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file:///E:\PNU\HI-5to1.mpg" TargetMode="External"/><Relationship Id="rId4" Type="http://schemas.openxmlformats.org/officeDocument/2006/relationships/image" Target="../media/image205.png"/></Relationships>
</file>

<file path=ppt/slides/_rels/slide7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video" Target="file:///E:\PNU\DELTA96.mpg"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10.jpeg"/><Relationship Id="rId4" Type="http://schemas.openxmlformats.org/officeDocument/2006/relationships/image" Target="../media/image209.jpeg"/></Relationships>
</file>

<file path=ppt/slides/_rels/slide7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213.gif"/><Relationship Id="rId4" Type="http://schemas.openxmlformats.org/officeDocument/2006/relationships/image" Target="../media/image212.jpeg"/></Relationships>
</file>

<file path=ppt/slides/_rels/slide7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video" Target="file:///E:\PNU\chikyu.wmv" TargetMode="External"/><Relationship Id="rId4" Type="http://schemas.openxmlformats.org/officeDocument/2006/relationships/image" Target="../media/image215.png"/></Relationships>
</file>

<file path=ppt/slides/_rels/slide8.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12.png"/><Relationship Id="rId18" Type="http://schemas.openxmlformats.org/officeDocument/2006/relationships/image" Target="../media/image7.png"/><Relationship Id="rId3" Type="http://schemas.openxmlformats.org/officeDocument/2006/relationships/tags" Target="../tags/tag39.xml"/><Relationship Id="rId21" Type="http://schemas.openxmlformats.org/officeDocument/2006/relationships/image" Target="../media/image25.png"/><Relationship Id="rId7" Type="http://schemas.openxmlformats.org/officeDocument/2006/relationships/tags" Target="../tags/tag43.xml"/><Relationship Id="rId12" Type="http://schemas.openxmlformats.org/officeDocument/2006/relationships/image" Target="../media/image23.png"/><Relationship Id="rId17" Type="http://schemas.openxmlformats.org/officeDocument/2006/relationships/image" Target="../media/image20.png"/><Relationship Id="rId2" Type="http://schemas.openxmlformats.org/officeDocument/2006/relationships/tags" Target="../tags/tag38.xml"/><Relationship Id="rId16" Type="http://schemas.openxmlformats.org/officeDocument/2006/relationships/image" Target="../media/image6.png"/><Relationship Id="rId20" Type="http://schemas.openxmlformats.org/officeDocument/2006/relationships/image" Target="../media/image24.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Layout" Target="../slideLayouts/slideLayout2.xml"/><Relationship Id="rId5" Type="http://schemas.openxmlformats.org/officeDocument/2006/relationships/tags" Target="../tags/tag41.xml"/><Relationship Id="rId15" Type="http://schemas.openxmlformats.org/officeDocument/2006/relationships/image" Target="../media/image15.png"/><Relationship Id="rId10" Type="http://schemas.openxmlformats.org/officeDocument/2006/relationships/tags" Target="../tags/tag46.xml"/><Relationship Id="rId19" Type="http://schemas.openxmlformats.org/officeDocument/2006/relationships/image" Target="../media/image22.pn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219.png"/><Relationship Id="rId11" Type="http://schemas.openxmlformats.org/officeDocument/2006/relationships/image" Target="../media/image224.png"/><Relationship Id="rId5" Type="http://schemas.openxmlformats.org/officeDocument/2006/relationships/image" Target="../media/image218.jpeg"/><Relationship Id="rId10" Type="http://schemas.openxmlformats.org/officeDocument/2006/relationships/image" Target="../media/image223.png"/><Relationship Id="rId4" Type="http://schemas.openxmlformats.org/officeDocument/2006/relationships/image" Target="../media/image217.jpeg"/><Relationship Id="rId9" Type="http://schemas.openxmlformats.org/officeDocument/2006/relationships/image" Target="../media/image222.png"/></Relationships>
</file>

<file path=ppt/slides/_rels/slide81.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219.png"/><Relationship Id="rId5" Type="http://schemas.openxmlformats.org/officeDocument/2006/relationships/image" Target="../media/image218.jpeg"/><Relationship Id="rId4" Type="http://schemas.openxmlformats.org/officeDocument/2006/relationships/image" Target="../media/image217.jpeg"/><Relationship Id="rId9" Type="http://schemas.openxmlformats.org/officeDocument/2006/relationships/image" Target="../media/image221.png"/></Relationships>
</file>

<file path=ppt/slides/_rels/slide82.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1.jpeg"/><Relationship Id="rId3" Type="http://schemas.openxmlformats.org/officeDocument/2006/relationships/tags" Target="../tags/tag330.xml"/><Relationship Id="rId7" Type="http://schemas.openxmlformats.org/officeDocument/2006/relationships/notesSlide" Target="../notesSlides/notesSlide51.xml"/><Relationship Id="rId12" Type="http://schemas.openxmlformats.org/officeDocument/2006/relationships/image" Target="../media/image230.png"/><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slideLayout" Target="../slideLayouts/slideLayout4.xml"/><Relationship Id="rId11" Type="http://schemas.openxmlformats.org/officeDocument/2006/relationships/image" Target="../media/image229.png"/><Relationship Id="rId5" Type="http://schemas.openxmlformats.org/officeDocument/2006/relationships/tags" Target="../tags/tag332.xml"/><Relationship Id="rId10" Type="http://schemas.openxmlformats.org/officeDocument/2006/relationships/image" Target="../media/image228.png"/><Relationship Id="rId4" Type="http://schemas.openxmlformats.org/officeDocument/2006/relationships/tags" Target="../tags/tag331.xml"/><Relationship Id="rId9" Type="http://schemas.openxmlformats.org/officeDocument/2006/relationships/image" Target="../media/image22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image" Target="../media/image4.png"/><Relationship Id="rId18" Type="http://schemas.openxmlformats.org/officeDocument/2006/relationships/image" Target="../media/image234.png"/><Relationship Id="rId3" Type="http://schemas.openxmlformats.org/officeDocument/2006/relationships/tags" Target="../tags/tag335.xml"/><Relationship Id="rId21" Type="http://schemas.openxmlformats.org/officeDocument/2006/relationships/image" Target="../media/image236.png"/><Relationship Id="rId7" Type="http://schemas.openxmlformats.org/officeDocument/2006/relationships/tags" Target="../tags/tag339.xml"/><Relationship Id="rId12" Type="http://schemas.openxmlformats.org/officeDocument/2006/relationships/notesSlide" Target="../notesSlides/notesSlide54.xml"/><Relationship Id="rId17" Type="http://schemas.openxmlformats.org/officeDocument/2006/relationships/image" Target="../media/image7.png"/><Relationship Id="rId2" Type="http://schemas.openxmlformats.org/officeDocument/2006/relationships/tags" Target="../tags/tag334.xml"/><Relationship Id="rId16" Type="http://schemas.openxmlformats.org/officeDocument/2006/relationships/image" Target="../media/image6.png"/><Relationship Id="rId20" Type="http://schemas.openxmlformats.org/officeDocument/2006/relationships/image" Target="../media/image70.png"/><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slideLayout" Target="../slideLayouts/slideLayout3.xml"/><Relationship Id="rId5" Type="http://schemas.openxmlformats.org/officeDocument/2006/relationships/tags" Target="../tags/tag337.xml"/><Relationship Id="rId15" Type="http://schemas.openxmlformats.org/officeDocument/2006/relationships/image" Target="../media/image5.png"/><Relationship Id="rId10" Type="http://schemas.openxmlformats.org/officeDocument/2006/relationships/tags" Target="../tags/tag342.xml"/><Relationship Id="rId19" Type="http://schemas.openxmlformats.org/officeDocument/2006/relationships/image" Target="../media/image235.png"/><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image" Target="../media/image233.png"/><Relationship Id="rId22" Type="http://schemas.openxmlformats.org/officeDocument/2006/relationships/image" Target="../media/image17.png"/></Relationships>
</file>

<file path=ppt/slides/_rels/slide86.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tags" Target="../tags/tag345.xml"/><Relationship Id="rId7" Type="http://schemas.openxmlformats.org/officeDocument/2006/relationships/image" Target="../media/image237.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notesSlide" Target="../notesSlides/notesSlide55.xml"/><Relationship Id="rId10" Type="http://schemas.openxmlformats.org/officeDocument/2006/relationships/image" Target="../media/image240.png"/><Relationship Id="rId4" Type="http://schemas.openxmlformats.org/officeDocument/2006/relationships/slideLayout" Target="../slideLayouts/slideLayout4.xml"/><Relationship Id="rId9" Type="http://schemas.openxmlformats.org/officeDocument/2006/relationships/image" Target="../media/image239.png"/></Relationships>
</file>

<file path=ppt/slides/_rels/slide87.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tags" Target="../tags/tag348.xml"/><Relationship Id="rId7" Type="http://schemas.openxmlformats.org/officeDocument/2006/relationships/image" Target="../media/image242.png"/><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notesSlide" Target="../notesSlides/notesSlide56.xml"/><Relationship Id="rId5" Type="http://schemas.openxmlformats.org/officeDocument/2006/relationships/slideLayout" Target="../slideLayouts/slideLayout3.xml"/><Relationship Id="rId10" Type="http://schemas.openxmlformats.org/officeDocument/2006/relationships/image" Target="../media/image245.png"/><Relationship Id="rId4" Type="http://schemas.openxmlformats.org/officeDocument/2006/relationships/tags" Target="../tags/tag349.xml"/><Relationship Id="rId9" Type="http://schemas.openxmlformats.org/officeDocument/2006/relationships/image" Target="../media/image24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350.xml"/><Relationship Id="rId4" Type="http://schemas.openxmlformats.org/officeDocument/2006/relationships/image" Target="../media/image246.png"/></Relationships>
</file>

<file path=ppt/slides/_rels/slide8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21.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351.xml"/><Relationship Id="rId5" Type="http://schemas.openxmlformats.org/officeDocument/2006/relationships/image" Target="../media/image249.jpeg"/><Relationship Id="rId4" Type="http://schemas.openxmlformats.org/officeDocument/2006/relationships/image" Target="../media/image248.png"/></Relationships>
</file>

<file path=ppt/slides/_rels/slide9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slideLayout" Target="../slideLayouts/slideLayout2.xml"/><Relationship Id="rId1" Type="http://schemas.openxmlformats.org/officeDocument/2006/relationships/video" Target="file:///E:\PNU\riser7.wmv"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slideLayout" Target="../slideLayouts/slideLayout2.xml"/><Relationship Id="rId1" Type="http://schemas.openxmlformats.org/officeDocument/2006/relationships/video" Target="file:///E:\PNU\riser8.wmv"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slideLayout" Target="../slideLayouts/slideLayout2.xml"/><Relationship Id="rId1" Type="http://schemas.openxmlformats.org/officeDocument/2006/relationships/video" Target="file:///E:\PNU\riser3.wmv"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slideLayout" Target="../slideLayouts/slideLayout2.xml"/><Relationship Id="rId1" Type="http://schemas.openxmlformats.org/officeDocument/2006/relationships/video" Target="file:///E:\PNU\riser6.wmv"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slideLayout" Target="../slideLayouts/slideLayout2.xml"/><Relationship Id="rId1" Type="http://schemas.openxmlformats.org/officeDocument/2006/relationships/video" Target="file:///E:\PNU\riser4.wmv"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slideLayout" Target="../slideLayouts/slideLayout2.xml"/><Relationship Id="rId1" Type="http://schemas.openxmlformats.org/officeDocument/2006/relationships/video" Target="file:///E:\PNU\riser5.wmv"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352.xml"/><Relationship Id="rId5" Type="http://schemas.openxmlformats.org/officeDocument/2006/relationships/image" Target="../media/image258.png"/><Relationship Id="rId4" Type="http://schemas.openxmlformats.org/officeDocument/2006/relationships/image" Target="../media/image257.png"/></Relationships>
</file>

<file path=ppt/slides/_rels/slide9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slideLayout" Target="../slideLayouts/slideLayout2.xml"/><Relationship Id="rId1" Type="http://schemas.openxmlformats.org/officeDocument/2006/relationships/video" Target="file:///E:\PNU\riser9.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sz="quarter"/>
          </p:nvPr>
        </p:nvSpPr>
        <p:spPr/>
        <p:txBody>
          <a:bodyPr/>
          <a:lstStyle/>
          <a:p>
            <a:r>
              <a:rPr kumimoji="1" lang="en-US" altLang="ja-JP" dirty="0" smtClean="0"/>
              <a:t>Control Technologies for Ocean Engineering</a:t>
            </a:r>
            <a:endParaRPr kumimoji="1" lang="ja-JP" altLang="en-US" dirty="0"/>
          </a:p>
        </p:txBody>
      </p:sp>
      <p:sp>
        <p:nvSpPr>
          <p:cNvPr id="3" name="Rectangle 3"/>
          <p:cNvSpPr>
            <a:spLocks noChangeArrowheads="1"/>
          </p:cNvSpPr>
          <p:nvPr/>
        </p:nvSpPr>
        <p:spPr bwMode="auto">
          <a:xfrm>
            <a:off x="3924300" y="4797425"/>
            <a:ext cx="4679950" cy="1512888"/>
          </a:xfrm>
          <a:prstGeom prst="rect">
            <a:avLst/>
          </a:prstGeom>
          <a:noFill/>
          <a:ln w="9525">
            <a:noFill/>
            <a:miter lim="800000"/>
            <a:headEnd/>
            <a:tailEnd/>
          </a:ln>
        </p:spPr>
        <p:txBody>
          <a:bodyPr/>
          <a:lstStyle/>
          <a:p>
            <a:pPr algn="r">
              <a:lnSpc>
                <a:spcPct val="90000"/>
              </a:lnSpc>
              <a:spcBef>
                <a:spcPct val="20000"/>
              </a:spcBef>
              <a:buClr>
                <a:schemeClr val="accent2"/>
              </a:buClr>
              <a:buFont typeface="Wingdings" pitchFamily="2" charset="2"/>
              <a:buNone/>
            </a:pPr>
            <a:r>
              <a:rPr lang="en-US" altLang="ja-JP" dirty="0">
                <a:latin typeface="Verdana" pitchFamily="34" charset="0"/>
              </a:rPr>
              <a:t>Kyushu University</a:t>
            </a:r>
            <a:endParaRPr lang="ja-JP" altLang="en-US" dirty="0">
              <a:latin typeface="Verdana" pitchFamily="34" charset="0"/>
            </a:endParaRPr>
          </a:p>
          <a:p>
            <a:pPr algn="r">
              <a:lnSpc>
                <a:spcPct val="90000"/>
              </a:lnSpc>
              <a:spcBef>
                <a:spcPct val="20000"/>
              </a:spcBef>
              <a:buClr>
                <a:schemeClr val="accent2"/>
              </a:buClr>
              <a:buFont typeface="Wingdings" pitchFamily="2" charset="2"/>
              <a:buNone/>
            </a:pPr>
            <a:r>
              <a:rPr lang="en-US" altLang="ja-JP" dirty="0">
                <a:latin typeface="Verdana" pitchFamily="34" charset="0"/>
              </a:rPr>
              <a:t>Prof. H.Kajiwara</a:t>
            </a:r>
            <a:endParaRPr lang="ja-JP" altLang="en-US" dirty="0">
              <a:latin typeface="Verdana" pitchFamily="34" charset="0"/>
            </a:endParaRPr>
          </a:p>
          <a:p>
            <a:pPr algn="r">
              <a:lnSpc>
                <a:spcPct val="90000"/>
              </a:lnSpc>
              <a:spcBef>
                <a:spcPct val="20000"/>
              </a:spcBef>
              <a:buClr>
                <a:schemeClr val="accent2"/>
              </a:buClr>
              <a:buFont typeface="Wingdings" pitchFamily="2" charset="2"/>
              <a:buNone/>
            </a:pPr>
            <a:r>
              <a:rPr lang="en-US" altLang="ja-JP" dirty="0">
                <a:latin typeface="Verdana" pitchFamily="34" charset="0"/>
              </a:rPr>
              <a:t>(</a:t>
            </a:r>
            <a:r>
              <a:rPr lang="en-US" altLang="ja-JP" dirty="0" smtClean="0">
                <a:latin typeface="Verdana" pitchFamily="34" charset="0"/>
              </a:rPr>
              <a:t>2011.11.18,at PNU)</a:t>
            </a:r>
            <a:endParaRPr lang="en-US" altLang="ja-JP" dirty="0">
              <a:latin typeface="Verdana" pitchFamily="34" charset="0"/>
            </a:endParaRPr>
          </a:p>
        </p:txBody>
      </p:sp>
      <p:sp>
        <p:nvSpPr>
          <p:cNvPr id="4" name="テキスト ボックス 3"/>
          <p:cNvSpPr txBox="1"/>
          <p:nvPr/>
        </p:nvSpPr>
        <p:spPr>
          <a:xfrm>
            <a:off x="768401" y="3141726"/>
            <a:ext cx="7337265" cy="523220"/>
          </a:xfrm>
          <a:prstGeom prst="rect">
            <a:avLst/>
          </a:prstGeom>
          <a:noFill/>
        </p:spPr>
        <p:txBody>
          <a:bodyPr wrap="none" rtlCol="0">
            <a:spAutoFit/>
          </a:bodyPr>
          <a:lstStyle/>
          <a:p>
            <a:r>
              <a:rPr lang="en-US" altLang="ja-JP" dirty="0" smtClean="0">
                <a:solidFill>
                  <a:srgbClr val="008000"/>
                </a:solidFill>
                <a:latin typeface="+mj-lt"/>
              </a:rPr>
              <a:t>Control technologies as the second axis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スライド番号プレースホルダ 3"/>
          <p:cNvSpPr>
            <a:spLocks noGrp="1"/>
          </p:cNvSpPr>
          <p:nvPr>
            <p:ph type="sldNum" sz="quarter" idx="10"/>
          </p:nvPr>
        </p:nvSpPr>
        <p:spPr/>
        <p:txBody>
          <a:bodyPr/>
          <a:lstStyle/>
          <a:p>
            <a:pPr>
              <a:defRPr/>
            </a:pPr>
            <a:r>
              <a:rPr lang="en-US" altLang="ja-JP"/>
              <a:t>[</a:t>
            </a:r>
            <a:fld id="{3DA9BD8D-530A-42AE-B3BB-846017FA6CFC}" type="slidenum">
              <a:rPr lang="en-US" altLang="ja-JP"/>
              <a:pPr>
                <a:defRPr/>
              </a:pPr>
              <a:t>10</a:t>
            </a:fld>
            <a:r>
              <a:rPr lang="en-US" altLang="ja-JP"/>
              <a:t>]</a:t>
            </a:r>
          </a:p>
        </p:txBody>
      </p:sp>
      <p:sp>
        <p:nvSpPr>
          <p:cNvPr id="11267" name="Line 4"/>
          <p:cNvSpPr>
            <a:spLocks noChangeShapeType="1"/>
          </p:cNvSpPr>
          <p:nvPr/>
        </p:nvSpPr>
        <p:spPr bwMode="auto">
          <a:xfrm>
            <a:off x="2809429" y="4652888"/>
            <a:ext cx="441325" cy="0"/>
          </a:xfrm>
          <a:prstGeom prst="line">
            <a:avLst/>
          </a:prstGeom>
          <a:noFill/>
          <a:ln w="76200">
            <a:solidFill>
              <a:schemeClr val="tx1"/>
            </a:solidFill>
            <a:round/>
            <a:headEnd/>
            <a:tailEnd type="arrow" w="med" len="med"/>
          </a:ln>
        </p:spPr>
        <p:txBody>
          <a:bodyPr/>
          <a:lstStyle/>
          <a:p>
            <a:endParaRPr lang="ja-JP" altLang="en-US"/>
          </a:p>
        </p:txBody>
      </p:sp>
      <p:sp>
        <p:nvSpPr>
          <p:cNvPr id="11268" name="Line 5"/>
          <p:cNvSpPr>
            <a:spLocks noChangeShapeType="1"/>
          </p:cNvSpPr>
          <p:nvPr/>
        </p:nvSpPr>
        <p:spPr bwMode="auto">
          <a:xfrm>
            <a:off x="7631851" y="3428926"/>
            <a:ext cx="1152525" cy="0"/>
          </a:xfrm>
          <a:prstGeom prst="line">
            <a:avLst/>
          </a:prstGeom>
          <a:noFill/>
          <a:ln w="76200">
            <a:solidFill>
              <a:schemeClr val="tx1"/>
            </a:solidFill>
            <a:round/>
            <a:headEnd/>
            <a:tailEnd type="arrow" w="med" len="med"/>
          </a:ln>
        </p:spPr>
        <p:txBody>
          <a:bodyPr/>
          <a:lstStyle/>
          <a:p>
            <a:endParaRPr lang="ja-JP" altLang="en-US"/>
          </a:p>
        </p:txBody>
      </p:sp>
      <p:sp>
        <p:nvSpPr>
          <p:cNvPr id="11269" name="Oval 9"/>
          <p:cNvSpPr>
            <a:spLocks noChangeArrowheads="1"/>
          </p:cNvSpPr>
          <p:nvPr/>
        </p:nvSpPr>
        <p:spPr bwMode="auto">
          <a:xfrm>
            <a:off x="1064766" y="3247951"/>
            <a:ext cx="360363" cy="360362"/>
          </a:xfrm>
          <a:prstGeom prst="ellipse">
            <a:avLst/>
          </a:prstGeom>
          <a:noFill/>
          <a:ln w="76200" algn="ctr">
            <a:solidFill>
              <a:schemeClr val="tx1"/>
            </a:solidFill>
            <a:round/>
            <a:headEnd/>
            <a:tailEnd/>
          </a:ln>
        </p:spPr>
        <p:txBody>
          <a:bodyPr wrap="none" anchor="ctr"/>
          <a:lstStyle/>
          <a:p>
            <a:endParaRPr lang="ja-JP" altLang="en-US"/>
          </a:p>
        </p:txBody>
      </p:sp>
      <p:sp>
        <p:nvSpPr>
          <p:cNvPr id="11270" name="Line 10"/>
          <p:cNvSpPr>
            <a:spLocks noChangeShapeType="1"/>
          </p:cNvSpPr>
          <p:nvPr/>
        </p:nvSpPr>
        <p:spPr bwMode="auto">
          <a:xfrm>
            <a:off x="107504" y="3422576"/>
            <a:ext cx="935037" cy="1587"/>
          </a:xfrm>
          <a:prstGeom prst="line">
            <a:avLst/>
          </a:prstGeom>
          <a:noFill/>
          <a:ln w="76200">
            <a:solidFill>
              <a:schemeClr val="tx1"/>
            </a:solidFill>
            <a:round/>
            <a:headEnd/>
            <a:tailEnd type="arrow" w="med" len="med"/>
          </a:ln>
        </p:spPr>
        <p:txBody>
          <a:bodyPr/>
          <a:lstStyle/>
          <a:p>
            <a:endParaRPr lang="ja-JP" altLang="en-US"/>
          </a:p>
        </p:txBody>
      </p:sp>
      <p:sp>
        <p:nvSpPr>
          <p:cNvPr id="11271" name="Line 11"/>
          <p:cNvSpPr>
            <a:spLocks noChangeShapeType="1"/>
          </p:cNvSpPr>
          <p:nvPr/>
        </p:nvSpPr>
        <p:spPr bwMode="auto">
          <a:xfrm flipV="1">
            <a:off x="1256854" y="3649588"/>
            <a:ext cx="0" cy="1866900"/>
          </a:xfrm>
          <a:prstGeom prst="line">
            <a:avLst/>
          </a:prstGeom>
          <a:noFill/>
          <a:ln w="76200">
            <a:solidFill>
              <a:schemeClr val="tx1"/>
            </a:solidFill>
            <a:round/>
            <a:headEnd/>
            <a:tailEnd type="arrow" w="med" len="med"/>
          </a:ln>
        </p:spPr>
        <p:txBody>
          <a:bodyPr/>
          <a:lstStyle/>
          <a:p>
            <a:endParaRPr lang="ja-JP" altLang="en-US"/>
          </a:p>
        </p:txBody>
      </p:sp>
      <p:sp>
        <p:nvSpPr>
          <p:cNvPr id="11272" name="Line 12"/>
          <p:cNvSpPr>
            <a:spLocks noChangeShapeType="1"/>
          </p:cNvSpPr>
          <p:nvPr/>
        </p:nvSpPr>
        <p:spPr bwMode="auto">
          <a:xfrm>
            <a:off x="1229866" y="5500613"/>
            <a:ext cx="6948000" cy="0"/>
          </a:xfrm>
          <a:prstGeom prst="line">
            <a:avLst/>
          </a:prstGeom>
          <a:noFill/>
          <a:ln w="76200">
            <a:solidFill>
              <a:schemeClr val="tx1"/>
            </a:solidFill>
            <a:round/>
            <a:headEnd/>
            <a:tailEnd/>
          </a:ln>
        </p:spPr>
        <p:txBody>
          <a:bodyPr/>
          <a:lstStyle/>
          <a:p>
            <a:endParaRPr lang="ja-JP" altLang="en-US"/>
          </a:p>
        </p:txBody>
      </p:sp>
      <p:sp>
        <p:nvSpPr>
          <p:cNvPr id="11273" name="Line 13"/>
          <p:cNvSpPr>
            <a:spLocks noChangeShapeType="1"/>
          </p:cNvSpPr>
          <p:nvPr/>
        </p:nvSpPr>
        <p:spPr bwMode="auto">
          <a:xfrm flipV="1">
            <a:off x="4777929" y="3573388"/>
            <a:ext cx="0" cy="1079500"/>
          </a:xfrm>
          <a:prstGeom prst="line">
            <a:avLst/>
          </a:prstGeom>
          <a:noFill/>
          <a:ln w="76200">
            <a:solidFill>
              <a:schemeClr val="tx1"/>
            </a:solidFill>
            <a:round/>
            <a:headEnd/>
            <a:tailEnd type="arrow" w="med" len="med"/>
          </a:ln>
        </p:spPr>
        <p:txBody>
          <a:bodyPr/>
          <a:lstStyle/>
          <a:p>
            <a:endParaRPr lang="ja-JP" altLang="en-US"/>
          </a:p>
        </p:txBody>
      </p:sp>
      <p:pic>
        <p:nvPicPr>
          <p:cNvPr id="11274" name="Picture 14" descr="txp_fig"/>
          <p:cNvPicPr>
            <a:picLocks noChangeAspect="1" noChangeArrowheads="1"/>
          </p:cNvPicPr>
          <p:nvPr>
            <p:custDataLst>
              <p:tags r:id="rId1"/>
            </p:custDataLst>
          </p:nvPr>
        </p:nvPicPr>
        <p:blipFill>
          <a:blip r:embed="rId15" cstate="print">
            <a:clrChange>
              <a:clrFrom>
                <a:srgbClr val="FFFFFF"/>
              </a:clrFrom>
              <a:clrTo>
                <a:srgbClr val="FFFFFF">
                  <a:alpha val="0"/>
                </a:srgbClr>
              </a:clrTo>
            </a:clrChange>
          </a:blip>
          <a:srcRect/>
          <a:stretch>
            <a:fillRect/>
          </a:stretch>
        </p:blipFill>
        <p:spPr bwMode="auto">
          <a:xfrm>
            <a:off x="864741" y="4076626"/>
            <a:ext cx="271463" cy="39687"/>
          </a:xfrm>
          <a:prstGeom prst="rect">
            <a:avLst/>
          </a:prstGeom>
          <a:noFill/>
          <a:ln w="9525" algn="ctr">
            <a:noFill/>
            <a:miter lim="800000"/>
            <a:headEnd/>
            <a:tailEnd/>
          </a:ln>
        </p:spPr>
      </p:pic>
      <p:pic>
        <p:nvPicPr>
          <p:cNvPr id="11275" name="Picture 15" descr="txp_fig"/>
          <p:cNvPicPr>
            <a:picLocks noChangeAspect="1" noChangeArrowheads="1"/>
          </p:cNvPicPr>
          <p:nvPr>
            <p:custDataLst>
              <p:tags r:id="rId2"/>
            </p:custDataLst>
          </p:nvPr>
        </p:nvPicPr>
        <p:blipFill>
          <a:blip r:embed="rId16" cstate="print">
            <a:clrChange>
              <a:clrFrom>
                <a:srgbClr val="FFFFFF"/>
              </a:clrFrom>
              <a:clrTo>
                <a:srgbClr val="FFFFFF">
                  <a:alpha val="0"/>
                </a:srgbClr>
              </a:clrTo>
            </a:clrChange>
          </a:blip>
          <a:srcRect/>
          <a:stretch>
            <a:fillRect/>
          </a:stretch>
        </p:blipFill>
        <p:spPr bwMode="auto">
          <a:xfrm>
            <a:off x="2233166" y="4076626"/>
            <a:ext cx="522288" cy="1152525"/>
          </a:xfrm>
          <a:prstGeom prst="rect">
            <a:avLst/>
          </a:prstGeom>
          <a:solidFill>
            <a:srgbClr val="C0C0C0"/>
          </a:solidFill>
          <a:ln w="50800" algn="ctr">
            <a:solidFill>
              <a:srgbClr val="C0C0C0"/>
            </a:solidFill>
            <a:miter lim="800000"/>
            <a:headEnd/>
            <a:tailEnd/>
          </a:ln>
        </p:spPr>
      </p:pic>
      <p:sp>
        <p:nvSpPr>
          <p:cNvPr id="11276" name="Oval 16"/>
          <p:cNvSpPr>
            <a:spLocks noChangeArrowheads="1"/>
          </p:cNvSpPr>
          <p:nvPr/>
        </p:nvSpPr>
        <p:spPr bwMode="auto">
          <a:xfrm>
            <a:off x="4581079" y="3236838"/>
            <a:ext cx="360362" cy="360363"/>
          </a:xfrm>
          <a:prstGeom prst="ellipse">
            <a:avLst/>
          </a:prstGeom>
          <a:noFill/>
          <a:ln w="76200" algn="ctr">
            <a:solidFill>
              <a:schemeClr val="tx1"/>
            </a:solidFill>
            <a:round/>
            <a:headEnd/>
            <a:tailEnd/>
          </a:ln>
        </p:spPr>
        <p:txBody>
          <a:bodyPr wrap="none" anchor="ctr"/>
          <a:lstStyle/>
          <a:p>
            <a:endParaRPr lang="ja-JP" altLang="en-US"/>
          </a:p>
        </p:txBody>
      </p:sp>
      <p:sp>
        <p:nvSpPr>
          <p:cNvPr id="11277" name="Line 17"/>
          <p:cNvSpPr>
            <a:spLocks noChangeShapeType="1"/>
          </p:cNvSpPr>
          <p:nvPr/>
        </p:nvSpPr>
        <p:spPr bwMode="auto">
          <a:xfrm flipV="1">
            <a:off x="8172400" y="3401938"/>
            <a:ext cx="0" cy="2114550"/>
          </a:xfrm>
          <a:prstGeom prst="line">
            <a:avLst/>
          </a:prstGeom>
          <a:noFill/>
          <a:ln w="76200">
            <a:solidFill>
              <a:schemeClr val="tx1"/>
            </a:solidFill>
            <a:round/>
            <a:headEnd/>
            <a:tailEnd/>
          </a:ln>
        </p:spPr>
        <p:txBody>
          <a:bodyPr/>
          <a:lstStyle/>
          <a:p>
            <a:endParaRPr lang="ja-JP" altLang="en-US"/>
          </a:p>
        </p:txBody>
      </p:sp>
      <p:sp>
        <p:nvSpPr>
          <p:cNvPr id="11278" name="Line 18"/>
          <p:cNvSpPr>
            <a:spLocks noChangeShapeType="1"/>
          </p:cNvSpPr>
          <p:nvPr/>
        </p:nvSpPr>
        <p:spPr bwMode="auto">
          <a:xfrm>
            <a:off x="1455291" y="3427338"/>
            <a:ext cx="993775" cy="1588"/>
          </a:xfrm>
          <a:prstGeom prst="line">
            <a:avLst/>
          </a:prstGeom>
          <a:noFill/>
          <a:ln w="76200">
            <a:solidFill>
              <a:schemeClr val="tx1"/>
            </a:solidFill>
            <a:round/>
            <a:headEnd/>
            <a:tailEnd type="arrow" w="med" len="med"/>
          </a:ln>
        </p:spPr>
        <p:txBody>
          <a:bodyPr/>
          <a:lstStyle/>
          <a:p>
            <a:endParaRPr lang="ja-JP" altLang="en-US"/>
          </a:p>
        </p:txBody>
      </p:sp>
      <p:sp>
        <p:nvSpPr>
          <p:cNvPr id="11279" name="Line 19"/>
          <p:cNvSpPr>
            <a:spLocks noChangeShapeType="1"/>
          </p:cNvSpPr>
          <p:nvPr/>
        </p:nvSpPr>
        <p:spPr bwMode="auto">
          <a:xfrm>
            <a:off x="3457129" y="3428926"/>
            <a:ext cx="1093787" cy="3175"/>
          </a:xfrm>
          <a:prstGeom prst="line">
            <a:avLst/>
          </a:prstGeom>
          <a:noFill/>
          <a:ln w="76200">
            <a:solidFill>
              <a:schemeClr val="tx1"/>
            </a:solidFill>
            <a:round/>
            <a:headEnd/>
            <a:tailEnd type="arrow" w="med" len="med"/>
          </a:ln>
        </p:spPr>
        <p:txBody>
          <a:bodyPr/>
          <a:lstStyle/>
          <a:p>
            <a:endParaRPr lang="ja-JP" altLang="en-US"/>
          </a:p>
        </p:txBody>
      </p:sp>
      <p:sp>
        <p:nvSpPr>
          <p:cNvPr id="11280" name="Line 20"/>
          <p:cNvSpPr>
            <a:spLocks noChangeShapeType="1"/>
          </p:cNvSpPr>
          <p:nvPr/>
        </p:nvSpPr>
        <p:spPr bwMode="auto">
          <a:xfrm>
            <a:off x="4970016" y="3428926"/>
            <a:ext cx="431800" cy="1587"/>
          </a:xfrm>
          <a:prstGeom prst="line">
            <a:avLst/>
          </a:prstGeom>
          <a:noFill/>
          <a:ln w="76200">
            <a:solidFill>
              <a:schemeClr val="tx1"/>
            </a:solidFill>
            <a:round/>
            <a:headEnd/>
            <a:tailEnd type="arrow" w="med" len="med"/>
          </a:ln>
        </p:spPr>
        <p:txBody>
          <a:bodyPr/>
          <a:lstStyle/>
          <a:p>
            <a:endParaRPr lang="ja-JP" altLang="en-US"/>
          </a:p>
        </p:txBody>
      </p:sp>
      <p:sp>
        <p:nvSpPr>
          <p:cNvPr id="11281" name="Line 21"/>
          <p:cNvSpPr>
            <a:spLocks noChangeShapeType="1"/>
          </p:cNvSpPr>
          <p:nvPr/>
        </p:nvSpPr>
        <p:spPr bwMode="auto">
          <a:xfrm>
            <a:off x="1728341" y="4652888"/>
            <a:ext cx="441325" cy="0"/>
          </a:xfrm>
          <a:prstGeom prst="line">
            <a:avLst/>
          </a:prstGeom>
          <a:noFill/>
          <a:ln w="76200">
            <a:solidFill>
              <a:schemeClr val="tx1"/>
            </a:solidFill>
            <a:round/>
            <a:headEnd/>
            <a:tailEnd type="arrow" w="med" len="med"/>
          </a:ln>
        </p:spPr>
        <p:txBody>
          <a:bodyPr/>
          <a:lstStyle/>
          <a:p>
            <a:endParaRPr lang="ja-JP" altLang="en-US"/>
          </a:p>
        </p:txBody>
      </p:sp>
      <p:sp>
        <p:nvSpPr>
          <p:cNvPr id="11282" name="Line 22"/>
          <p:cNvSpPr>
            <a:spLocks noChangeShapeType="1"/>
          </p:cNvSpPr>
          <p:nvPr/>
        </p:nvSpPr>
        <p:spPr bwMode="auto">
          <a:xfrm flipV="1">
            <a:off x="1690241" y="3395588"/>
            <a:ext cx="0" cy="1295400"/>
          </a:xfrm>
          <a:prstGeom prst="line">
            <a:avLst/>
          </a:prstGeom>
          <a:noFill/>
          <a:ln w="76200">
            <a:solidFill>
              <a:schemeClr val="tx1"/>
            </a:solidFill>
            <a:round/>
            <a:headEnd/>
            <a:tailEnd/>
          </a:ln>
        </p:spPr>
        <p:txBody>
          <a:bodyPr/>
          <a:lstStyle/>
          <a:p>
            <a:endParaRPr lang="ja-JP" altLang="en-US"/>
          </a:p>
        </p:txBody>
      </p:sp>
      <p:sp>
        <p:nvSpPr>
          <p:cNvPr id="11283" name="Line 23"/>
          <p:cNvSpPr>
            <a:spLocks noChangeShapeType="1"/>
          </p:cNvSpPr>
          <p:nvPr/>
        </p:nvSpPr>
        <p:spPr bwMode="auto">
          <a:xfrm>
            <a:off x="4376291" y="4654476"/>
            <a:ext cx="441325" cy="0"/>
          </a:xfrm>
          <a:prstGeom prst="line">
            <a:avLst/>
          </a:prstGeom>
          <a:noFill/>
          <a:ln w="76200">
            <a:solidFill>
              <a:schemeClr val="tx1"/>
            </a:solidFill>
            <a:round/>
            <a:headEnd/>
            <a:tailEnd/>
          </a:ln>
        </p:spPr>
        <p:txBody>
          <a:bodyPr/>
          <a:lstStyle/>
          <a:p>
            <a:endParaRPr lang="ja-JP" altLang="en-US"/>
          </a:p>
        </p:txBody>
      </p:sp>
      <p:pic>
        <p:nvPicPr>
          <p:cNvPr id="11284" name="Picture 24" descr="txp_fig"/>
          <p:cNvPicPr>
            <a:picLocks noChangeAspect="1" noChangeArrowheads="1"/>
          </p:cNvPicPr>
          <p:nvPr>
            <p:custDataLst>
              <p:tags r:id="rId3"/>
            </p:custDataLst>
          </p:nvPr>
        </p:nvPicPr>
        <p:blipFill>
          <a:blip r:embed="rId17" cstate="print">
            <a:clrChange>
              <a:clrFrom>
                <a:srgbClr val="FFFFFF"/>
              </a:clrFrom>
              <a:clrTo>
                <a:srgbClr val="FFFFFF">
                  <a:alpha val="0"/>
                </a:srgbClr>
              </a:clrTo>
            </a:clrChange>
          </a:blip>
          <a:srcRect/>
          <a:stretch>
            <a:fillRect/>
          </a:stretch>
        </p:blipFill>
        <p:spPr bwMode="auto">
          <a:xfrm>
            <a:off x="2441129" y="3089201"/>
            <a:ext cx="1136650" cy="696912"/>
          </a:xfrm>
          <a:prstGeom prst="rect">
            <a:avLst/>
          </a:prstGeom>
          <a:solidFill>
            <a:srgbClr val="FF6600"/>
          </a:solidFill>
          <a:ln w="9525" algn="ctr">
            <a:noFill/>
            <a:miter lim="800000"/>
            <a:headEnd/>
            <a:tailEnd/>
          </a:ln>
        </p:spPr>
      </p:pic>
      <p:pic>
        <p:nvPicPr>
          <p:cNvPr id="11285" name="Picture 25" descr="txp_fig"/>
          <p:cNvPicPr>
            <a:picLocks noChangeAspect="1" noChangeArrowheads="1"/>
          </p:cNvPicPr>
          <p:nvPr>
            <p:custDataLst>
              <p:tags r:id="rId4"/>
            </p:custDataLst>
          </p:nvPr>
        </p:nvPicPr>
        <p:blipFill>
          <a:blip r:embed="rId18" cstate="print">
            <a:clrChange>
              <a:clrFrom>
                <a:srgbClr val="FFFFFF"/>
              </a:clrFrom>
              <a:clrTo>
                <a:srgbClr val="FFFFFF">
                  <a:alpha val="0"/>
                </a:srgbClr>
              </a:clrTo>
            </a:clrChange>
          </a:blip>
          <a:srcRect/>
          <a:stretch>
            <a:fillRect/>
          </a:stretch>
        </p:blipFill>
        <p:spPr bwMode="auto">
          <a:xfrm>
            <a:off x="3239641" y="4273476"/>
            <a:ext cx="1246188" cy="742950"/>
          </a:xfrm>
          <a:prstGeom prst="rect">
            <a:avLst/>
          </a:prstGeom>
          <a:solidFill>
            <a:srgbClr val="99CC00"/>
          </a:solidFill>
          <a:ln w="9525" algn="ctr">
            <a:noFill/>
            <a:miter lim="800000"/>
            <a:headEnd/>
            <a:tailEnd/>
          </a:ln>
        </p:spPr>
      </p:pic>
      <p:sp>
        <p:nvSpPr>
          <p:cNvPr id="11286" name="Line 26"/>
          <p:cNvSpPr>
            <a:spLocks noChangeShapeType="1"/>
          </p:cNvSpPr>
          <p:nvPr/>
        </p:nvSpPr>
        <p:spPr bwMode="auto">
          <a:xfrm>
            <a:off x="2736404" y="2276401"/>
            <a:ext cx="514350" cy="0"/>
          </a:xfrm>
          <a:prstGeom prst="line">
            <a:avLst/>
          </a:prstGeom>
          <a:noFill/>
          <a:ln w="76200">
            <a:solidFill>
              <a:schemeClr val="tx1"/>
            </a:solidFill>
            <a:round/>
            <a:headEnd/>
            <a:tailEnd type="arrow" w="med" len="med"/>
          </a:ln>
        </p:spPr>
        <p:txBody>
          <a:bodyPr/>
          <a:lstStyle/>
          <a:p>
            <a:endParaRPr lang="ja-JP" altLang="en-US"/>
          </a:p>
        </p:txBody>
      </p:sp>
      <p:sp>
        <p:nvSpPr>
          <p:cNvPr id="11287" name="Line 27"/>
          <p:cNvSpPr>
            <a:spLocks noChangeShapeType="1"/>
          </p:cNvSpPr>
          <p:nvPr/>
        </p:nvSpPr>
        <p:spPr bwMode="auto">
          <a:xfrm>
            <a:off x="1728341" y="2276401"/>
            <a:ext cx="441325" cy="0"/>
          </a:xfrm>
          <a:prstGeom prst="line">
            <a:avLst/>
          </a:prstGeom>
          <a:noFill/>
          <a:ln w="76200">
            <a:solidFill>
              <a:schemeClr val="tx1"/>
            </a:solidFill>
            <a:round/>
            <a:headEnd/>
            <a:tailEnd type="arrow" w="med" len="med"/>
          </a:ln>
        </p:spPr>
        <p:txBody>
          <a:bodyPr/>
          <a:lstStyle/>
          <a:p>
            <a:endParaRPr lang="ja-JP" altLang="en-US"/>
          </a:p>
        </p:txBody>
      </p:sp>
      <p:sp>
        <p:nvSpPr>
          <p:cNvPr id="11288" name="Line 28"/>
          <p:cNvSpPr>
            <a:spLocks noChangeShapeType="1"/>
          </p:cNvSpPr>
          <p:nvPr/>
        </p:nvSpPr>
        <p:spPr bwMode="auto">
          <a:xfrm>
            <a:off x="4376291" y="2277988"/>
            <a:ext cx="441325" cy="0"/>
          </a:xfrm>
          <a:prstGeom prst="line">
            <a:avLst/>
          </a:prstGeom>
          <a:noFill/>
          <a:ln w="76200">
            <a:solidFill>
              <a:schemeClr val="tx1"/>
            </a:solidFill>
            <a:round/>
            <a:headEnd/>
            <a:tailEnd/>
          </a:ln>
        </p:spPr>
        <p:txBody>
          <a:bodyPr/>
          <a:lstStyle/>
          <a:p>
            <a:endParaRPr lang="ja-JP" altLang="en-US"/>
          </a:p>
        </p:txBody>
      </p:sp>
      <p:pic>
        <p:nvPicPr>
          <p:cNvPr id="11289" name="Picture 29" descr="txp_fig"/>
          <p:cNvPicPr>
            <a:picLocks noChangeAspect="1" noChangeArrowheads="1"/>
          </p:cNvPicPr>
          <p:nvPr>
            <p:custDataLst>
              <p:tags r:id="rId5"/>
            </p:custDataLst>
          </p:nvPr>
        </p:nvPicPr>
        <p:blipFill>
          <a:blip r:embed="rId19" cstate="print">
            <a:clrChange>
              <a:clrFrom>
                <a:srgbClr val="FFFFFF"/>
              </a:clrFrom>
              <a:clrTo>
                <a:srgbClr val="FFFFFF">
                  <a:alpha val="0"/>
                </a:srgbClr>
              </a:clrTo>
            </a:clrChange>
          </a:blip>
          <a:srcRect/>
          <a:stretch>
            <a:fillRect/>
          </a:stretch>
        </p:blipFill>
        <p:spPr bwMode="auto">
          <a:xfrm>
            <a:off x="2279204" y="1747763"/>
            <a:ext cx="417512" cy="1049338"/>
          </a:xfrm>
          <a:prstGeom prst="rect">
            <a:avLst/>
          </a:prstGeom>
          <a:solidFill>
            <a:srgbClr val="C0C0C0"/>
          </a:solidFill>
          <a:ln w="76200" algn="ctr">
            <a:solidFill>
              <a:srgbClr val="C0C0C0"/>
            </a:solidFill>
            <a:miter lim="800000"/>
            <a:headEnd/>
            <a:tailEnd/>
          </a:ln>
        </p:spPr>
      </p:pic>
      <p:sp>
        <p:nvSpPr>
          <p:cNvPr id="11290" name="Line 30"/>
          <p:cNvSpPr>
            <a:spLocks noChangeShapeType="1"/>
          </p:cNvSpPr>
          <p:nvPr/>
        </p:nvSpPr>
        <p:spPr bwMode="auto">
          <a:xfrm flipV="1">
            <a:off x="1690241" y="2238301"/>
            <a:ext cx="0" cy="1295400"/>
          </a:xfrm>
          <a:prstGeom prst="line">
            <a:avLst/>
          </a:prstGeom>
          <a:noFill/>
          <a:ln w="76200">
            <a:solidFill>
              <a:schemeClr val="tx1"/>
            </a:solidFill>
            <a:round/>
            <a:headEnd/>
            <a:tailEnd/>
          </a:ln>
        </p:spPr>
        <p:txBody>
          <a:bodyPr/>
          <a:lstStyle/>
          <a:p>
            <a:endParaRPr lang="ja-JP" altLang="en-US"/>
          </a:p>
        </p:txBody>
      </p:sp>
      <p:pic>
        <p:nvPicPr>
          <p:cNvPr id="11291" name="Picture 31" descr="txp_fig"/>
          <p:cNvPicPr>
            <a:picLocks noChangeAspect="1" noChangeArrowheads="1"/>
          </p:cNvPicPr>
          <p:nvPr>
            <p:custDataLst>
              <p:tags r:id="rId6"/>
            </p:custDataLst>
          </p:nvPr>
        </p:nvPicPr>
        <p:blipFill>
          <a:blip r:embed="rId20" cstate="print">
            <a:clrChange>
              <a:clrFrom>
                <a:srgbClr val="FFFFFF"/>
              </a:clrFrom>
              <a:clrTo>
                <a:srgbClr val="FFFFFF">
                  <a:alpha val="0"/>
                </a:srgbClr>
              </a:clrTo>
            </a:clrChange>
          </a:blip>
          <a:srcRect/>
          <a:stretch>
            <a:fillRect/>
          </a:stretch>
        </p:blipFill>
        <p:spPr bwMode="auto">
          <a:xfrm>
            <a:off x="3312666" y="1893813"/>
            <a:ext cx="1011238" cy="742950"/>
          </a:xfrm>
          <a:prstGeom prst="rect">
            <a:avLst/>
          </a:prstGeom>
          <a:solidFill>
            <a:srgbClr val="00CCFF"/>
          </a:solidFill>
          <a:ln w="76200" algn="ctr">
            <a:solidFill>
              <a:srgbClr val="00CCFF"/>
            </a:solidFill>
            <a:miter lim="800000"/>
            <a:headEnd/>
            <a:tailEnd/>
          </a:ln>
        </p:spPr>
      </p:pic>
      <p:sp>
        <p:nvSpPr>
          <p:cNvPr id="11292" name="Line 32"/>
          <p:cNvSpPr>
            <a:spLocks noChangeShapeType="1"/>
          </p:cNvSpPr>
          <p:nvPr/>
        </p:nvSpPr>
        <p:spPr bwMode="auto">
          <a:xfrm flipV="1">
            <a:off x="4777929" y="2276401"/>
            <a:ext cx="0" cy="944562"/>
          </a:xfrm>
          <a:prstGeom prst="line">
            <a:avLst/>
          </a:prstGeom>
          <a:noFill/>
          <a:ln w="76200">
            <a:solidFill>
              <a:schemeClr val="tx1"/>
            </a:solidFill>
            <a:round/>
            <a:headEnd type="arrow" w="med" len="med"/>
            <a:tailEnd/>
          </a:ln>
        </p:spPr>
        <p:txBody>
          <a:bodyPr/>
          <a:lstStyle/>
          <a:p>
            <a:endParaRPr lang="ja-JP" altLang="en-US"/>
          </a:p>
        </p:txBody>
      </p:sp>
      <p:sp>
        <p:nvSpPr>
          <p:cNvPr id="9250" name="Rectangle 35"/>
          <p:cNvSpPr>
            <a:spLocks noChangeArrowheads="1"/>
          </p:cNvSpPr>
          <p:nvPr/>
        </p:nvSpPr>
        <p:spPr bwMode="auto">
          <a:xfrm>
            <a:off x="315913" y="76200"/>
            <a:ext cx="8577262" cy="681038"/>
          </a:xfrm>
          <a:prstGeom prst="rect">
            <a:avLst/>
          </a:prstGeom>
          <a:noFill/>
          <a:ln w="9525">
            <a:noFill/>
            <a:miter lim="800000"/>
            <a:headEnd/>
            <a:tailEnd/>
          </a:ln>
        </p:spPr>
        <p:txBody>
          <a:bodyPr anchor="ctr"/>
          <a:lstStyle/>
          <a:p>
            <a:pPr algn="l">
              <a:defRPr/>
            </a:pPr>
            <a:r>
              <a:rPr kumimoji="1" lang="en-US" altLang="ja-JP" sz="3800" dirty="0" smtClean="0">
                <a:solidFill>
                  <a:schemeClr val="tx2"/>
                </a:solidFill>
                <a:latin typeface="+mj-lt"/>
                <a:ea typeface="+mj-ea"/>
              </a:rPr>
              <a:t>PID</a:t>
            </a:r>
            <a:r>
              <a:rPr kumimoji="1" lang="ja-JP" altLang="en-US" sz="3800" dirty="0" smtClean="0">
                <a:solidFill>
                  <a:schemeClr val="tx2"/>
                </a:solidFill>
                <a:latin typeface="+mj-lt"/>
                <a:ea typeface="+mj-ea"/>
              </a:rPr>
              <a:t> </a:t>
            </a:r>
            <a:r>
              <a:rPr kumimoji="1" lang="en-US" altLang="ja-JP" sz="3800" dirty="0" smtClean="0">
                <a:solidFill>
                  <a:schemeClr val="tx2"/>
                </a:solidFill>
                <a:latin typeface="+mj-lt"/>
                <a:ea typeface="+mj-ea"/>
              </a:rPr>
              <a:t>Control of a Cart (Motor/Ship)</a:t>
            </a:r>
            <a:endParaRPr kumimoji="1" lang="ja-JP" altLang="en-US" sz="3800" dirty="0">
              <a:solidFill>
                <a:schemeClr val="tx2"/>
              </a:solidFill>
              <a:latin typeface="+mj-lt"/>
              <a:ea typeface="+mj-ea"/>
            </a:endParaRPr>
          </a:p>
        </p:txBody>
      </p:sp>
      <p:pic>
        <p:nvPicPr>
          <p:cNvPr id="67" name="図 66" descr="txp_fig.png"/>
          <p:cNvPicPr>
            <a:picLocks noChangeAspect="1"/>
          </p:cNvPicPr>
          <p:nvPr>
            <p:custDataLst>
              <p:tags r:id="rId7"/>
            </p:custDataLst>
          </p:nvPr>
        </p:nvPicPr>
        <p:blipFill>
          <a:blip r:embed="rId21" cstate="print">
            <a:clrChange>
              <a:clrFrom>
                <a:srgbClr val="FFFFFF"/>
              </a:clrFrom>
              <a:clrTo>
                <a:srgbClr val="FFFFFF">
                  <a:alpha val="0"/>
                </a:srgbClr>
              </a:clrTo>
            </a:clrChange>
          </a:blip>
          <a:stretch>
            <a:fillRect/>
          </a:stretch>
        </p:blipFill>
        <p:spPr bwMode="auto">
          <a:xfrm>
            <a:off x="7992632" y="3086293"/>
            <a:ext cx="179768" cy="198691"/>
          </a:xfrm>
          <a:prstGeom prst="rect">
            <a:avLst/>
          </a:prstGeom>
          <a:noFill/>
          <a:ln/>
          <a:effectLst/>
        </p:spPr>
      </p:pic>
      <p:pic>
        <p:nvPicPr>
          <p:cNvPr id="66" name="図 65" descr="txp_fig.png"/>
          <p:cNvPicPr>
            <a:picLocks noChangeAspect="1"/>
          </p:cNvPicPr>
          <p:nvPr>
            <p:custDataLst>
              <p:tags r:id="rId8"/>
            </p:custDataLst>
          </p:nvPr>
        </p:nvPicPr>
        <p:blipFill>
          <a:blip r:embed="rId22" cstate="print">
            <a:clrChange>
              <a:clrFrom>
                <a:srgbClr val="FFFFFF"/>
              </a:clrFrom>
              <a:clrTo>
                <a:srgbClr val="FFFFFF">
                  <a:alpha val="0"/>
                </a:srgbClr>
              </a:clrTo>
            </a:clrChange>
          </a:blip>
          <a:stretch>
            <a:fillRect/>
          </a:stretch>
        </p:blipFill>
        <p:spPr bwMode="auto">
          <a:xfrm>
            <a:off x="204491" y="3068960"/>
            <a:ext cx="312438" cy="220027"/>
          </a:xfrm>
          <a:prstGeom prst="rect">
            <a:avLst/>
          </a:prstGeom>
          <a:noFill/>
          <a:ln/>
          <a:effectLst/>
        </p:spPr>
      </p:pic>
      <p:pic>
        <p:nvPicPr>
          <p:cNvPr id="68" name="図 67" descr="txp_fig.png"/>
          <p:cNvPicPr>
            <a:picLocks noChangeAspect="1"/>
          </p:cNvPicPr>
          <p:nvPr>
            <p:custDataLst>
              <p:tags r:id="rId9"/>
            </p:custDataLst>
          </p:nvPr>
        </p:nvPicPr>
        <p:blipFill>
          <a:blip r:embed="rId23" cstate="print">
            <a:clrChange>
              <a:clrFrom>
                <a:srgbClr val="FFFFFF"/>
              </a:clrFrom>
              <a:clrTo>
                <a:srgbClr val="FFFFFF">
                  <a:alpha val="0"/>
                </a:srgbClr>
              </a:clrTo>
            </a:clrChange>
          </a:blip>
          <a:stretch>
            <a:fillRect/>
          </a:stretch>
        </p:blipFill>
        <p:spPr bwMode="auto">
          <a:xfrm>
            <a:off x="4970254" y="2863775"/>
            <a:ext cx="280510" cy="262413"/>
          </a:xfrm>
          <a:prstGeom prst="rect">
            <a:avLst/>
          </a:prstGeom>
          <a:noFill/>
          <a:ln/>
          <a:effectLst/>
        </p:spPr>
      </p:pic>
      <p:sp>
        <p:nvSpPr>
          <p:cNvPr id="11303" name="円/楕円 34"/>
          <p:cNvSpPr>
            <a:spLocks noChangeArrowheads="1"/>
          </p:cNvSpPr>
          <p:nvPr/>
        </p:nvSpPr>
        <p:spPr bwMode="auto">
          <a:xfrm>
            <a:off x="2106166" y="1669976"/>
            <a:ext cx="2500313" cy="1216025"/>
          </a:xfrm>
          <a:prstGeom prst="ellipse">
            <a:avLst/>
          </a:prstGeom>
          <a:noFill/>
          <a:ln w="25400" algn="ctr">
            <a:solidFill>
              <a:srgbClr val="C00000"/>
            </a:solidFill>
            <a:round/>
            <a:headEnd/>
            <a:tailEnd type="triangle" w="med" len="med"/>
          </a:ln>
        </p:spPr>
        <p:txBody>
          <a:bodyPr/>
          <a:lstStyle/>
          <a:p>
            <a:endParaRPr lang="ja-JP" altLang="en-US"/>
          </a:p>
        </p:txBody>
      </p:sp>
      <p:cxnSp>
        <p:nvCxnSpPr>
          <p:cNvPr id="11304" name="直線矢印コネクタ 38"/>
          <p:cNvCxnSpPr>
            <a:cxnSpLocks noChangeShapeType="1"/>
            <a:stCxn id="11305" idx="1"/>
            <a:endCxn id="11303" idx="7"/>
          </p:cNvCxnSpPr>
          <p:nvPr/>
        </p:nvCxnSpPr>
        <p:spPr bwMode="auto">
          <a:xfrm flipH="1">
            <a:off x="4240316" y="1314346"/>
            <a:ext cx="187668" cy="533713"/>
          </a:xfrm>
          <a:prstGeom prst="straightConnector1">
            <a:avLst/>
          </a:prstGeom>
          <a:noFill/>
          <a:ln w="28575" algn="ctr">
            <a:solidFill>
              <a:srgbClr val="C00000"/>
            </a:solidFill>
            <a:round/>
            <a:headEnd/>
            <a:tailEnd type="arrow" w="med" len="med"/>
          </a:ln>
        </p:spPr>
      </p:cxnSp>
      <p:sp>
        <p:nvSpPr>
          <p:cNvPr id="11305" name="テキスト ボックス 40"/>
          <p:cNvSpPr txBox="1">
            <a:spLocks noChangeArrowheads="1"/>
          </p:cNvSpPr>
          <p:nvPr/>
        </p:nvSpPr>
        <p:spPr bwMode="auto">
          <a:xfrm>
            <a:off x="4427984" y="1052736"/>
            <a:ext cx="1423788" cy="523220"/>
          </a:xfrm>
          <a:prstGeom prst="rect">
            <a:avLst/>
          </a:prstGeom>
          <a:solidFill>
            <a:srgbClr val="C00000"/>
          </a:solidFill>
          <a:ln w="9525">
            <a:noFill/>
            <a:miter lim="800000"/>
            <a:headEnd/>
            <a:tailEnd/>
          </a:ln>
        </p:spPr>
        <p:txBody>
          <a:bodyPr wrap="none">
            <a:spAutoFit/>
          </a:bodyPr>
          <a:lstStyle/>
          <a:p>
            <a:r>
              <a:rPr lang="en-US" altLang="ja-JP" dirty="0" smtClean="0">
                <a:solidFill>
                  <a:schemeClr val="bg1"/>
                </a:solidFill>
                <a:latin typeface="ＭＳ Ｐゴシック" charset="-128"/>
                <a:ea typeface="ＭＳ Ｐゴシック" charset="-128"/>
              </a:rPr>
              <a:t>I-Action</a:t>
            </a:r>
            <a:endParaRPr lang="ja-JP" altLang="en-US" dirty="0">
              <a:solidFill>
                <a:schemeClr val="bg1"/>
              </a:solidFill>
              <a:latin typeface="ＭＳ Ｐゴシック" charset="-128"/>
              <a:ea typeface="ＭＳ Ｐゴシック" charset="-128"/>
            </a:endParaRPr>
          </a:p>
        </p:txBody>
      </p:sp>
      <p:sp>
        <p:nvSpPr>
          <p:cNvPr id="11306" name="円/楕円 36"/>
          <p:cNvSpPr>
            <a:spLocks noChangeArrowheads="1"/>
          </p:cNvSpPr>
          <p:nvPr/>
        </p:nvSpPr>
        <p:spPr bwMode="auto">
          <a:xfrm>
            <a:off x="2106166" y="2841551"/>
            <a:ext cx="2500313" cy="1143000"/>
          </a:xfrm>
          <a:prstGeom prst="ellipse">
            <a:avLst/>
          </a:prstGeom>
          <a:noFill/>
          <a:ln w="25400" algn="ctr">
            <a:solidFill>
              <a:srgbClr val="C00000"/>
            </a:solidFill>
            <a:round/>
            <a:headEnd/>
            <a:tailEnd type="triangle" w="med" len="med"/>
          </a:ln>
        </p:spPr>
        <p:txBody>
          <a:bodyPr/>
          <a:lstStyle/>
          <a:p>
            <a:endParaRPr lang="ja-JP" altLang="en-US"/>
          </a:p>
        </p:txBody>
      </p:sp>
      <p:sp>
        <p:nvSpPr>
          <p:cNvPr id="11307" name="テキスト ボックス 44"/>
          <p:cNvSpPr txBox="1">
            <a:spLocks noChangeArrowheads="1"/>
          </p:cNvSpPr>
          <p:nvPr/>
        </p:nvSpPr>
        <p:spPr bwMode="auto">
          <a:xfrm>
            <a:off x="5567961" y="4321876"/>
            <a:ext cx="1556837" cy="523220"/>
          </a:xfrm>
          <a:prstGeom prst="rect">
            <a:avLst/>
          </a:prstGeom>
          <a:solidFill>
            <a:srgbClr val="C00000"/>
          </a:solidFill>
          <a:ln w="9525">
            <a:noFill/>
            <a:miter lim="800000"/>
            <a:headEnd/>
            <a:tailEnd/>
          </a:ln>
        </p:spPr>
        <p:txBody>
          <a:bodyPr wrap="none">
            <a:spAutoFit/>
          </a:bodyPr>
          <a:lstStyle/>
          <a:p>
            <a:r>
              <a:rPr lang="en-US" altLang="ja-JP" dirty="0" smtClean="0">
                <a:solidFill>
                  <a:schemeClr val="bg1"/>
                </a:solidFill>
                <a:latin typeface="ＭＳ Ｐゴシック" charset="-128"/>
                <a:ea typeface="ＭＳ Ｐゴシック" charset="-128"/>
              </a:rPr>
              <a:t>P-Action</a:t>
            </a:r>
            <a:endParaRPr lang="ja-JP" altLang="en-US" dirty="0">
              <a:solidFill>
                <a:schemeClr val="bg1"/>
              </a:solidFill>
              <a:latin typeface="ＭＳ Ｐゴシック" charset="-128"/>
              <a:ea typeface="ＭＳ Ｐゴシック" charset="-128"/>
            </a:endParaRPr>
          </a:p>
        </p:txBody>
      </p:sp>
      <p:cxnSp>
        <p:nvCxnSpPr>
          <p:cNvPr id="11308" name="直線矢印コネクタ 45"/>
          <p:cNvCxnSpPr>
            <a:cxnSpLocks noChangeShapeType="1"/>
            <a:stCxn id="11307" idx="1"/>
            <a:endCxn id="11306" idx="5"/>
          </p:cNvCxnSpPr>
          <p:nvPr/>
        </p:nvCxnSpPr>
        <p:spPr bwMode="auto">
          <a:xfrm flipH="1" flipV="1">
            <a:off x="4240316" y="3817163"/>
            <a:ext cx="1327645" cy="766323"/>
          </a:xfrm>
          <a:prstGeom prst="straightConnector1">
            <a:avLst/>
          </a:prstGeom>
          <a:noFill/>
          <a:ln w="28575" algn="ctr">
            <a:solidFill>
              <a:srgbClr val="C00000"/>
            </a:solidFill>
            <a:round/>
            <a:headEnd/>
            <a:tailEnd type="arrow" w="med" len="med"/>
          </a:ln>
        </p:spPr>
      </p:cxnSp>
      <p:sp>
        <p:nvSpPr>
          <p:cNvPr id="11309" name="円/楕円 35"/>
          <p:cNvSpPr>
            <a:spLocks noChangeArrowheads="1"/>
          </p:cNvSpPr>
          <p:nvPr/>
        </p:nvSpPr>
        <p:spPr bwMode="auto">
          <a:xfrm>
            <a:off x="2106166" y="4036938"/>
            <a:ext cx="2500313" cy="1214438"/>
          </a:xfrm>
          <a:prstGeom prst="ellipse">
            <a:avLst/>
          </a:prstGeom>
          <a:noFill/>
          <a:ln w="25400" algn="ctr">
            <a:solidFill>
              <a:srgbClr val="C00000"/>
            </a:solidFill>
            <a:round/>
            <a:headEnd/>
            <a:tailEnd type="triangle" w="med" len="med"/>
          </a:ln>
        </p:spPr>
        <p:txBody>
          <a:bodyPr/>
          <a:lstStyle/>
          <a:p>
            <a:endParaRPr lang="ja-JP" altLang="en-US"/>
          </a:p>
        </p:txBody>
      </p:sp>
      <p:sp>
        <p:nvSpPr>
          <p:cNvPr id="11310" name="テキスト ボックス 41"/>
          <p:cNvSpPr txBox="1">
            <a:spLocks noChangeArrowheads="1"/>
          </p:cNvSpPr>
          <p:nvPr/>
        </p:nvSpPr>
        <p:spPr bwMode="auto">
          <a:xfrm>
            <a:off x="5567113" y="4894188"/>
            <a:ext cx="1568058" cy="523220"/>
          </a:xfrm>
          <a:prstGeom prst="rect">
            <a:avLst/>
          </a:prstGeom>
          <a:solidFill>
            <a:srgbClr val="C00000"/>
          </a:solidFill>
          <a:ln w="9525">
            <a:noFill/>
            <a:miter lim="800000"/>
            <a:headEnd/>
            <a:tailEnd/>
          </a:ln>
        </p:spPr>
        <p:txBody>
          <a:bodyPr wrap="none">
            <a:spAutoFit/>
          </a:bodyPr>
          <a:lstStyle/>
          <a:p>
            <a:r>
              <a:rPr lang="en-US" altLang="ja-JP" dirty="0" smtClean="0">
                <a:solidFill>
                  <a:schemeClr val="bg1"/>
                </a:solidFill>
                <a:latin typeface="ＭＳ Ｐゴシック" charset="-128"/>
                <a:ea typeface="ＭＳ Ｐゴシック" charset="-128"/>
              </a:rPr>
              <a:t>D-Action</a:t>
            </a:r>
            <a:endParaRPr lang="ja-JP" altLang="en-US" dirty="0">
              <a:solidFill>
                <a:schemeClr val="bg1"/>
              </a:solidFill>
              <a:latin typeface="ＭＳ Ｐゴシック" charset="-128"/>
              <a:ea typeface="ＭＳ Ｐゴシック" charset="-128"/>
            </a:endParaRPr>
          </a:p>
        </p:txBody>
      </p:sp>
      <p:cxnSp>
        <p:nvCxnSpPr>
          <p:cNvPr id="11311" name="直線矢印コネクタ 42"/>
          <p:cNvCxnSpPr>
            <a:cxnSpLocks noChangeShapeType="1"/>
            <a:stCxn id="11310" idx="1"/>
          </p:cNvCxnSpPr>
          <p:nvPr/>
        </p:nvCxnSpPr>
        <p:spPr bwMode="auto">
          <a:xfrm flipH="1" flipV="1">
            <a:off x="4320730" y="5037064"/>
            <a:ext cx="1246383" cy="118734"/>
          </a:xfrm>
          <a:prstGeom prst="straightConnector1">
            <a:avLst/>
          </a:prstGeom>
          <a:noFill/>
          <a:ln w="28575" algn="ctr">
            <a:solidFill>
              <a:srgbClr val="C00000"/>
            </a:solidFill>
            <a:round/>
            <a:headEnd/>
            <a:tailEnd type="arrow" w="med" len="med"/>
          </a:ln>
        </p:spPr>
      </p:cxnSp>
      <p:sp>
        <p:nvSpPr>
          <p:cNvPr id="51" name="タイトル 1"/>
          <p:cNvSpPr>
            <a:spLocks noGrp="1"/>
          </p:cNvSpPr>
          <p:nvPr>
            <p:ph type="title"/>
          </p:nvPr>
        </p:nvSpPr>
        <p:spPr>
          <a:xfrm>
            <a:off x="1179157" y="5877272"/>
            <a:ext cx="7272808" cy="681037"/>
          </a:xfrm>
        </p:spPr>
        <p:txBody>
          <a:bodyPr/>
          <a:lstStyle/>
          <a:p>
            <a:r>
              <a:rPr kumimoji="1" lang="en-US" altLang="ja-JP" sz="2800" dirty="0" smtClean="0">
                <a:solidFill>
                  <a:srgbClr val="0000FF"/>
                </a:solidFill>
                <a:latin typeface="Segoe Print" pitchFamily="2" charset="0"/>
              </a:rPr>
              <a:t>Which </a:t>
            </a:r>
            <a:r>
              <a:rPr lang="en-US" altLang="ja-JP" sz="2800" dirty="0" smtClean="0">
                <a:solidFill>
                  <a:srgbClr val="0000FF"/>
                </a:solidFill>
                <a:latin typeface="Segoe Print" pitchFamily="2" charset="0"/>
              </a:rPr>
              <a:t>a</a:t>
            </a:r>
            <a:r>
              <a:rPr kumimoji="1" lang="en-US" altLang="ja-JP" sz="2800" dirty="0" smtClean="0">
                <a:solidFill>
                  <a:srgbClr val="0000FF"/>
                </a:solidFill>
                <a:latin typeface="Segoe Print" pitchFamily="2" charset="0"/>
              </a:rPr>
              <a:t>ction </a:t>
            </a:r>
            <a:r>
              <a:rPr lang="en-US" altLang="ja-JP" sz="2800" dirty="0" smtClean="0">
                <a:solidFill>
                  <a:srgbClr val="0000FF"/>
                </a:solidFill>
                <a:latin typeface="Segoe Print" pitchFamily="2" charset="0"/>
              </a:rPr>
              <a:t>regulate</a:t>
            </a:r>
            <a:r>
              <a:rPr kumimoji="1" lang="en-US" altLang="ja-JP" sz="2800" dirty="0" smtClean="0">
                <a:solidFill>
                  <a:srgbClr val="0000FF"/>
                </a:solidFill>
                <a:latin typeface="Segoe Print" pitchFamily="2" charset="0"/>
              </a:rPr>
              <a:t>s the </a:t>
            </a:r>
            <a:r>
              <a:rPr lang="en-US" altLang="ja-JP" sz="2800" dirty="0" smtClean="0">
                <a:solidFill>
                  <a:srgbClr val="0000FF"/>
                </a:solidFill>
                <a:latin typeface="Segoe Print" pitchFamily="2" charset="0"/>
              </a:rPr>
              <a:t>os</a:t>
            </a:r>
            <a:r>
              <a:rPr kumimoji="1" lang="en-US" altLang="ja-JP" sz="2800" dirty="0" smtClean="0">
                <a:solidFill>
                  <a:srgbClr val="0000FF"/>
                </a:solidFill>
                <a:latin typeface="Segoe Print" pitchFamily="2" charset="0"/>
              </a:rPr>
              <a:t>cillation? </a:t>
            </a:r>
            <a:endParaRPr kumimoji="1" lang="ja-JP" altLang="en-US" sz="2800" dirty="0">
              <a:solidFill>
                <a:srgbClr val="0000FF"/>
              </a:solidFill>
              <a:latin typeface="Segoe Print" pitchFamily="2" charset="0"/>
            </a:endParaRPr>
          </a:p>
        </p:txBody>
      </p:sp>
      <p:grpSp>
        <p:nvGrpSpPr>
          <p:cNvPr id="54" name="グループ化 53"/>
          <p:cNvGrpSpPr/>
          <p:nvPr/>
        </p:nvGrpSpPr>
        <p:grpSpPr>
          <a:xfrm>
            <a:off x="5595383" y="2636912"/>
            <a:ext cx="1871663" cy="1489076"/>
            <a:chOff x="467544" y="4580632"/>
            <a:chExt cx="1871663" cy="1489076"/>
          </a:xfrm>
        </p:grpSpPr>
        <p:sp>
          <p:nvSpPr>
            <p:cNvPr id="55" name="Line 6"/>
            <p:cNvSpPr>
              <a:spLocks noChangeShapeType="1"/>
            </p:cNvSpPr>
            <p:nvPr/>
          </p:nvSpPr>
          <p:spPr bwMode="auto">
            <a:xfrm>
              <a:off x="467544" y="5790307"/>
              <a:ext cx="1871663" cy="0"/>
            </a:xfrm>
            <a:prstGeom prst="line">
              <a:avLst/>
            </a:prstGeom>
            <a:noFill/>
            <a:ln w="76200">
              <a:solidFill>
                <a:schemeClr val="hlink"/>
              </a:solidFill>
              <a:round/>
              <a:headEnd/>
              <a:tailEnd/>
            </a:ln>
          </p:spPr>
          <p:txBody>
            <a:bodyPr/>
            <a:lstStyle/>
            <a:p>
              <a:endParaRPr lang="ja-JP" altLang="en-US"/>
            </a:p>
          </p:txBody>
        </p:sp>
        <p:sp>
          <p:nvSpPr>
            <p:cNvPr id="56" name="Line 8"/>
            <p:cNvSpPr>
              <a:spLocks noChangeShapeType="1"/>
            </p:cNvSpPr>
            <p:nvPr/>
          </p:nvSpPr>
          <p:spPr bwMode="auto">
            <a:xfrm flipV="1">
              <a:off x="1259707" y="4580632"/>
              <a:ext cx="0" cy="1089025"/>
            </a:xfrm>
            <a:prstGeom prst="line">
              <a:avLst/>
            </a:prstGeom>
            <a:noFill/>
            <a:ln w="9525">
              <a:solidFill>
                <a:schemeClr val="tx1"/>
              </a:solidFill>
              <a:prstDash val="dash"/>
              <a:round/>
              <a:headEnd/>
              <a:tailEnd/>
            </a:ln>
          </p:spPr>
          <p:txBody>
            <a:bodyPr/>
            <a:lstStyle/>
            <a:p>
              <a:endParaRPr lang="ja-JP" altLang="en-US"/>
            </a:p>
          </p:txBody>
        </p:sp>
        <p:sp>
          <p:nvSpPr>
            <p:cNvPr id="57" name="Rectangle 11"/>
            <p:cNvSpPr>
              <a:spLocks noChangeArrowheads="1"/>
            </p:cNvSpPr>
            <p:nvPr/>
          </p:nvSpPr>
          <p:spPr bwMode="auto">
            <a:xfrm>
              <a:off x="1010469" y="5668070"/>
              <a:ext cx="504825" cy="288925"/>
            </a:xfrm>
            <a:prstGeom prst="rect">
              <a:avLst/>
            </a:prstGeom>
            <a:solidFill>
              <a:schemeClr val="accent1"/>
            </a:solidFill>
            <a:ln w="9525" algn="ctr">
              <a:noFill/>
              <a:miter lim="800000"/>
              <a:headEnd/>
              <a:tailEnd/>
            </a:ln>
          </p:spPr>
          <p:txBody>
            <a:bodyPr wrap="none" anchor="ctr"/>
            <a:lstStyle/>
            <a:p>
              <a:endParaRPr lang="ja-JP" altLang="en-US"/>
            </a:p>
          </p:txBody>
        </p:sp>
        <p:sp>
          <p:nvSpPr>
            <p:cNvPr id="58" name="Line 12"/>
            <p:cNvSpPr>
              <a:spLocks noChangeShapeType="1"/>
            </p:cNvSpPr>
            <p:nvPr/>
          </p:nvSpPr>
          <p:spPr bwMode="auto">
            <a:xfrm>
              <a:off x="685032" y="5156696"/>
              <a:ext cx="574675" cy="0"/>
            </a:xfrm>
            <a:prstGeom prst="line">
              <a:avLst/>
            </a:prstGeom>
            <a:noFill/>
            <a:ln w="9525">
              <a:solidFill>
                <a:schemeClr val="tx1"/>
              </a:solidFill>
              <a:round/>
              <a:headEnd/>
              <a:tailEnd type="triangle" w="med" len="med"/>
            </a:ln>
          </p:spPr>
          <p:txBody>
            <a:bodyPr/>
            <a:lstStyle/>
            <a:p>
              <a:endParaRPr lang="ja-JP" altLang="en-US"/>
            </a:p>
          </p:txBody>
        </p:sp>
        <p:pic>
          <p:nvPicPr>
            <p:cNvPr id="59" name="Picture 16" descr="txp_fig"/>
            <p:cNvPicPr>
              <a:picLocks noChangeAspect="1" noChangeArrowheads="1"/>
            </p:cNvPicPr>
            <p:nvPr>
              <p:custDataLst>
                <p:tags r:id="rId10"/>
              </p:custDataLst>
            </p:nvPr>
          </p:nvPicPr>
          <p:blipFill>
            <a:blip r:embed="rId24" cstate="print">
              <a:clrChange>
                <a:clrFrom>
                  <a:srgbClr val="FFFFFF"/>
                </a:clrFrom>
                <a:clrTo>
                  <a:srgbClr val="FFFFFF">
                    <a:alpha val="0"/>
                  </a:srgbClr>
                </a:clrTo>
              </a:clrChange>
            </a:blip>
            <a:srcRect/>
            <a:stretch>
              <a:fillRect/>
            </a:stretch>
          </p:blipFill>
          <p:spPr bwMode="auto">
            <a:xfrm>
              <a:off x="1835969" y="5515670"/>
              <a:ext cx="231775" cy="215900"/>
            </a:xfrm>
            <a:prstGeom prst="rect">
              <a:avLst/>
            </a:prstGeom>
            <a:noFill/>
            <a:ln w="9525" algn="ctr">
              <a:noFill/>
              <a:miter lim="800000"/>
              <a:headEnd/>
              <a:tailEnd/>
            </a:ln>
          </p:spPr>
        </p:pic>
        <p:pic>
          <p:nvPicPr>
            <p:cNvPr id="60" name="Picture 17" descr="txp_fig"/>
            <p:cNvPicPr>
              <a:picLocks noChangeAspect="1" noChangeArrowheads="1"/>
            </p:cNvPicPr>
            <p:nvPr>
              <p:custDataLst>
                <p:tags r:id="rId11"/>
              </p:custDataLst>
            </p:nvPr>
          </p:nvPicPr>
          <p:blipFill>
            <a:blip r:embed="rId25" cstate="print">
              <a:clrChange>
                <a:clrFrom>
                  <a:srgbClr val="FFFFFF"/>
                </a:clrFrom>
                <a:clrTo>
                  <a:srgbClr val="FFFFFF">
                    <a:alpha val="0"/>
                  </a:srgbClr>
                </a:clrTo>
              </a:clrChange>
            </a:blip>
            <a:srcRect/>
            <a:stretch>
              <a:fillRect/>
            </a:stretch>
          </p:blipFill>
          <p:spPr bwMode="auto">
            <a:xfrm>
              <a:off x="827907" y="4913809"/>
              <a:ext cx="138113" cy="153988"/>
            </a:xfrm>
            <a:prstGeom prst="rect">
              <a:avLst/>
            </a:prstGeom>
            <a:noFill/>
            <a:ln w="9525" algn="ctr">
              <a:noFill/>
              <a:miter lim="800000"/>
              <a:headEnd/>
              <a:tailEnd/>
            </a:ln>
          </p:spPr>
        </p:pic>
        <p:pic>
          <p:nvPicPr>
            <p:cNvPr id="61" name="Picture 19" descr="txp_fig"/>
            <p:cNvPicPr>
              <a:picLocks noChangeAspect="1" noChangeArrowheads="1"/>
            </p:cNvPicPr>
            <p:nvPr>
              <p:custDataLst>
                <p:tags r:id="rId12"/>
              </p:custDataLst>
            </p:nvPr>
          </p:nvPicPr>
          <p:blipFill>
            <a:blip r:embed="rId26" cstate="print">
              <a:clrChange>
                <a:clrFrom>
                  <a:srgbClr val="FFFFFF"/>
                </a:clrFrom>
                <a:clrTo>
                  <a:srgbClr val="FFFFFF">
                    <a:alpha val="0"/>
                  </a:srgbClr>
                </a:clrTo>
              </a:clrChange>
            </a:blip>
            <a:srcRect/>
            <a:stretch>
              <a:fillRect/>
            </a:stretch>
          </p:blipFill>
          <p:spPr bwMode="auto">
            <a:xfrm>
              <a:off x="1537519" y="5852220"/>
              <a:ext cx="327025" cy="217488"/>
            </a:xfrm>
            <a:prstGeom prst="rect">
              <a:avLst/>
            </a:prstGeom>
            <a:noFill/>
            <a:ln w="9525" algn="ctr">
              <a:noFill/>
              <a:miter lim="800000"/>
              <a:headEnd/>
              <a:tailEnd/>
            </a:ln>
          </p:spPr>
        </p:pic>
        <p:sp>
          <p:nvSpPr>
            <p:cNvPr id="62" name="Oval 20"/>
            <p:cNvSpPr>
              <a:spLocks noChangeArrowheads="1"/>
            </p:cNvSpPr>
            <p:nvPr/>
          </p:nvSpPr>
          <p:spPr bwMode="auto">
            <a:xfrm>
              <a:off x="1148582" y="5549007"/>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63" name="Line 21"/>
            <p:cNvSpPr>
              <a:spLocks noChangeShapeType="1"/>
            </p:cNvSpPr>
            <p:nvPr/>
          </p:nvSpPr>
          <p:spPr bwMode="auto">
            <a:xfrm>
              <a:off x="1259707" y="5660132"/>
              <a:ext cx="504825" cy="0"/>
            </a:xfrm>
            <a:prstGeom prst="line">
              <a:avLst/>
            </a:prstGeom>
            <a:noFill/>
            <a:ln w="38100">
              <a:solidFill>
                <a:srgbClr val="008000"/>
              </a:solidFill>
              <a:round/>
              <a:headEnd/>
              <a:tailEnd type="triangle" w="med" len="med"/>
            </a:ln>
          </p:spPr>
          <p:txBody>
            <a:bodyPr/>
            <a:lstStyle/>
            <a:p>
              <a:endParaRPr lang="ja-JP" altLang="en-US"/>
            </a:p>
          </p:txBody>
        </p:sp>
      </p:grpSp>
      <p:sp>
        <p:nvSpPr>
          <p:cNvPr id="64" name="正方形/長方形 36"/>
          <p:cNvSpPr>
            <a:spLocks noChangeArrowheads="1"/>
          </p:cNvSpPr>
          <p:nvPr/>
        </p:nvSpPr>
        <p:spPr bwMode="auto">
          <a:xfrm>
            <a:off x="5419105" y="2639143"/>
            <a:ext cx="2214562" cy="1569913"/>
          </a:xfrm>
          <a:prstGeom prst="rect">
            <a:avLst/>
          </a:prstGeom>
          <a:noFill/>
          <a:ln w="76200" algn="ctr">
            <a:solidFill>
              <a:srgbClr val="00B0F0"/>
            </a:solidFill>
            <a:round/>
            <a:headEnd/>
            <a:tailEnd type="triangle" w="med" len="med"/>
          </a:ln>
        </p:spPr>
        <p:txBody>
          <a:bodyPr/>
          <a:lstStyle/>
          <a:p>
            <a:endParaRPr lang="ja-JP" altLang="en-US"/>
          </a:p>
        </p:txBody>
      </p:sp>
      <p:sp>
        <p:nvSpPr>
          <p:cNvPr id="6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ln>
            <a:noFill/>
          </a:ln>
        </p:spPr>
        <p:txBody>
          <a:bodyPr/>
          <a:lstStyle/>
          <a:p>
            <a:r>
              <a:rPr lang="en-US" altLang="ja-JP" dirty="0" smtClean="0"/>
              <a:t>Concluding Remark </a:t>
            </a:r>
            <a:endParaRPr lang="ja-JP" altLang="en-US" dirty="0" smtClean="0"/>
          </a:p>
        </p:txBody>
      </p:sp>
      <p:cxnSp>
        <p:nvCxnSpPr>
          <p:cNvPr id="4" name="直線矢印コネクタ 3"/>
          <p:cNvCxnSpPr/>
          <p:nvPr/>
        </p:nvCxnSpPr>
        <p:spPr>
          <a:xfrm>
            <a:off x="755576" y="4077072"/>
            <a:ext cx="4464496" cy="0"/>
          </a:xfrm>
          <a:prstGeom prst="straightConnector1">
            <a:avLst/>
          </a:prstGeom>
          <a:ln w="76200">
            <a:solidFill>
              <a:srgbClr val="00800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971600" y="1772816"/>
            <a:ext cx="2592288" cy="2664296"/>
          </a:xfrm>
          <a:prstGeom prst="straightConnector1">
            <a:avLst/>
          </a:prstGeom>
          <a:ln w="76200">
            <a:solidFill>
              <a:srgbClr val="FF000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5292080" y="3789040"/>
            <a:ext cx="244827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008000"/>
                </a:solidFill>
              </a:rPr>
              <a:t>Ocean Eng.</a:t>
            </a:r>
            <a:endParaRPr kumimoji="1" lang="en-US" altLang="ja-JP" dirty="0" smtClean="0">
              <a:solidFill>
                <a:srgbClr val="008000"/>
              </a:solidFill>
            </a:endParaRPr>
          </a:p>
        </p:txBody>
      </p:sp>
      <p:sp>
        <p:nvSpPr>
          <p:cNvPr id="10" name="正方形/長方形 9"/>
          <p:cNvSpPr/>
          <p:nvPr/>
        </p:nvSpPr>
        <p:spPr>
          <a:xfrm>
            <a:off x="3707904" y="1700808"/>
            <a:ext cx="244827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Control Tech.</a:t>
            </a:r>
            <a:endParaRPr kumimoji="1" lang="en-US" altLang="ja-JP" dirty="0" smtClean="0">
              <a:solidFill>
                <a:srgbClr val="FF0000"/>
              </a:solidFill>
            </a:endParaRPr>
          </a:p>
        </p:txBody>
      </p:sp>
      <p:cxnSp>
        <p:nvCxnSpPr>
          <p:cNvPr id="11" name="直線矢印コネクタ 10"/>
          <p:cNvCxnSpPr/>
          <p:nvPr/>
        </p:nvCxnSpPr>
        <p:spPr>
          <a:xfrm>
            <a:off x="2771800" y="2636912"/>
            <a:ext cx="1872208" cy="0"/>
          </a:xfrm>
          <a:prstGeom prst="straightConnector1">
            <a:avLst/>
          </a:prstGeom>
          <a:ln w="25400">
            <a:solidFill>
              <a:srgbClr val="FF0000"/>
            </a:solidFill>
            <a:prstDash val="sys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3230032" y="2636913"/>
            <a:ext cx="1401237" cy="1440159"/>
          </a:xfrm>
          <a:prstGeom prst="straightConnector1">
            <a:avLst/>
          </a:prstGeom>
          <a:ln w="25400">
            <a:solidFill>
              <a:srgbClr val="008000"/>
            </a:solidFill>
            <a:prstDash val="sysDash"/>
            <a:headEnd type="none"/>
            <a:tailEnd type="stealth"/>
          </a:ln>
        </p:spPr>
        <p:style>
          <a:lnRef idx="1">
            <a:schemeClr val="accent1"/>
          </a:lnRef>
          <a:fillRef idx="0">
            <a:schemeClr val="accent1"/>
          </a:fillRef>
          <a:effectRef idx="0">
            <a:schemeClr val="accent1"/>
          </a:effectRef>
          <a:fontRef idx="minor">
            <a:schemeClr val="tx1"/>
          </a:fontRef>
        </p:style>
      </p:cxnSp>
      <p:sp>
        <p:nvSpPr>
          <p:cNvPr id="12" name="スライド番号プレースホルダ 3"/>
          <p:cNvSpPr>
            <a:spLocks noGrp="1"/>
          </p:cNvSpPr>
          <p:nvPr>
            <p:ph type="sldNum" sz="quarter" idx="10"/>
          </p:nvPr>
        </p:nvSpPr>
        <p:spPr>
          <a:xfrm>
            <a:off x="7162800" y="0"/>
            <a:ext cx="1981200" cy="215900"/>
          </a:xfrm>
        </p:spPr>
        <p:txBody>
          <a:bodyPr/>
          <a:lstStyle/>
          <a:p>
            <a:pPr>
              <a:defRPr/>
            </a:pPr>
            <a:r>
              <a:rPr lang="en-US" altLang="ja-JP" dirty="0" smtClean="0"/>
              <a:t>[</a:t>
            </a:r>
            <a:fld id="{98C023D6-8F3A-4E4B-9580-54F15910841A}" type="slidenum">
              <a:rPr lang="en-US" altLang="ja-JP" smtClean="0"/>
              <a:pPr>
                <a:defRPr/>
              </a:pPr>
              <a:t>100</a:t>
            </a:fld>
            <a:r>
              <a:rPr lang="en-US" altLang="ja-JP" dirty="0" smtClean="0"/>
              <a:t>]</a:t>
            </a:r>
            <a:endParaRPr lang="en-US" altLang="ja-JP" dirty="0"/>
          </a:p>
        </p:txBody>
      </p:sp>
      <p:sp>
        <p:nvSpPr>
          <p:cNvPr id="13" name="正方形/長方形 12"/>
          <p:cNvSpPr/>
          <p:nvPr/>
        </p:nvSpPr>
        <p:spPr>
          <a:xfrm>
            <a:off x="539552" y="5085184"/>
            <a:ext cx="7848872"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Having control technologies as the second axis will expand your engineering ability</a:t>
            </a:r>
            <a:r>
              <a:rPr lang="en-US" altLang="ja-JP" dirty="0" smtClean="0">
                <a:solidFill>
                  <a:srgbClr val="0000FF"/>
                </a:solidFill>
                <a:latin typeface="Segoe Print" pitchFamily="2" charset="0"/>
              </a:rPr>
              <a:t>.</a:t>
            </a:r>
          </a:p>
          <a:p>
            <a:pPr algn="l"/>
            <a:endParaRPr lang="en-US" altLang="ja-JP" dirty="0" smtClean="0">
              <a:solidFill>
                <a:srgbClr val="0000FF"/>
              </a:solidFill>
              <a:latin typeface="Segoe Print" pitchFamily="2" charset="0"/>
            </a:endParaRPr>
          </a:p>
          <a:p>
            <a:pPr algn="l"/>
            <a:r>
              <a:rPr lang="en-US" altLang="ja-JP" dirty="0" smtClean="0">
                <a:solidFill>
                  <a:srgbClr val="0000FF"/>
                </a:solidFill>
                <a:latin typeface="Segoe Print" pitchFamily="2" charset="0"/>
              </a:rPr>
              <a:t>Thank you for your attention. </a:t>
            </a:r>
          </a:p>
        </p:txBody>
      </p:sp>
      <p:sp>
        <p:nvSpPr>
          <p:cNvPr id="14" name="Oval 15"/>
          <p:cNvSpPr>
            <a:spLocks noChangeArrowheads="1"/>
          </p:cNvSpPr>
          <p:nvPr/>
        </p:nvSpPr>
        <p:spPr bwMode="auto">
          <a:xfrm>
            <a:off x="4404131" y="2420888"/>
            <a:ext cx="432048" cy="432000"/>
          </a:xfrm>
          <a:prstGeom prst="ellipse">
            <a:avLst/>
          </a:prstGeom>
          <a:noFill/>
          <a:ln w="38100" algn="ctr">
            <a:solidFill>
              <a:srgbClr val="0000FF"/>
            </a:solidFill>
            <a:round/>
            <a:headEnd/>
            <a:tailEnd/>
          </a:ln>
          <a:effectLst/>
        </p:spPr>
        <p:txBody>
          <a:bodyPr wrap="square" tIns="0" bIns="0" anchor="ctr">
            <a:spAutoFit/>
          </a:bodyPr>
          <a:lstStyle/>
          <a:p>
            <a:endParaRPr lang="ja-JP" alt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 2"/>
          <p:cNvSpPr>
            <a:spLocks noGrp="1"/>
          </p:cNvSpPr>
          <p:nvPr>
            <p:ph type="body" sz="half" idx="1"/>
          </p:nvPr>
        </p:nvSpPr>
        <p:spPr>
          <a:xfrm>
            <a:off x="3945261" y="1556792"/>
            <a:ext cx="4515172" cy="3351609"/>
          </a:xfrm>
        </p:spPr>
        <p:txBody>
          <a:bodyPr/>
          <a:lstStyle/>
          <a:p>
            <a:pPr lvl="1"/>
            <a:r>
              <a:rPr lang="en-US" altLang="ja-JP" dirty="0" smtClean="0"/>
              <a:t>Underwater Vehicle</a:t>
            </a:r>
          </a:p>
          <a:p>
            <a:pPr lvl="1"/>
            <a:r>
              <a:rPr lang="en-US" altLang="ja-JP" dirty="0" smtClean="0"/>
              <a:t>Flexible Riser</a:t>
            </a:r>
          </a:p>
          <a:p>
            <a:pPr lvl="1"/>
            <a:r>
              <a:rPr lang="en-US" altLang="ja-JP" sz="2800" dirty="0" smtClean="0">
                <a:solidFill>
                  <a:srgbClr val="FF0000"/>
                </a:solidFill>
              </a:rPr>
              <a:t>Azimuth thrusters</a:t>
            </a:r>
            <a:endParaRPr lang="en-US" altLang="ja-JP" dirty="0" smtClean="0">
              <a:solidFill>
                <a:srgbClr val="FF0000"/>
              </a:solidFill>
            </a:endParaRPr>
          </a:p>
          <a:p>
            <a:pPr lvl="1"/>
            <a:r>
              <a:rPr lang="en-US" altLang="ja-JP" dirty="0" err="1" smtClean="0">
                <a:solidFill>
                  <a:schemeClr val="tx1">
                    <a:lumMod val="65000"/>
                    <a:lumOff val="35000"/>
                  </a:schemeClr>
                </a:solidFill>
              </a:rPr>
              <a:t>Nomoto’s</a:t>
            </a:r>
            <a:r>
              <a:rPr lang="en-US" altLang="ja-JP" dirty="0" smtClean="0">
                <a:solidFill>
                  <a:schemeClr val="tx1">
                    <a:lumMod val="65000"/>
                    <a:lumOff val="35000"/>
                  </a:schemeClr>
                </a:solidFill>
              </a:rPr>
              <a:t> Model</a:t>
            </a:r>
          </a:p>
          <a:p>
            <a:pPr lvl="1"/>
            <a:r>
              <a:rPr lang="en-US" altLang="ja-JP" dirty="0" smtClean="0">
                <a:solidFill>
                  <a:schemeClr val="tx1">
                    <a:lumMod val="65000"/>
                    <a:lumOff val="35000"/>
                  </a:schemeClr>
                </a:solidFill>
              </a:rPr>
              <a:t>Wind Turbine</a:t>
            </a:r>
            <a:endParaRPr kumimoji="1" lang="ja-JP" altLang="en-US" dirty="0">
              <a:solidFill>
                <a:schemeClr val="tx1">
                  <a:lumMod val="65000"/>
                  <a:lumOff val="35000"/>
                </a:schemeClr>
              </a:solidFill>
            </a:endParaRPr>
          </a:p>
        </p:txBody>
      </p:sp>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101</a:t>
            </a:fld>
            <a:r>
              <a:rPr lang="en-US" altLang="ja-JP" smtClean="0"/>
              <a:t>]</a:t>
            </a:r>
            <a:endParaRPr lang="en-US" altLang="ja-JP"/>
          </a:p>
        </p:txBody>
      </p:sp>
      <p:sp>
        <p:nvSpPr>
          <p:cNvPr id="6" name="Rectangle 38"/>
          <p:cNvSpPr>
            <a:spLocks noChangeArrowheads="1"/>
          </p:cNvSpPr>
          <p:nvPr/>
        </p:nvSpPr>
        <p:spPr bwMode="auto">
          <a:xfrm>
            <a:off x="693094" y="3885431"/>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Rectangle 38"/>
          <p:cNvSpPr>
            <a:spLocks noChangeArrowheads="1"/>
          </p:cNvSpPr>
          <p:nvPr/>
        </p:nvSpPr>
        <p:spPr bwMode="auto">
          <a:xfrm>
            <a:off x="689671" y="1009303"/>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4" name="正方形/長方形 54"/>
          <p:cNvSpPr>
            <a:spLocks noChangeArrowheads="1"/>
          </p:cNvSpPr>
          <p:nvPr/>
        </p:nvSpPr>
        <p:spPr bwMode="auto">
          <a:xfrm>
            <a:off x="646238" y="975395"/>
            <a:ext cx="3672408" cy="2736304"/>
          </a:xfrm>
          <a:prstGeom prst="rect">
            <a:avLst/>
          </a:prstGeom>
          <a:noFill/>
          <a:ln w="76200" algn="ctr">
            <a:solidFill>
              <a:srgbClr val="00B0F0"/>
            </a:solidFill>
            <a:round/>
            <a:headEnd/>
            <a:tailEnd type="triangle" w="med" len="med"/>
          </a:ln>
        </p:spPr>
        <p:txBody>
          <a:bodyPr/>
          <a:lstStyle/>
          <a:p>
            <a:pPr marL="0" lvl="1"/>
            <a:r>
              <a:rPr lang="en-US" altLang="ja-JP" b="1" dirty="0" smtClean="0">
                <a:latin typeface="+mj-lt"/>
              </a:rPr>
              <a:t>LQI</a:t>
            </a:r>
            <a:r>
              <a:rPr lang="ja-JP" altLang="en-US" b="1" dirty="0" smtClean="0">
                <a:latin typeface="+mj-lt"/>
              </a:rPr>
              <a:t> </a:t>
            </a:r>
            <a:r>
              <a:rPr lang="en-US" altLang="ja-JP" b="1" dirty="0" smtClean="0">
                <a:latin typeface="+mj-lt"/>
              </a:rPr>
              <a:t>Control</a:t>
            </a:r>
          </a:p>
          <a:p>
            <a:pPr marL="0" lvl="1" algn="l"/>
            <a:r>
              <a:rPr lang="en-US" altLang="ja-JP" dirty="0" smtClean="0">
                <a:solidFill>
                  <a:schemeClr val="tx1">
                    <a:lumMod val="65000"/>
                    <a:lumOff val="35000"/>
                  </a:schemeClr>
                </a:solidFill>
                <a:latin typeface="+mj-lt"/>
              </a:rPr>
              <a:t>Linear-Quadratic-Integral Design of</a:t>
            </a:r>
            <a:r>
              <a:rPr lang="en-US" altLang="ja-JP" b="1" dirty="0" smtClean="0">
                <a:solidFill>
                  <a:schemeClr val="tx1">
                    <a:lumMod val="65000"/>
                    <a:lumOff val="35000"/>
                  </a:schemeClr>
                </a:solidFill>
                <a:latin typeface="+mj-lt"/>
              </a:rPr>
              <a:t> </a:t>
            </a:r>
            <a:r>
              <a:rPr lang="en-US" altLang="ja-JP" dirty="0" smtClean="0">
                <a:solidFill>
                  <a:schemeClr val="tx1">
                    <a:lumMod val="65000"/>
                    <a:lumOff val="35000"/>
                  </a:schemeClr>
                </a:solidFill>
                <a:latin typeface="+mj-lt"/>
              </a:rPr>
              <a:t>Linear-Time-Invariant Control</a:t>
            </a:r>
          </a:p>
          <a:p>
            <a:endParaRPr lang="ja-JP" altLang="en-US" dirty="0"/>
          </a:p>
        </p:txBody>
      </p:sp>
      <p:sp>
        <p:nvSpPr>
          <p:cNvPr id="15" name="正方形/長方形 54"/>
          <p:cNvSpPr>
            <a:spLocks noChangeArrowheads="1"/>
          </p:cNvSpPr>
          <p:nvPr/>
        </p:nvSpPr>
        <p:spPr bwMode="auto">
          <a:xfrm>
            <a:off x="4462661" y="975394"/>
            <a:ext cx="4069779" cy="5615905"/>
          </a:xfrm>
          <a:prstGeom prst="rect">
            <a:avLst/>
          </a:prstGeom>
          <a:noFill/>
          <a:ln w="76200" algn="ctr">
            <a:solidFill>
              <a:srgbClr val="00B0F0"/>
            </a:solidFill>
            <a:round/>
            <a:headEnd/>
            <a:tailEnd type="triangle" w="med" len="med"/>
          </a:ln>
        </p:spPr>
        <p:txBody>
          <a:bodyPr/>
          <a:lstStyle/>
          <a:p>
            <a:pPr algn="l"/>
            <a:r>
              <a:rPr lang="en-US" altLang="ja-JP" b="1" dirty="0" smtClean="0">
                <a:latin typeface="+mj-lt"/>
              </a:rPr>
              <a:t>Applications</a:t>
            </a:r>
            <a:endParaRPr lang="ja-JP" altLang="en-US" b="1" dirty="0">
              <a:latin typeface="+mj-lt"/>
            </a:endParaRPr>
          </a:p>
        </p:txBody>
      </p:sp>
      <p:sp>
        <p:nvSpPr>
          <p:cNvPr id="16" name="正方形/長方形 54"/>
          <p:cNvSpPr>
            <a:spLocks noChangeArrowheads="1"/>
          </p:cNvSpPr>
          <p:nvPr/>
        </p:nvSpPr>
        <p:spPr bwMode="auto">
          <a:xfrm>
            <a:off x="646238" y="3855715"/>
            <a:ext cx="3690689" cy="2736304"/>
          </a:xfrm>
          <a:prstGeom prst="rect">
            <a:avLst/>
          </a:prstGeom>
          <a:noFill/>
          <a:ln w="76200" algn="ctr">
            <a:solidFill>
              <a:srgbClr val="00B0F0"/>
            </a:solidFill>
            <a:round/>
            <a:headEnd/>
            <a:tailEnd type="triangle" w="med" len="med"/>
          </a:ln>
        </p:spPr>
        <p:txBody>
          <a:bodyPr/>
          <a:lstStyle/>
          <a:p>
            <a:pPr marL="0" lvl="1" algn="l"/>
            <a:r>
              <a:rPr lang="en-US" altLang="ja-JP" b="1" dirty="0" smtClean="0">
                <a:latin typeface="+mj-lt"/>
              </a:rPr>
              <a:t>     LPV Control</a:t>
            </a:r>
          </a:p>
          <a:p>
            <a:pPr marL="0" lvl="1" algn="l"/>
            <a:r>
              <a:rPr lang="en-US" altLang="ja-JP" dirty="0" smtClean="0">
                <a:solidFill>
                  <a:schemeClr val="tx1">
                    <a:lumMod val="65000"/>
                    <a:lumOff val="35000"/>
                  </a:schemeClr>
                </a:solidFill>
                <a:latin typeface="+mj-lt"/>
              </a:rPr>
              <a:t>Linear-Matrix- Inequality Based Design of Linear-Parameter-Varying  Control</a:t>
            </a:r>
            <a:endParaRPr lang="ja-JP" altLang="en-US" dirty="0"/>
          </a:p>
        </p:txBody>
      </p:sp>
      <p:sp>
        <p:nvSpPr>
          <p:cNvPr id="18" name="Rectangle 38"/>
          <p:cNvSpPr>
            <a:spLocks noChangeArrowheads="1"/>
          </p:cNvSpPr>
          <p:nvPr/>
        </p:nvSpPr>
        <p:spPr bwMode="auto">
          <a:xfrm>
            <a:off x="4519043" y="162880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9" name="Rectangle 38"/>
          <p:cNvSpPr>
            <a:spLocks noChangeArrowheads="1"/>
          </p:cNvSpPr>
          <p:nvPr/>
        </p:nvSpPr>
        <p:spPr bwMode="auto">
          <a:xfrm>
            <a:off x="4512368" y="2060848"/>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0" name="Rectangle 38"/>
          <p:cNvSpPr>
            <a:spLocks noChangeArrowheads="1"/>
          </p:cNvSpPr>
          <p:nvPr/>
        </p:nvSpPr>
        <p:spPr bwMode="auto">
          <a:xfrm>
            <a:off x="4512368" y="2567754"/>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1" name="Rectangle 38"/>
          <p:cNvSpPr>
            <a:spLocks noChangeArrowheads="1"/>
          </p:cNvSpPr>
          <p:nvPr/>
        </p:nvSpPr>
        <p:spPr bwMode="auto">
          <a:xfrm>
            <a:off x="4512368" y="306896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2" name="Rectangle 38"/>
          <p:cNvSpPr>
            <a:spLocks noChangeArrowheads="1"/>
          </p:cNvSpPr>
          <p:nvPr/>
        </p:nvSpPr>
        <p:spPr bwMode="auto">
          <a:xfrm>
            <a:off x="4512368" y="357586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スライド番号プレースホルダ 2"/>
          <p:cNvSpPr>
            <a:spLocks noGrp="1"/>
          </p:cNvSpPr>
          <p:nvPr>
            <p:ph type="sldNum" sz="quarter" idx="10"/>
          </p:nvPr>
        </p:nvSpPr>
        <p:spPr/>
        <p:txBody>
          <a:bodyPr/>
          <a:lstStyle/>
          <a:p>
            <a:pPr>
              <a:defRPr/>
            </a:pPr>
            <a:r>
              <a:rPr lang="en-US" altLang="ja-JP"/>
              <a:t>[</a:t>
            </a:r>
            <a:fld id="{2FAC1F94-43F8-4C86-94A3-70EEE2B59387}" type="slidenum">
              <a:rPr lang="en-US" altLang="ja-JP"/>
              <a:pPr>
                <a:defRPr/>
              </a:pPr>
              <a:t>102</a:t>
            </a:fld>
            <a:r>
              <a:rPr lang="en-US" altLang="ja-JP"/>
              <a:t>]</a:t>
            </a:r>
          </a:p>
        </p:txBody>
      </p:sp>
      <p:grpSp>
        <p:nvGrpSpPr>
          <p:cNvPr id="2" name="Group 84"/>
          <p:cNvGrpSpPr>
            <a:grpSpLocks noChangeAspect="1"/>
          </p:cNvGrpSpPr>
          <p:nvPr/>
        </p:nvGrpSpPr>
        <p:grpSpPr bwMode="auto">
          <a:xfrm rot="1800000">
            <a:off x="720725" y="3024188"/>
            <a:ext cx="3313113" cy="2328862"/>
            <a:chOff x="1583" y="1404"/>
            <a:chExt cx="1043" cy="733"/>
          </a:xfrm>
        </p:grpSpPr>
        <p:sp>
          <p:nvSpPr>
            <p:cNvPr id="33843" name="AutoShape 82"/>
            <p:cNvSpPr>
              <a:spLocks noChangeAspect="1" noChangeArrowheads="1"/>
            </p:cNvSpPr>
            <p:nvPr/>
          </p:nvSpPr>
          <p:spPr bwMode="auto">
            <a:xfrm>
              <a:off x="1583" y="1616"/>
              <a:ext cx="1043" cy="5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568 w 21600"/>
                <a:gd name="T13" fmla="*/ 2570 h 21600"/>
                <a:gd name="T14" fmla="*/ 19032 w 21600"/>
                <a:gd name="T15" fmla="*/ 19030 h 21600"/>
              </a:gdLst>
              <a:ahLst/>
              <a:cxnLst>
                <a:cxn ang="T8">
                  <a:pos x="T0" y="T1"/>
                </a:cxn>
                <a:cxn ang="T9">
                  <a:pos x="T2" y="T3"/>
                </a:cxn>
                <a:cxn ang="T10">
                  <a:pos x="T4" y="T5"/>
                </a:cxn>
                <a:cxn ang="T11">
                  <a:pos x="T6" y="T7"/>
                </a:cxn>
              </a:cxnLst>
              <a:rect l="T12" t="T13" r="T14" b="T15"/>
              <a:pathLst>
                <a:path w="21600" h="21600">
                  <a:moveTo>
                    <a:pt x="0" y="0"/>
                  </a:moveTo>
                  <a:lnTo>
                    <a:pt x="1553" y="21600"/>
                  </a:lnTo>
                  <a:lnTo>
                    <a:pt x="20047" y="21600"/>
                  </a:lnTo>
                  <a:lnTo>
                    <a:pt x="21600" y="0"/>
                  </a:lnTo>
                  <a:close/>
                </a:path>
              </a:pathLst>
            </a:custGeom>
            <a:solidFill>
              <a:srgbClr val="00B0F0"/>
            </a:solidFill>
            <a:ln w="9525" algn="ctr">
              <a:noFill/>
              <a:miter lim="800000"/>
              <a:headEnd/>
              <a:tailEnd/>
            </a:ln>
          </p:spPr>
          <p:txBody>
            <a:bodyPr wrap="none" anchor="ctr"/>
            <a:lstStyle/>
            <a:p>
              <a:pPr algn="ctr"/>
              <a:endParaRPr kumimoji="0" lang="ja-JP" altLang="en-US"/>
            </a:p>
          </p:txBody>
        </p:sp>
        <p:sp>
          <p:nvSpPr>
            <p:cNvPr id="33844" name="Oval 83"/>
            <p:cNvSpPr>
              <a:spLocks noChangeAspect="1" noChangeArrowheads="1"/>
            </p:cNvSpPr>
            <p:nvPr/>
          </p:nvSpPr>
          <p:spPr bwMode="auto">
            <a:xfrm>
              <a:off x="1870" y="1404"/>
              <a:ext cx="453" cy="272"/>
            </a:xfrm>
            <a:prstGeom prst="ellipse">
              <a:avLst/>
            </a:prstGeom>
            <a:solidFill>
              <a:srgbClr val="00B0F0"/>
            </a:solidFill>
            <a:ln w="9525" algn="ctr">
              <a:noFill/>
              <a:round/>
              <a:headEnd/>
              <a:tailEnd/>
            </a:ln>
          </p:spPr>
          <p:txBody>
            <a:bodyPr wrap="none" anchor="ctr"/>
            <a:lstStyle/>
            <a:p>
              <a:pPr algn="ctr"/>
              <a:endParaRPr kumimoji="0" lang="ja-JP" altLang="en-US"/>
            </a:p>
          </p:txBody>
        </p:sp>
      </p:grpSp>
      <p:sp>
        <p:nvSpPr>
          <p:cNvPr id="33796" name="AutoShape 68"/>
          <p:cNvSpPr>
            <a:spLocks noChangeAspect="1" noChangeArrowheads="1"/>
          </p:cNvSpPr>
          <p:nvPr/>
        </p:nvSpPr>
        <p:spPr bwMode="auto">
          <a:xfrm rot="1800000">
            <a:off x="958850" y="4359275"/>
            <a:ext cx="1296988" cy="2173288"/>
          </a:xfrm>
          <a:prstGeom prst="downArrow">
            <a:avLst>
              <a:gd name="adj1" fmla="val 50000"/>
              <a:gd name="adj2" fmla="val 41891"/>
            </a:avLst>
          </a:prstGeom>
          <a:solidFill>
            <a:srgbClr val="FF0000"/>
          </a:solidFill>
          <a:ln w="9525">
            <a:noFill/>
            <a:miter lim="800000"/>
            <a:headEnd/>
            <a:tailEnd/>
          </a:ln>
        </p:spPr>
        <p:txBody>
          <a:bodyPr lIns="74295" tIns="8890" rIns="74295" bIns="8890"/>
          <a:lstStyle/>
          <a:p>
            <a:pPr algn="ctr"/>
            <a:endParaRPr kumimoji="0" lang="ja-JP" altLang="ja-JP">
              <a:solidFill>
                <a:srgbClr val="FF3300"/>
              </a:solidFill>
            </a:endParaRPr>
          </a:p>
        </p:txBody>
      </p:sp>
      <p:sp>
        <p:nvSpPr>
          <p:cNvPr id="33797" name="Line 109"/>
          <p:cNvSpPr>
            <a:spLocks noChangeAspect="1" noChangeShapeType="1"/>
          </p:cNvSpPr>
          <p:nvPr/>
        </p:nvSpPr>
        <p:spPr bwMode="auto">
          <a:xfrm rot="1800000">
            <a:off x="2085975" y="2543175"/>
            <a:ext cx="3175" cy="4130675"/>
          </a:xfrm>
          <a:prstGeom prst="line">
            <a:avLst/>
          </a:prstGeom>
          <a:noFill/>
          <a:ln w="38100">
            <a:solidFill>
              <a:schemeClr val="tx1"/>
            </a:solidFill>
            <a:round/>
            <a:headEnd/>
            <a:tailEnd/>
          </a:ln>
        </p:spPr>
        <p:txBody>
          <a:bodyPr/>
          <a:lstStyle/>
          <a:p>
            <a:endParaRPr lang="ja-JP" altLang="en-US"/>
          </a:p>
        </p:txBody>
      </p:sp>
      <p:sp>
        <p:nvSpPr>
          <p:cNvPr id="33798" name="Rectangle 4"/>
          <p:cNvSpPr>
            <a:spLocks noGrp="1" noChangeArrowheads="1"/>
          </p:cNvSpPr>
          <p:nvPr>
            <p:ph type="title"/>
          </p:nvPr>
        </p:nvSpPr>
        <p:spPr/>
        <p:txBody>
          <a:bodyPr/>
          <a:lstStyle/>
          <a:p>
            <a:pPr eaLnBrk="1" hangingPunct="1"/>
            <a:r>
              <a:rPr lang="en-US" altLang="ja-JP" dirty="0" smtClean="0"/>
              <a:t>Thrust Components and Moment </a:t>
            </a:r>
            <a:endParaRPr lang="ja-JP" altLang="en-US" dirty="0" smtClean="0"/>
          </a:p>
        </p:txBody>
      </p:sp>
      <p:sp>
        <p:nvSpPr>
          <p:cNvPr id="33799" name="Line 69"/>
          <p:cNvSpPr>
            <a:spLocks noChangeAspect="1" noChangeShapeType="1"/>
          </p:cNvSpPr>
          <p:nvPr/>
        </p:nvSpPr>
        <p:spPr bwMode="auto">
          <a:xfrm>
            <a:off x="2181225" y="1989138"/>
            <a:ext cx="3175" cy="4392612"/>
          </a:xfrm>
          <a:prstGeom prst="line">
            <a:avLst/>
          </a:prstGeom>
          <a:noFill/>
          <a:ln w="63500">
            <a:solidFill>
              <a:schemeClr val="tx1"/>
            </a:solidFill>
            <a:round/>
            <a:headEnd type="triangle" w="lg" len="lg"/>
            <a:tailEnd type="none" w="lg" len="lg"/>
          </a:ln>
        </p:spPr>
        <p:txBody>
          <a:bodyPr/>
          <a:lstStyle/>
          <a:p>
            <a:endParaRPr lang="ja-JP" altLang="en-US"/>
          </a:p>
        </p:txBody>
      </p:sp>
      <p:sp>
        <p:nvSpPr>
          <p:cNvPr id="33800" name="Line 71"/>
          <p:cNvSpPr>
            <a:spLocks noChangeAspect="1" noChangeShapeType="1"/>
          </p:cNvSpPr>
          <p:nvPr/>
        </p:nvSpPr>
        <p:spPr bwMode="auto">
          <a:xfrm rot="5400000">
            <a:off x="2303463" y="2197100"/>
            <a:ext cx="0" cy="4537075"/>
          </a:xfrm>
          <a:prstGeom prst="line">
            <a:avLst/>
          </a:prstGeom>
          <a:noFill/>
          <a:ln w="63500">
            <a:solidFill>
              <a:schemeClr val="tx1"/>
            </a:solidFill>
            <a:round/>
            <a:headEnd type="triangle" w="lg" len="lg"/>
            <a:tailEnd type="none" w="lg" len="lg"/>
          </a:ln>
        </p:spPr>
        <p:txBody>
          <a:bodyPr/>
          <a:lstStyle/>
          <a:p>
            <a:endParaRPr lang="ja-JP" altLang="en-US"/>
          </a:p>
        </p:txBody>
      </p:sp>
      <p:grpSp>
        <p:nvGrpSpPr>
          <p:cNvPr id="3" name="Group 96"/>
          <p:cNvGrpSpPr>
            <a:grpSpLocks noChangeAspect="1"/>
          </p:cNvGrpSpPr>
          <p:nvPr/>
        </p:nvGrpSpPr>
        <p:grpSpPr bwMode="auto">
          <a:xfrm rot="10800000">
            <a:off x="2198688" y="2492375"/>
            <a:ext cx="1125537" cy="1897063"/>
            <a:chOff x="1218" y="2160"/>
            <a:chExt cx="709" cy="1195"/>
          </a:xfrm>
        </p:grpSpPr>
        <p:sp>
          <p:nvSpPr>
            <p:cNvPr id="33841" name="Line 91"/>
            <p:cNvSpPr>
              <a:spLocks noChangeAspect="1" noChangeShapeType="1"/>
            </p:cNvSpPr>
            <p:nvPr/>
          </p:nvSpPr>
          <p:spPr bwMode="auto">
            <a:xfrm flipH="1">
              <a:off x="1219" y="2160"/>
              <a:ext cx="1" cy="1179"/>
            </a:xfrm>
            <a:prstGeom prst="line">
              <a:avLst/>
            </a:prstGeom>
            <a:noFill/>
            <a:ln w="63500">
              <a:solidFill>
                <a:schemeClr val="tx1"/>
              </a:solidFill>
              <a:prstDash val="dash"/>
              <a:round/>
              <a:headEnd/>
              <a:tailEnd/>
            </a:ln>
          </p:spPr>
          <p:txBody>
            <a:bodyPr/>
            <a:lstStyle/>
            <a:p>
              <a:endParaRPr lang="ja-JP" altLang="en-US"/>
            </a:p>
          </p:txBody>
        </p:sp>
        <p:sp>
          <p:nvSpPr>
            <p:cNvPr id="33842" name="Line 92"/>
            <p:cNvSpPr>
              <a:spLocks noChangeAspect="1" noChangeShapeType="1"/>
            </p:cNvSpPr>
            <p:nvPr/>
          </p:nvSpPr>
          <p:spPr bwMode="auto">
            <a:xfrm rot="5400000">
              <a:off x="1573" y="3000"/>
              <a:ext cx="0" cy="709"/>
            </a:xfrm>
            <a:prstGeom prst="line">
              <a:avLst/>
            </a:prstGeom>
            <a:noFill/>
            <a:ln w="63500">
              <a:solidFill>
                <a:schemeClr val="tx1"/>
              </a:solidFill>
              <a:prstDash val="dash"/>
              <a:round/>
              <a:headEnd/>
              <a:tailEnd/>
            </a:ln>
          </p:spPr>
          <p:txBody>
            <a:bodyPr/>
            <a:lstStyle/>
            <a:p>
              <a:endParaRPr lang="ja-JP" altLang="en-US"/>
            </a:p>
          </p:txBody>
        </p:sp>
      </p:grpSp>
      <p:pic>
        <p:nvPicPr>
          <p:cNvPr id="33802" name="Picture 113" descr="txp_fig"/>
          <p:cNvPicPr>
            <a:picLocks noChangeAspect="1" noChangeArrowheads="1"/>
          </p:cNvPicPr>
          <p:nvPr>
            <p:custDataLst>
              <p:tags r:id="rId1"/>
            </p:custDataLst>
          </p:nvPr>
        </p:nvPicPr>
        <p:blipFill>
          <a:blip r:embed="rId20" cstate="print">
            <a:clrChange>
              <a:clrFrom>
                <a:srgbClr val="FFFFFF"/>
              </a:clrFrom>
              <a:clrTo>
                <a:srgbClr val="FFFFFF">
                  <a:alpha val="0"/>
                </a:srgbClr>
              </a:clrTo>
            </a:clrChange>
          </a:blip>
          <a:srcRect/>
          <a:stretch>
            <a:fillRect/>
          </a:stretch>
        </p:blipFill>
        <p:spPr bwMode="auto">
          <a:xfrm>
            <a:off x="2339975" y="2060575"/>
            <a:ext cx="228600" cy="188913"/>
          </a:xfrm>
          <a:prstGeom prst="rect">
            <a:avLst/>
          </a:prstGeom>
          <a:noFill/>
          <a:ln w="9525" algn="ctr">
            <a:noFill/>
            <a:miter lim="800000"/>
            <a:headEnd/>
            <a:tailEnd/>
          </a:ln>
        </p:spPr>
      </p:pic>
      <p:pic>
        <p:nvPicPr>
          <p:cNvPr id="33803" name="Picture 115" descr="txp_fig"/>
          <p:cNvPicPr>
            <a:picLocks noChangeAspect="1" noChangeArrowheads="1"/>
          </p:cNvPicPr>
          <p:nvPr>
            <p:custDataLst>
              <p:tags r:id="rId2"/>
            </p:custDataLst>
          </p:nvPr>
        </p:nvPicPr>
        <p:blipFill>
          <a:blip r:embed="rId21" cstate="print">
            <a:clrChange>
              <a:clrFrom>
                <a:srgbClr val="FFFFFF"/>
              </a:clrFrom>
              <a:clrTo>
                <a:srgbClr val="FFFFFF">
                  <a:alpha val="0"/>
                </a:srgbClr>
              </a:clrTo>
            </a:clrChange>
          </a:blip>
          <a:srcRect/>
          <a:stretch>
            <a:fillRect/>
          </a:stretch>
        </p:blipFill>
        <p:spPr bwMode="auto">
          <a:xfrm>
            <a:off x="4211638" y="4652963"/>
            <a:ext cx="188912" cy="265112"/>
          </a:xfrm>
          <a:prstGeom prst="rect">
            <a:avLst/>
          </a:prstGeom>
          <a:noFill/>
          <a:ln w="9525" algn="ctr">
            <a:noFill/>
            <a:miter lim="800000"/>
            <a:headEnd/>
            <a:tailEnd/>
          </a:ln>
        </p:spPr>
      </p:pic>
      <p:grpSp>
        <p:nvGrpSpPr>
          <p:cNvPr id="4" name="Group 176"/>
          <p:cNvGrpSpPr>
            <a:grpSpLocks/>
          </p:cNvGrpSpPr>
          <p:nvPr/>
        </p:nvGrpSpPr>
        <p:grpSpPr bwMode="auto">
          <a:xfrm>
            <a:off x="5735638" y="3238500"/>
            <a:ext cx="1987550" cy="1871663"/>
            <a:chOff x="3613" y="2834"/>
            <a:chExt cx="1252" cy="1179"/>
          </a:xfrm>
        </p:grpSpPr>
        <p:grpSp>
          <p:nvGrpSpPr>
            <p:cNvPr id="5" name="Group 137"/>
            <p:cNvGrpSpPr>
              <a:grpSpLocks/>
            </p:cNvGrpSpPr>
            <p:nvPr/>
          </p:nvGrpSpPr>
          <p:grpSpPr bwMode="auto">
            <a:xfrm flipH="1" flipV="1">
              <a:off x="3613" y="2834"/>
              <a:ext cx="952" cy="1179"/>
              <a:chOff x="1218" y="2160"/>
              <a:chExt cx="709" cy="1195"/>
            </a:xfrm>
          </p:grpSpPr>
          <p:sp>
            <p:nvSpPr>
              <p:cNvPr id="33839" name="Line 138"/>
              <p:cNvSpPr>
                <a:spLocks noChangeAspect="1" noChangeShapeType="1"/>
              </p:cNvSpPr>
              <p:nvPr/>
            </p:nvSpPr>
            <p:spPr bwMode="auto">
              <a:xfrm>
                <a:off x="1219" y="2160"/>
                <a:ext cx="1" cy="1179"/>
              </a:xfrm>
              <a:prstGeom prst="line">
                <a:avLst/>
              </a:prstGeom>
              <a:noFill/>
              <a:ln w="63500">
                <a:solidFill>
                  <a:schemeClr val="tx1"/>
                </a:solidFill>
                <a:prstDash val="dash"/>
                <a:round/>
                <a:headEnd/>
                <a:tailEnd/>
              </a:ln>
            </p:spPr>
            <p:txBody>
              <a:bodyPr/>
              <a:lstStyle/>
              <a:p>
                <a:endParaRPr lang="ja-JP" altLang="en-US"/>
              </a:p>
            </p:txBody>
          </p:sp>
          <p:sp>
            <p:nvSpPr>
              <p:cNvPr id="33840" name="Line 139"/>
              <p:cNvSpPr>
                <a:spLocks noChangeAspect="1" noChangeShapeType="1"/>
              </p:cNvSpPr>
              <p:nvPr/>
            </p:nvSpPr>
            <p:spPr bwMode="auto">
              <a:xfrm rot="5400000">
                <a:off x="1573" y="3000"/>
                <a:ext cx="0" cy="709"/>
              </a:xfrm>
              <a:prstGeom prst="line">
                <a:avLst/>
              </a:prstGeom>
              <a:noFill/>
              <a:ln w="63500">
                <a:solidFill>
                  <a:schemeClr val="tx1"/>
                </a:solidFill>
                <a:prstDash val="dash"/>
                <a:round/>
                <a:headEnd/>
                <a:tailEnd/>
              </a:ln>
            </p:spPr>
            <p:txBody>
              <a:bodyPr/>
              <a:lstStyle/>
              <a:p>
                <a:endParaRPr lang="ja-JP" altLang="en-US"/>
              </a:p>
            </p:txBody>
          </p:sp>
        </p:grpSp>
        <p:pic>
          <p:nvPicPr>
            <p:cNvPr id="33837" name="Picture 143" descr="txp_fig"/>
            <p:cNvPicPr>
              <a:picLocks noChangeAspect="1" noChangeArrowheads="1"/>
            </p:cNvPicPr>
            <p:nvPr>
              <p:custDataLst>
                <p:tags r:id="rId16"/>
              </p:custDataLst>
            </p:nvPr>
          </p:nvPicPr>
          <p:blipFill>
            <a:blip r:embed="rId22" cstate="print">
              <a:clrChange>
                <a:clrFrom>
                  <a:srgbClr val="FFFFFF"/>
                </a:clrFrom>
                <a:clrTo>
                  <a:srgbClr val="FFFFFF">
                    <a:alpha val="0"/>
                  </a:srgbClr>
                </a:clrTo>
              </a:clrChange>
            </a:blip>
            <a:srcRect/>
            <a:stretch>
              <a:fillRect/>
            </a:stretch>
          </p:blipFill>
          <p:spPr bwMode="auto">
            <a:xfrm>
              <a:off x="3969" y="2886"/>
              <a:ext cx="179" cy="167"/>
            </a:xfrm>
            <a:prstGeom prst="rect">
              <a:avLst/>
            </a:prstGeom>
            <a:noFill/>
            <a:ln w="9525" algn="ctr">
              <a:noFill/>
              <a:miter lim="800000"/>
              <a:headEnd/>
              <a:tailEnd/>
            </a:ln>
          </p:spPr>
        </p:pic>
        <p:pic>
          <p:nvPicPr>
            <p:cNvPr id="33838" name="Picture 144" descr="txp_fig"/>
            <p:cNvPicPr>
              <a:picLocks noChangeAspect="1" noChangeArrowheads="1"/>
            </p:cNvPicPr>
            <p:nvPr>
              <p:custDataLst>
                <p:tags r:id="rId17"/>
              </p:custDataLst>
            </p:nvPr>
          </p:nvPicPr>
          <p:blipFill>
            <a:blip r:embed="rId23" cstate="print">
              <a:clrChange>
                <a:clrFrom>
                  <a:srgbClr val="FFFFFF"/>
                </a:clrFrom>
                <a:clrTo>
                  <a:srgbClr val="FFFFFF">
                    <a:alpha val="0"/>
                  </a:srgbClr>
                </a:clrTo>
              </a:clrChange>
            </a:blip>
            <a:srcRect/>
            <a:stretch>
              <a:fillRect/>
            </a:stretch>
          </p:blipFill>
          <p:spPr bwMode="auto">
            <a:xfrm>
              <a:off x="4649" y="3476"/>
              <a:ext cx="216" cy="167"/>
            </a:xfrm>
            <a:prstGeom prst="rect">
              <a:avLst/>
            </a:prstGeom>
            <a:noFill/>
            <a:ln w="9525" algn="ctr">
              <a:noFill/>
              <a:miter lim="800000"/>
              <a:headEnd/>
              <a:tailEnd/>
            </a:ln>
          </p:spPr>
        </p:pic>
      </p:grpSp>
      <p:grpSp>
        <p:nvGrpSpPr>
          <p:cNvPr id="6" name="Group 163"/>
          <p:cNvGrpSpPr>
            <a:grpSpLocks/>
          </p:cNvGrpSpPr>
          <p:nvPr/>
        </p:nvGrpSpPr>
        <p:grpSpPr bwMode="auto">
          <a:xfrm>
            <a:off x="2209800" y="4465638"/>
            <a:ext cx="1312863" cy="558800"/>
            <a:chOff x="1392" y="2813"/>
            <a:chExt cx="827" cy="352"/>
          </a:xfrm>
        </p:grpSpPr>
        <p:sp>
          <p:nvSpPr>
            <p:cNvPr id="33834" name="Line 93"/>
            <p:cNvSpPr>
              <a:spLocks noChangeAspect="1" noChangeShapeType="1"/>
            </p:cNvSpPr>
            <p:nvPr/>
          </p:nvSpPr>
          <p:spPr bwMode="auto">
            <a:xfrm rot="16200000" flipH="1">
              <a:off x="1732" y="2473"/>
              <a:ext cx="0" cy="680"/>
            </a:xfrm>
            <a:prstGeom prst="line">
              <a:avLst/>
            </a:prstGeom>
            <a:noFill/>
            <a:ln w="127000">
              <a:solidFill>
                <a:schemeClr val="tx1"/>
              </a:solidFill>
              <a:round/>
              <a:headEnd/>
              <a:tailEnd type="triangle" w="lg" len="lg"/>
            </a:ln>
          </p:spPr>
          <p:txBody>
            <a:bodyPr/>
            <a:lstStyle/>
            <a:p>
              <a:endParaRPr lang="ja-JP" altLang="en-US"/>
            </a:p>
          </p:txBody>
        </p:sp>
        <p:pic>
          <p:nvPicPr>
            <p:cNvPr id="33835" name="Picture 148" descr="txp_fig"/>
            <p:cNvPicPr>
              <a:picLocks noChangeAspect="1" noChangeArrowheads="1"/>
            </p:cNvPicPr>
            <p:nvPr>
              <p:custDataLst>
                <p:tags r:id="rId15"/>
              </p:custDataLst>
            </p:nvPr>
          </p:nvPicPr>
          <p:blipFill>
            <a:blip r:embed="rId24" cstate="print">
              <a:clrChange>
                <a:clrFrom>
                  <a:srgbClr val="FFFFFF"/>
                </a:clrFrom>
                <a:clrTo>
                  <a:srgbClr val="FFFFFF">
                    <a:alpha val="0"/>
                  </a:srgbClr>
                </a:clrTo>
              </a:clrChange>
            </a:blip>
            <a:srcRect/>
            <a:stretch>
              <a:fillRect/>
            </a:stretch>
          </p:blipFill>
          <p:spPr bwMode="auto">
            <a:xfrm>
              <a:off x="1884" y="2914"/>
              <a:ext cx="335" cy="251"/>
            </a:xfrm>
            <a:prstGeom prst="rect">
              <a:avLst/>
            </a:prstGeom>
            <a:noFill/>
            <a:ln w="9525" algn="ctr">
              <a:noFill/>
              <a:miter lim="800000"/>
              <a:headEnd/>
              <a:tailEnd/>
            </a:ln>
          </p:spPr>
        </p:pic>
      </p:grpSp>
      <p:grpSp>
        <p:nvGrpSpPr>
          <p:cNvPr id="7" name="Group 162"/>
          <p:cNvGrpSpPr>
            <a:grpSpLocks/>
          </p:cNvGrpSpPr>
          <p:nvPr/>
        </p:nvGrpSpPr>
        <p:grpSpPr bwMode="auto">
          <a:xfrm>
            <a:off x="1477963" y="2505075"/>
            <a:ext cx="706437" cy="1943100"/>
            <a:chOff x="931" y="1578"/>
            <a:chExt cx="445" cy="1224"/>
          </a:xfrm>
        </p:grpSpPr>
        <p:sp>
          <p:nvSpPr>
            <p:cNvPr id="33832" name="Line 94"/>
            <p:cNvSpPr>
              <a:spLocks noChangeAspect="1" noChangeShapeType="1"/>
            </p:cNvSpPr>
            <p:nvPr/>
          </p:nvSpPr>
          <p:spPr bwMode="auto">
            <a:xfrm flipV="1">
              <a:off x="1375" y="1578"/>
              <a:ext cx="1" cy="1224"/>
            </a:xfrm>
            <a:prstGeom prst="line">
              <a:avLst/>
            </a:prstGeom>
            <a:noFill/>
            <a:ln w="127000">
              <a:solidFill>
                <a:schemeClr val="tx1"/>
              </a:solidFill>
              <a:round/>
              <a:headEnd/>
              <a:tailEnd type="triangle" w="lg" len="lg"/>
            </a:ln>
          </p:spPr>
          <p:txBody>
            <a:bodyPr/>
            <a:lstStyle/>
            <a:p>
              <a:endParaRPr lang="ja-JP" altLang="en-US"/>
            </a:p>
          </p:txBody>
        </p:sp>
        <p:pic>
          <p:nvPicPr>
            <p:cNvPr id="33833" name="Picture 150" descr="txp_fig"/>
            <p:cNvPicPr>
              <a:picLocks noChangeAspect="1" noChangeArrowheads="1"/>
            </p:cNvPicPr>
            <p:nvPr>
              <p:custDataLst>
                <p:tags r:id="rId14"/>
              </p:custDataLst>
            </p:nvPr>
          </p:nvPicPr>
          <p:blipFill>
            <a:blip r:embed="rId25" cstate="print">
              <a:clrChange>
                <a:clrFrom>
                  <a:srgbClr val="FFFFFF"/>
                </a:clrFrom>
                <a:clrTo>
                  <a:srgbClr val="FFFFFF">
                    <a:alpha val="0"/>
                  </a:srgbClr>
                </a:clrTo>
              </a:clrChange>
            </a:blip>
            <a:srcRect/>
            <a:stretch>
              <a:fillRect/>
            </a:stretch>
          </p:blipFill>
          <p:spPr bwMode="auto">
            <a:xfrm>
              <a:off x="931" y="1599"/>
              <a:ext cx="335" cy="216"/>
            </a:xfrm>
            <a:prstGeom prst="rect">
              <a:avLst/>
            </a:prstGeom>
            <a:noFill/>
            <a:ln w="9525" algn="ctr">
              <a:noFill/>
              <a:miter lim="800000"/>
              <a:headEnd/>
              <a:tailEnd/>
            </a:ln>
          </p:spPr>
        </p:pic>
      </p:grpSp>
      <p:grpSp>
        <p:nvGrpSpPr>
          <p:cNvPr id="8" name="Group 161"/>
          <p:cNvGrpSpPr>
            <a:grpSpLocks/>
          </p:cNvGrpSpPr>
          <p:nvPr/>
        </p:nvGrpSpPr>
        <p:grpSpPr bwMode="auto">
          <a:xfrm>
            <a:off x="2246313" y="2336800"/>
            <a:ext cx="1520825" cy="2289175"/>
            <a:chOff x="1415" y="1472"/>
            <a:chExt cx="958" cy="1442"/>
          </a:xfrm>
        </p:grpSpPr>
        <p:sp>
          <p:nvSpPr>
            <p:cNvPr id="33828" name="Arc 85"/>
            <p:cNvSpPr>
              <a:spLocks noChangeAspect="1"/>
            </p:cNvSpPr>
            <p:nvPr/>
          </p:nvSpPr>
          <p:spPr bwMode="auto">
            <a:xfrm rot="10800000" flipH="1" flipV="1">
              <a:off x="1415" y="2052"/>
              <a:ext cx="322" cy="272"/>
            </a:xfrm>
            <a:custGeom>
              <a:avLst/>
              <a:gdLst>
                <a:gd name="T0" fmla="*/ 0 w 15392"/>
                <a:gd name="T1" fmla="*/ 0 h 21600"/>
                <a:gd name="T2" fmla="*/ 0 w 15392"/>
                <a:gd name="T3" fmla="*/ 0 h 21600"/>
                <a:gd name="T4" fmla="*/ 0 w 15392"/>
                <a:gd name="T5" fmla="*/ 0 h 21600"/>
                <a:gd name="T6" fmla="*/ 0 60000 65536"/>
                <a:gd name="T7" fmla="*/ 0 60000 65536"/>
                <a:gd name="T8" fmla="*/ 0 60000 65536"/>
                <a:gd name="T9" fmla="*/ 0 w 15392"/>
                <a:gd name="T10" fmla="*/ 0 h 21600"/>
                <a:gd name="T11" fmla="*/ 15392 w 15392"/>
                <a:gd name="T12" fmla="*/ 21600 h 21600"/>
              </a:gdLst>
              <a:ahLst/>
              <a:cxnLst>
                <a:cxn ang="T6">
                  <a:pos x="T0" y="T1"/>
                </a:cxn>
                <a:cxn ang="T7">
                  <a:pos x="T2" y="T3"/>
                </a:cxn>
                <a:cxn ang="T8">
                  <a:pos x="T4" y="T5"/>
                </a:cxn>
              </a:cxnLst>
              <a:rect l="T9" t="T10" r="T11" b="T12"/>
              <a:pathLst>
                <a:path w="15392" h="21600" fill="none" extrusionOk="0">
                  <a:moveTo>
                    <a:pt x="-1" y="0"/>
                  </a:moveTo>
                  <a:cubicBezTo>
                    <a:pt x="5787" y="0"/>
                    <a:pt x="11332" y="2322"/>
                    <a:pt x="15392" y="6445"/>
                  </a:cubicBezTo>
                </a:path>
                <a:path w="15392" h="21600" stroke="0" extrusionOk="0">
                  <a:moveTo>
                    <a:pt x="-1" y="0"/>
                  </a:moveTo>
                  <a:cubicBezTo>
                    <a:pt x="5787" y="0"/>
                    <a:pt x="11332" y="2322"/>
                    <a:pt x="15392" y="6445"/>
                  </a:cubicBezTo>
                  <a:lnTo>
                    <a:pt x="0" y="21600"/>
                  </a:lnTo>
                  <a:close/>
                </a:path>
              </a:pathLst>
            </a:custGeom>
            <a:noFill/>
            <a:ln w="38100">
              <a:solidFill>
                <a:schemeClr val="tx1"/>
              </a:solidFill>
              <a:round/>
              <a:headEnd/>
              <a:tailEnd type="triangle" w="lg" len="lg"/>
            </a:ln>
          </p:spPr>
          <p:txBody>
            <a:bodyPr wrap="none" anchor="ctr"/>
            <a:lstStyle/>
            <a:p>
              <a:pPr algn="ctr"/>
              <a:endParaRPr kumimoji="0" lang="ja-JP" altLang="en-US"/>
            </a:p>
          </p:txBody>
        </p:sp>
        <p:sp>
          <p:nvSpPr>
            <p:cNvPr id="33829" name="Line 88"/>
            <p:cNvSpPr>
              <a:spLocks noChangeAspect="1" noChangeShapeType="1"/>
            </p:cNvSpPr>
            <p:nvPr/>
          </p:nvSpPr>
          <p:spPr bwMode="auto">
            <a:xfrm rot="-9000000">
              <a:off x="1732" y="1472"/>
              <a:ext cx="1" cy="1442"/>
            </a:xfrm>
            <a:prstGeom prst="line">
              <a:avLst/>
            </a:prstGeom>
            <a:noFill/>
            <a:ln w="127000">
              <a:solidFill>
                <a:schemeClr val="tx1"/>
              </a:solidFill>
              <a:round/>
              <a:headEnd/>
              <a:tailEnd type="triangle" w="lg" len="lg"/>
            </a:ln>
          </p:spPr>
          <p:txBody>
            <a:bodyPr/>
            <a:lstStyle/>
            <a:p>
              <a:endParaRPr lang="ja-JP" altLang="en-US"/>
            </a:p>
          </p:txBody>
        </p:sp>
        <p:pic>
          <p:nvPicPr>
            <p:cNvPr id="33830" name="Picture 152" descr="txp_fig"/>
            <p:cNvPicPr>
              <a:picLocks noChangeAspect="1" noChangeArrowheads="1"/>
            </p:cNvPicPr>
            <p:nvPr>
              <p:custDataLst>
                <p:tags r:id="rId12"/>
              </p:custDataLst>
            </p:nvPr>
          </p:nvPicPr>
          <p:blipFill>
            <a:blip r:embed="rId26" cstate="print">
              <a:clrChange>
                <a:clrFrom>
                  <a:srgbClr val="FFFFFF"/>
                </a:clrFrom>
                <a:clrTo>
                  <a:srgbClr val="FFFFFF">
                    <a:alpha val="0"/>
                  </a:srgbClr>
                </a:clrTo>
              </a:clrChange>
            </a:blip>
            <a:srcRect/>
            <a:stretch>
              <a:fillRect/>
            </a:stretch>
          </p:blipFill>
          <p:spPr bwMode="auto">
            <a:xfrm>
              <a:off x="1580" y="1825"/>
              <a:ext cx="167" cy="229"/>
            </a:xfrm>
            <a:prstGeom prst="rect">
              <a:avLst/>
            </a:prstGeom>
            <a:noFill/>
            <a:ln w="9525" algn="ctr">
              <a:noFill/>
              <a:miter lim="800000"/>
              <a:headEnd/>
              <a:tailEnd/>
            </a:ln>
          </p:spPr>
        </p:pic>
        <p:pic>
          <p:nvPicPr>
            <p:cNvPr id="33831" name="Picture 153" descr="txp_fig"/>
            <p:cNvPicPr>
              <a:picLocks noChangeAspect="1" noChangeArrowheads="1"/>
            </p:cNvPicPr>
            <p:nvPr>
              <p:custDataLst>
                <p:tags r:id="rId13"/>
              </p:custDataLst>
            </p:nvPr>
          </p:nvPicPr>
          <p:blipFill>
            <a:blip r:embed="rId27" cstate="print">
              <a:clrChange>
                <a:clrFrom>
                  <a:srgbClr val="FFFFFF"/>
                </a:clrFrom>
                <a:clrTo>
                  <a:srgbClr val="FFFFFF">
                    <a:alpha val="0"/>
                  </a:srgbClr>
                </a:clrTo>
              </a:clrChange>
            </a:blip>
            <a:srcRect/>
            <a:stretch>
              <a:fillRect/>
            </a:stretch>
          </p:blipFill>
          <p:spPr bwMode="auto">
            <a:xfrm>
              <a:off x="2156" y="1553"/>
              <a:ext cx="217" cy="217"/>
            </a:xfrm>
            <a:prstGeom prst="rect">
              <a:avLst/>
            </a:prstGeom>
            <a:noFill/>
            <a:ln w="9525" algn="ctr">
              <a:noFill/>
              <a:miter lim="800000"/>
              <a:headEnd/>
              <a:tailEnd/>
            </a:ln>
          </p:spPr>
        </p:pic>
      </p:grpSp>
      <p:pic>
        <p:nvPicPr>
          <p:cNvPr id="33808" name="Picture 156" descr="txp_fig"/>
          <p:cNvPicPr>
            <a:picLocks noChangeAspect="1" noChangeArrowheads="1"/>
          </p:cNvPicPr>
          <p:nvPr>
            <p:custDataLst>
              <p:tags r:id="rId3"/>
            </p:custDataLst>
          </p:nvPr>
        </p:nvPicPr>
        <p:blipFill>
          <a:blip r:embed="rId28" cstate="print">
            <a:clrChange>
              <a:clrFrom>
                <a:srgbClr val="FFFFFF"/>
              </a:clrFrom>
              <a:clrTo>
                <a:srgbClr val="FFFFFF">
                  <a:alpha val="0"/>
                </a:srgbClr>
              </a:clrTo>
            </a:clrChange>
          </a:blip>
          <a:srcRect/>
          <a:stretch>
            <a:fillRect/>
          </a:stretch>
        </p:blipFill>
        <p:spPr bwMode="auto">
          <a:xfrm>
            <a:off x="214313" y="1214438"/>
            <a:ext cx="2114550" cy="838200"/>
          </a:xfrm>
          <a:prstGeom prst="rect">
            <a:avLst/>
          </a:prstGeom>
          <a:noFill/>
          <a:ln w="25400" algn="ctr">
            <a:noFill/>
            <a:miter lim="800000"/>
            <a:headEnd/>
            <a:tailEnd/>
          </a:ln>
        </p:spPr>
      </p:pic>
      <p:grpSp>
        <p:nvGrpSpPr>
          <p:cNvPr id="9" name="Group 175"/>
          <p:cNvGrpSpPr>
            <a:grpSpLocks/>
          </p:cNvGrpSpPr>
          <p:nvPr/>
        </p:nvGrpSpPr>
        <p:grpSpPr bwMode="auto">
          <a:xfrm>
            <a:off x="5292725" y="1089025"/>
            <a:ext cx="3671888" cy="4321175"/>
            <a:chOff x="3334" y="1480"/>
            <a:chExt cx="2313" cy="2722"/>
          </a:xfrm>
        </p:grpSpPr>
        <p:sp>
          <p:nvSpPr>
            <p:cNvPr id="33817" name="Line 119"/>
            <p:cNvSpPr>
              <a:spLocks noChangeAspect="1" noChangeShapeType="1"/>
            </p:cNvSpPr>
            <p:nvPr/>
          </p:nvSpPr>
          <p:spPr bwMode="auto">
            <a:xfrm>
              <a:off x="3606" y="1480"/>
              <a:ext cx="2" cy="2722"/>
            </a:xfrm>
            <a:prstGeom prst="line">
              <a:avLst/>
            </a:prstGeom>
            <a:noFill/>
            <a:ln w="63500">
              <a:solidFill>
                <a:schemeClr val="tx1"/>
              </a:solidFill>
              <a:round/>
              <a:headEnd type="triangle" w="lg" len="lg"/>
              <a:tailEnd type="none" w="lg" len="lg"/>
            </a:ln>
          </p:spPr>
          <p:txBody>
            <a:bodyPr/>
            <a:lstStyle/>
            <a:p>
              <a:endParaRPr lang="ja-JP" altLang="en-US"/>
            </a:p>
          </p:txBody>
        </p:sp>
        <p:sp>
          <p:nvSpPr>
            <p:cNvPr id="33818" name="Line 120"/>
            <p:cNvSpPr>
              <a:spLocks noChangeAspect="1" noChangeShapeType="1"/>
            </p:cNvSpPr>
            <p:nvPr/>
          </p:nvSpPr>
          <p:spPr bwMode="auto">
            <a:xfrm rot="5400000">
              <a:off x="4445" y="2954"/>
              <a:ext cx="0" cy="2132"/>
            </a:xfrm>
            <a:prstGeom prst="line">
              <a:avLst/>
            </a:prstGeom>
            <a:noFill/>
            <a:ln w="63500">
              <a:solidFill>
                <a:schemeClr val="tx1"/>
              </a:solidFill>
              <a:round/>
              <a:headEnd type="triangle" w="lg" len="lg"/>
              <a:tailEnd type="none" w="lg" len="lg"/>
            </a:ln>
          </p:spPr>
          <p:txBody>
            <a:bodyPr/>
            <a:lstStyle/>
            <a:p>
              <a:endParaRPr lang="ja-JP" altLang="en-US"/>
            </a:p>
          </p:txBody>
        </p:sp>
        <p:sp>
          <p:nvSpPr>
            <p:cNvPr id="33819" name="Line 122"/>
            <p:cNvSpPr>
              <a:spLocks noChangeAspect="1" noChangeShapeType="1"/>
            </p:cNvSpPr>
            <p:nvPr/>
          </p:nvSpPr>
          <p:spPr bwMode="auto">
            <a:xfrm rot="10800000">
              <a:off x="4558" y="1616"/>
              <a:ext cx="1" cy="1224"/>
            </a:xfrm>
            <a:prstGeom prst="line">
              <a:avLst/>
            </a:prstGeom>
            <a:noFill/>
            <a:ln w="127000">
              <a:solidFill>
                <a:schemeClr val="tx1"/>
              </a:solidFill>
              <a:round/>
              <a:headEnd/>
              <a:tailEnd type="triangle" w="lg" len="lg"/>
            </a:ln>
          </p:spPr>
          <p:txBody>
            <a:bodyPr/>
            <a:lstStyle/>
            <a:p>
              <a:endParaRPr lang="ja-JP" altLang="en-US"/>
            </a:p>
          </p:txBody>
        </p:sp>
        <p:sp>
          <p:nvSpPr>
            <p:cNvPr id="33820" name="Line 125"/>
            <p:cNvSpPr>
              <a:spLocks noChangeAspect="1" noChangeShapeType="1"/>
            </p:cNvSpPr>
            <p:nvPr/>
          </p:nvSpPr>
          <p:spPr bwMode="auto">
            <a:xfrm rot="-5400000">
              <a:off x="4898" y="2487"/>
              <a:ext cx="0" cy="680"/>
            </a:xfrm>
            <a:prstGeom prst="line">
              <a:avLst/>
            </a:prstGeom>
            <a:noFill/>
            <a:ln w="127000">
              <a:solidFill>
                <a:schemeClr val="tx1"/>
              </a:solidFill>
              <a:round/>
              <a:headEnd/>
              <a:tailEnd type="triangle" w="lg" len="lg"/>
            </a:ln>
          </p:spPr>
          <p:txBody>
            <a:bodyPr/>
            <a:lstStyle/>
            <a:p>
              <a:endParaRPr lang="ja-JP" altLang="en-US"/>
            </a:p>
          </p:txBody>
        </p:sp>
        <p:sp>
          <p:nvSpPr>
            <p:cNvPr id="33821" name="Oval 140"/>
            <p:cNvSpPr>
              <a:spLocks noChangeArrowheads="1"/>
            </p:cNvSpPr>
            <p:nvPr/>
          </p:nvSpPr>
          <p:spPr bwMode="auto">
            <a:xfrm>
              <a:off x="4426" y="2680"/>
              <a:ext cx="272" cy="272"/>
            </a:xfrm>
            <a:prstGeom prst="ellipse">
              <a:avLst/>
            </a:prstGeom>
            <a:solidFill>
              <a:schemeClr val="bg1"/>
            </a:solidFill>
            <a:ln w="63500" algn="ctr">
              <a:solidFill>
                <a:srgbClr val="0000FF"/>
              </a:solidFill>
              <a:round/>
              <a:headEnd/>
              <a:tailEnd/>
            </a:ln>
          </p:spPr>
          <p:txBody>
            <a:bodyPr wrap="none" anchor="ctr"/>
            <a:lstStyle/>
            <a:p>
              <a:pPr algn="ctr"/>
              <a:endParaRPr kumimoji="0" lang="ja-JP" altLang="en-US"/>
            </a:p>
          </p:txBody>
        </p:sp>
        <p:pic>
          <p:nvPicPr>
            <p:cNvPr id="33822" name="Picture 142" descr="txp_fig"/>
            <p:cNvPicPr>
              <a:picLocks noChangeAspect="1" noChangeArrowheads="1"/>
            </p:cNvPicPr>
            <p:nvPr>
              <p:custDataLst>
                <p:tags r:id="rId6"/>
              </p:custDataLst>
            </p:nvPr>
          </p:nvPicPr>
          <p:blipFill>
            <a:blip r:embed="rId29" cstate="print">
              <a:clrChange>
                <a:clrFrom>
                  <a:srgbClr val="FFFFFF"/>
                </a:clrFrom>
                <a:clrTo>
                  <a:srgbClr val="FFFFFF">
                    <a:alpha val="0"/>
                  </a:srgbClr>
                </a:clrTo>
              </a:clrChange>
            </a:blip>
            <a:srcRect/>
            <a:stretch>
              <a:fillRect/>
            </a:stretch>
          </p:blipFill>
          <p:spPr bwMode="auto">
            <a:xfrm>
              <a:off x="3424" y="4065"/>
              <a:ext cx="119" cy="119"/>
            </a:xfrm>
            <a:prstGeom prst="rect">
              <a:avLst/>
            </a:prstGeom>
            <a:noFill/>
            <a:ln w="9525" algn="ctr">
              <a:noFill/>
              <a:miter lim="800000"/>
              <a:headEnd/>
              <a:tailEnd/>
            </a:ln>
          </p:spPr>
        </p:pic>
        <p:pic>
          <p:nvPicPr>
            <p:cNvPr id="33823" name="Picture 146" descr="txp_fig"/>
            <p:cNvPicPr>
              <a:picLocks noChangeAspect="1" noChangeArrowheads="1"/>
            </p:cNvPicPr>
            <p:nvPr>
              <p:custDataLst>
                <p:tags r:id="rId7"/>
              </p:custDataLst>
            </p:nvPr>
          </p:nvPicPr>
          <p:blipFill>
            <a:blip r:embed="rId30" cstate="print">
              <a:clrChange>
                <a:clrFrom>
                  <a:srgbClr val="FFFFFF"/>
                </a:clrFrom>
                <a:clrTo>
                  <a:srgbClr val="FFFFFF">
                    <a:alpha val="0"/>
                  </a:srgbClr>
                </a:clrTo>
              </a:clrChange>
            </a:blip>
            <a:srcRect/>
            <a:stretch>
              <a:fillRect/>
            </a:stretch>
          </p:blipFill>
          <p:spPr bwMode="auto">
            <a:xfrm>
              <a:off x="4527" y="2723"/>
              <a:ext cx="72" cy="167"/>
            </a:xfrm>
            <a:prstGeom prst="rect">
              <a:avLst/>
            </a:prstGeom>
            <a:noFill/>
            <a:ln w="9525" algn="ctr">
              <a:noFill/>
              <a:miter lim="800000"/>
              <a:headEnd/>
              <a:tailEnd/>
            </a:ln>
          </p:spPr>
        </p:pic>
        <p:pic>
          <p:nvPicPr>
            <p:cNvPr id="33824" name="Picture 159" descr="txp_fig"/>
            <p:cNvPicPr>
              <a:picLocks noChangeAspect="1" noChangeArrowheads="1"/>
            </p:cNvPicPr>
            <p:nvPr>
              <p:custDataLst>
                <p:tags r:id="rId8"/>
              </p:custDataLst>
            </p:nvPr>
          </p:nvPicPr>
          <p:blipFill>
            <a:blip r:embed="rId24" cstate="print">
              <a:clrChange>
                <a:clrFrom>
                  <a:srgbClr val="FFFFFF"/>
                </a:clrFrom>
                <a:clrTo>
                  <a:srgbClr val="FFFFFF">
                    <a:alpha val="0"/>
                  </a:srgbClr>
                </a:clrTo>
              </a:clrChange>
            </a:blip>
            <a:srcRect/>
            <a:stretch>
              <a:fillRect/>
            </a:stretch>
          </p:blipFill>
          <p:spPr bwMode="auto">
            <a:xfrm>
              <a:off x="5284" y="2705"/>
              <a:ext cx="335" cy="251"/>
            </a:xfrm>
            <a:prstGeom prst="rect">
              <a:avLst/>
            </a:prstGeom>
            <a:noFill/>
            <a:ln w="9525" algn="ctr">
              <a:noFill/>
              <a:miter lim="800000"/>
              <a:headEnd/>
              <a:tailEnd/>
            </a:ln>
          </p:spPr>
        </p:pic>
        <p:pic>
          <p:nvPicPr>
            <p:cNvPr id="33825" name="Picture 160" descr="txp_fig"/>
            <p:cNvPicPr>
              <a:picLocks noChangeAspect="1" noChangeArrowheads="1"/>
            </p:cNvPicPr>
            <p:nvPr>
              <p:custDataLst>
                <p:tags r:id="rId9"/>
              </p:custDataLst>
            </p:nvPr>
          </p:nvPicPr>
          <p:blipFill>
            <a:blip r:embed="rId25" cstate="print">
              <a:clrChange>
                <a:clrFrom>
                  <a:srgbClr val="FFFFFF"/>
                </a:clrFrom>
                <a:clrTo>
                  <a:srgbClr val="FFFFFF">
                    <a:alpha val="0"/>
                  </a:srgbClr>
                </a:clrTo>
              </a:clrChange>
            </a:blip>
            <a:srcRect/>
            <a:stretch>
              <a:fillRect/>
            </a:stretch>
          </p:blipFill>
          <p:spPr bwMode="auto">
            <a:xfrm>
              <a:off x="4694" y="1616"/>
              <a:ext cx="335" cy="216"/>
            </a:xfrm>
            <a:prstGeom prst="rect">
              <a:avLst/>
            </a:prstGeom>
            <a:noFill/>
            <a:ln w="9525" algn="ctr">
              <a:noFill/>
              <a:miter lim="800000"/>
              <a:headEnd/>
              <a:tailEnd/>
            </a:ln>
          </p:spPr>
        </p:pic>
        <p:pic>
          <p:nvPicPr>
            <p:cNvPr id="33826" name="Picture 164" descr="txp_fig"/>
            <p:cNvPicPr>
              <a:picLocks noChangeAspect="1" noChangeArrowheads="1"/>
            </p:cNvPicPr>
            <p:nvPr>
              <p:custDataLst>
                <p:tags r:id="rId10"/>
              </p:custDataLst>
            </p:nvPr>
          </p:nvPicPr>
          <p:blipFill>
            <a:blip r:embed="rId20" cstate="print">
              <a:clrChange>
                <a:clrFrom>
                  <a:srgbClr val="FFFFFF"/>
                </a:clrFrom>
                <a:clrTo>
                  <a:srgbClr val="FFFFFF">
                    <a:alpha val="0"/>
                  </a:srgbClr>
                </a:clrTo>
              </a:clrChange>
            </a:blip>
            <a:srcRect/>
            <a:stretch>
              <a:fillRect/>
            </a:stretch>
          </p:blipFill>
          <p:spPr bwMode="auto">
            <a:xfrm>
              <a:off x="3334" y="1570"/>
              <a:ext cx="144" cy="119"/>
            </a:xfrm>
            <a:prstGeom prst="rect">
              <a:avLst/>
            </a:prstGeom>
            <a:noFill/>
            <a:ln w="9525" algn="ctr">
              <a:noFill/>
              <a:miter lim="800000"/>
              <a:headEnd/>
              <a:tailEnd/>
            </a:ln>
          </p:spPr>
        </p:pic>
        <p:pic>
          <p:nvPicPr>
            <p:cNvPr id="33827" name="Picture 165" descr="txp_fig"/>
            <p:cNvPicPr>
              <a:picLocks noChangeAspect="1" noChangeArrowheads="1"/>
            </p:cNvPicPr>
            <p:nvPr>
              <p:custDataLst>
                <p:tags r:id="rId11"/>
              </p:custDataLst>
            </p:nvPr>
          </p:nvPicPr>
          <p:blipFill>
            <a:blip r:embed="rId21" cstate="print">
              <a:clrChange>
                <a:clrFrom>
                  <a:srgbClr val="FFFFFF"/>
                </a:clrFrom>
                <a:clrTo>
                  <a:srgbClr val="FFFFFF">
                    <a:alpha val="0"/>
                  </a:srgbClr>
                </a:clrTo>
              </a:clrChange>
            </a:blip>
            <a:srcRect/>
            <a:stretch>
              <a:fillRect/>
            </a:stretch>
          </p:blipFill>
          <p:spPr bwMode="auto">
            <a:xfrm>
              <a:off x="5528" y="3943"/>
              <a:ext cx="119" cy="167"/>
            </a:xfrm>
            <a:prstGeom prst="rect">
              <a:avLst/>
            </a:prstGeom>
            <a:noFill/>
            <a:ln w="9525" algn="ctr">
              <a:noFill/>
              <a:miter lim="800000"/>
              <a:headEnd/>
              <a:tailEnd/>
            </a:ln>
          </p:spPr>
        </p:pic>
      </p:grpSp>
      <p:grpSp>
        <p:nvGrpSpPr>
          <p:cNvPr id="10" name="Group 177"/>
          <p:cNvGrpSpPr>
            <a:grpSpLocks/>
          </p:cNvGrpSpPr>
          <p:nvPr/>
        </p:nvGrpSpPr>
        <p:grpSpPr bwMode="auto">
          <a:xfrm>
            <a:off x="5383213" y="4473575"/>
            <a:ext cx="974725" cy="1027113"/>
            <a:chOff x="3391" y="3612"/>
            <a:chExt cx="614" cy="647"/>
          </a:xfrm>
        </p:grpSpPr>
        <p:sp>
          <p:nvSpPr>
            <p:cNvPr id="33815" name="Arc 167"/>
            <p:cNvSpPr>
              <a:spLocks noChangeAspect="1"/>
            </p:cNvSpPr>
            <p:nvPr/>
          </p:nvSpPr>
          <p:spPr bwMode="auto">
            <a:xfrm rot="-6000000">
              <a:off x="3392" y="3807"/>
              <a:ext cx="451" cy="453"/>
            </a:xfrm>
            <a:custGeom>
              <a:avLst/>
              <a:gdLst>
                <a:gd name="T0" fmla="*/ 0 w 42963"/>
                <a:gd name="T1" fmla="*/ 0 h 43200"/>
                <a:gd name="T2" fmla="*/ 0 w 42963"/>
                <a:gd name="T3" fmla="*/ 0 h 43200"/>
                <a:gd name="T4" fmla="*/ 0 w 42963"/>
                <a:gd name="T5" fmla="*/ 0 h 43200"/>
                <a:gd name="T6" fmla="*/ 0 60000 65536"/>
                <a:gd name="T7" fmla="*/ 0 60000 65536"/>
                <a:gd name="T8" fmla="*/ 0 60000 65536"/>
                <a:gd name="T9" fmla="*/ 0 w 42963"/>
                <a:gd name="T10" fmla="*/ 0 h 43200"/>
                <a:gd name="T11" fmla="*/ 42963 w 42963"/>
                <a:gd name="T12" fmla="*/ 43200 h 43200"/>
              </a:gdLst>
              <a:ahLst/>
              <a:cxnLst>
                <a:cxn ang="T6">
                  <a:pos x="T0" y="T1"/>
                </a:cxn>
                <a:cxn ang="T7">
                  <a:pos x="T2" y="T3"/>
                </a:cxn>
                <a:cxn ang="T8">
                  <a:pos x="T4" y="T5"/>
                </a:cxn>
              </a:cxnLst>
              <a:rect l="T9" t="T10" r="T11" b="T12"/>
              <a:pathLst>
                <a:path w="42963" h="43200" fill="none" extrusionOk="0">
                  <a:moveTo>
                    <a:pt x="21362" y="0"/>
                  </a:moveTo>
                  <a:cubicBezTo>
                    <a:pt x="33292" y="0"/>
                    <a:pt x="42963" y="9670"/>
                    <a:pt x="42963" y="21600"/>
                  </a:cubicBezTo>
                  <a:cubicBezTo>
                    <a:pt x="42963" y="33529"/>
                    <a:pt x="33292" y="43200"/>
                    <a:pt x="21363" y="43200"/>
                  </a:cubicBezTo>
                  <a:cubicBezTo>
                    <a:pt x="10664" y="43200"/>
                    <a:pt x="1578" y="35368"/>
                    <a:pt x="-1" y="24788"/>
                  </a:cubicBezTo>
                </a:path>
                <a:path w="42963" h="43200" stroke="0" extrusionOk="0">
                  <a:moveTo>
                    <a:pt x="21362" y="0"/>
                  </a:moveTo>
                  <a:cubicBezTo>
                    <a:pt x="33292" y="0"/>
                    <a:pt x="42963" y="9670"/>
                    <a:pt x="42963" y="21600"/>
                  </a:cubicBezTo>
                  <a:cubicBezTo>
                    <a:pt x="42963" y="33529"/>
                    <a:pt x="33292" y="43200"/>
                    <a:pt x="21363" y="43200"/>
                  </a:cubicBezTo>
                  <a:cubicBezTo>
                    <a:pt x="10664" y="43200"/>
                    <a:pt x="1578" y="35368"/>
                    <a:pt x="-1" y="24788"/>
                  </a:cubicBezTo>
                  <a:lnTo>
                    <a:pt x="21363" y="21600"/>
                  </a:lnTo>
                  <a:close/>
                </a:path>
              </a:pathLst>
            </a:custGeom>
            <a:noFill/>
            <a:ln w="76200">
              <a:solidFill>
                <a:schemeClr val="tx1"/>
              </a:solidFill>
              <a:round/>
              <a:headEnd/>
              <a:tailEnd type="triangle" w="lg" len="lg"/>
            </a:ln>
          </p:spPr>
          <p:txBody>
            <a:bodyPr wrap="none" anchor="ctr"/>
            <a:lstStyle/>
            <a:p>
              <a:pPr algn="ctr"/>
              <a:endParaRPr kumimoji="0" lang="ja-JP" altLang="en-US"/>
            </a:p>
          </p:txBody>
        </p:sp>
        <p:pic>
          <p:nvPicPr>
            <p:cNvPr id="33816" name="Picture 169" descr="txp_fig"/>
            <p:cNvPicPr>
              <a:picLocks noChangeAspect="1" noChangeArrowheads="1"/>
            </p:cNvPicPr>
            <p:nvPr>
              <p:custDataLst>
                <p:tags r:id="rId5"/>
              </p:custDataLst>
            </p:nvPr>
          </p:nvPicPr>
          <p:blipFill>
            <a:blip r:embed="rId31" cstate="print">
              <a:clrChange>
                <a:clrFrom>
                  <a:srgbClr val="FFFFFF"/>
                </a:clrFrom>
                <a:clrTo>
                  <a:srgbClr val="FFFFFF">
                    <a:alpha val="0"/>
                  </a:srgbClr>
                </a:clrTo>
              </a:clrChange>
            </a:blip>
            <a:srcRect/>
            <a:stretch>
              <a:fillRect/>
            </a:stretch>
          </p:blipFill>
          <p:spPr bwMode="auto">
            <a:xfrm>
              <a:off x="3742" y="3612"/>
              <a:ext cx="263" cy="216"/>
            </a:xfrm>
            <a:prstGeom prst="rect">
              <a:avLst/>
            </a:prstGeom>
            <a:noFill/>
            <a:ln w="9525" algn="ctr">
              <a:noFill/>
              <a:miter lim="800000"/>
              <a:headEnd/>
              <a:tailEnd/>
            </a:ln>
          </p:spPr>
        </p:pic>
      </p:grpSp>
      <p:pic>
        <p:nvPicPr>
          <p:cNvPr id="33811" name="Picture 174" descr="txp_fig"/>
          <p:cNvPicPr>
            <a:picLocks noChangeAspect="1" noChangeArrowheads="1"/>
          </p:cNvPicPr>
          <p:nvPr>
            <p:custDataLst>
              <p:tags r:id="rId4"/>
            </p:custDataLst>
          </p:nvPr>
        </p:nvPicPr>
        <p:blipFill>
          <a:blip r:embed="rId32" cstate="print">
            <a:clrChange>
              <a:clrFrom>
                <a:srgbClr val="FFFFFF"/>
              </a:clrFrom>
              <a:clrTo>
                <a:srgbClr val="FFFFFF">
                  <a:alpha val="0"/>
                </a:srgbClr>
              </a:clrTo>
            </a:clrChange>
          </a:blip>
          <a:srcRect/>
          <a:stretch>
            <a:fillRect/>
          </a:stretch>
        </p:blipFill>
        <p:spPr bwMode="auto">
          <a:xfrm>
            <a:off x="5072063" y="5715000"/>
            <a:ext cx="3832225" cy="347663"/>
          </a:xfrm>
          <a:prstGeom prst="rect">
            <a:avLst/>
          </a:prstGeom>
          <a:noFill/>
          <a:ln w="25400" algn="ctr">
            <a:noFill/>
            <a:miter lim="800000"/>
            <a:headEnd/>
            <a:tailEnd/>
          </a:ln>
        </p:spPr>
      </p:pic>
      <p:grpSp>
        <p:nvGrpSpPr>
          <p:cNvPr id="11" name="Group 84"/>
          <p:cNvGrpSpPr>
            <a:grpSpLocks noChangeAspect="1"/>
          </p:cNvGrpSpPr>
          <p:nvPr/>
        </p:nvGrpSpPr>
        <p:grpSpPr bwMode="auto">
          <a:xfrm rot="1800000">
            <a:off x="6884988" y="2924175"/>
            <a:ext cx="803275" cy="563563"/>
            <a:chOff x="1583" y="1404"/>
            <a:chExt cx="1043" cy="733"/>
          </a:xfrm>
        </p:grpSpPr>
        <p:sp>
          <p:nvSpPr>
            <p:cNvPr id="33813" name="AutoShape 82"/>
            <p:cNvSpPr>
              <a:spLocks noChangeAspect="1" noChangeArrowheads="1"/>
            </p:cNvSpPr>
            <p:nvPr/>
          </p:nvSpPr>
          <p:spPr bwMode="auto">
            <a:xfrm>
              <a:off x="1583" y="1616"/>
              <a:ext cx="1043" cy="5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568 w 21600"/>
                <a:gd name="T13" fmla="*/ 2570 h 21600"/>
                <a:gd name="T14" fmla="*/ 19032 w 21600"/>
                <a:gd name="T15" fmla="*/ 19030 h 21600"/>
              </a:gdLst>
              <a:ahLst/>
              <a:cxnLst>
                <a:cxn ang="T8">
                  <a:pos x="T0" y="T1"/>
                </a:cxn>
                <a:cxn ang="T9">
                  <a:pos x="T2" y="T3"/>
                </a:cxn>
                <a:cxn ang="T10">
                  <a:pos x="T4" y="T5"/>
                </a:cxn>
                <a:cxn ang="T11">
                  <a:pos x="T6" y="T7"/>
                </a:cxn>
              </a:cxnLst>
              <a:rect l="T12" t="T13" r="T14" b="T15"/>
              <a:pathLst>
                <a:path w="21600" h="21600">
                  <a:moveTo>
                    <a:pt x="0" y="0"/>
                  </a:moveTo>
                  <a:lnTo>
                    <a:pt x="1553" y="21600"/>
                  </a:lnTo>
                  <a:lnTo>
                    <a:pt x="20047" y="21600"/>
                  </a:lnTo>
                  <a:lnTo>
                    <a:pt x="21600" y="0"/>
                  </a:lnTo>
                  <a:close/>
                </a:path>
              </a:pathLst>
            </a:custGeom>
            <a:solidFill>
              <a:srgbClr val="00B0F0"/>
            </a:solidFill>
            <a:ln w="9525" algn="ctr">
              <a:noFill/>
              <a:miter lim="800000"/>
              <a:headEnd/>
              <a:tailEnd/>
            </a:ln>
          </p:spPr>
          <p:txBody>
            <a:bodyPr wrap="none" anchor="ctr"/>
            <a:lstStyle/>
            <a:p>
              <a:pPr algn="ctr"/>
              <a:endParaRPr kumimoji="0" lang="ja-JP" altLang="en-US"/>
            </a:p>
          </p:txBody>
        </p:sp>
        <p:sp>
          <p:nvSpPr>
            <p:cNvPr id="33814" name="Oval 83"/>
            <p:cNvSpPr>
              <a:spLocks noChangeAspect="1" noChangeArrowheads="1"/>
            </p:cNvSpPr>
            <p:nvPr/>
          </p:nvSpPr>
          <p:spPr bwMode="auto">
            <a:xfrm>
              <a:off x="1870" y="1404"/>
              <a:ext cx="453" cy="272"/>
            </a:xfrm>
            <a:prstGeom prst="ellipse">
              <a:avLst/>
            </a:prstGeom>
            <a:solidFill>
              <a:srgbClr val="00B0F0"/>
            </a:solidFill>
            <a:ln w="9525" algn="ctr">
              <a:noFill/>
              <a:round/>
              <a:headEnd/>
              <a:tailEnd/>
            </a:ln>
          </p:spPr>
          <p:txBody>
            <a:bodyPr wrap="none" anchor="ctr"/>
            <a:lstStyle/>
            <a:p>
              <a:pPr algn="ctr"/>
              <a:endParaRPr kumimoji="0" lang="ja-JP" altLang="en-US"/>
            </a:p>
          </p:txBody>
        </p:sp>
      </p:grpSp>
      <p:sp>
        <p:nvSpPr>
          <p:cNvPr id="54"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 2"/>
          <p:cNvSpPr>
            <a:spLocks noGrp="1"/>
          </p:cNvSpPr>
          <p:nvPr>
            <p:ph type="sldNum" sz="quarter" idx="10"/>
          </p:nvPr>
        </p:nvSpPr>
        <p:spPr/>
        <p:txBody>
          <a:bodyPr/>
          <a:lstStyle/>
          <a:p>
            <a:pPr>
              <a:defRPr/>
            </a:pPr>
            <a:r>
              <a:rPr lang="en-US" altLang="ja-JP"/>
              <a:t>[</a:t>
            </a:r>
            <a:fld id="{2D7795C4-AC1F-4C86-9BFB-EA11851203CB}" type="slidenum">
              <a:rPr lang="en-US" altLang="ja-JP"/>
              <a:pPr>
                <a:defRPr/>
              </a:pPr>
              <a:t>103</a:t>
            </a:fld>
            <a:r>
              <a:rPr lang="en-US" altLang="ja-JP"/>
              <a:t>]</a:t>
            </a:r>
          </a:p>
        </p:txBody>
      </p:sp>
      <p:sp>
        <p:nvSpPr>
          <p:cNvPr id="34819" name="Rectangle 2"/>
          <p:cNvSpPr>
            <a:spLocks noGrp="1" noChangeArrowheads="1"/>
          </p:cNvSpPr>
          <p:nvPr>
            <p:ph type="title"/>
          </p:nvPr>
        </p:nvSpPr>
        <p:spPr/>
        <p:txBody>
          <a:bodyPr/>
          <a:lstStyle/>
          <a:p>
            <a:pPr eaLnBrk="1" hangingPunct="1"/>
            <a:r>
              <a:rPr lang="en-US" altLang="ja-JP" dirty="0" smtClean="0"/>
              <a:t>CA Equation </a:t>
            </a:r>
            <a:endParaRPr lang="ja-JP" altLang="en-US" dirty="0" smtClean="0"/>
          </a:p>
        </p:txBody>
      </p:sp>
      <p:pic>
        <p:nvPicPr>
          <p:cNvPr id="34820" name="Picture 11"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642938" y="928688"/>
            <a:ext cx="7286625" cy="2647950"/>
          </a:xfrm>
          <a:prstGeom prst="rect">
            <a:avLst/>
          </a:prstGeom>
          <a:noFill/>
          <a:ln w="25400" algn="ctr">
            <a:noFill/>
            <a:miter lim="800000"/>
            <a:headEnd/>
            <a:tailEnd/>
          </a:ln>
        </p:spPr>
      </p:pic>
      <p:pic>
        <p:nvPicPr>
          <p:cNvPr id="34822" name="図 6" descr="txp_fig"/>
          <p:cNvPicPr>
            <a:picLocks noChangeAspect="1"/>
          </p:cNvPicPr>
          <p:nvPr>
            <p:custDataLst>
              <p:tags r:id="rId2"/>
            </p:custDataLst>
          </p:nvPr>
        </p:nvPicPr>
        <p:blipFill>
          <a:blip r:embed="rId6" cstate="print">
            <a:clrChange>
              <a:clrFrom>
                <a:srgbClr val="FFFFFF"/>
              </a:clrFrom>
              <a:clrTo>
                <a:srgbClr val="FFFFFF">
                  <a:alpha val="0"/>
                </a:srgbClr>
              </a:clrTo>
            </a:clrChange>
          </a:blip>
          <a:srcRect/>
          <a:stretch>
            <a:fillRect/>
          </a:stretch>
        </p:blipFill>
        <p:spPr bwMode="auto">
          <a:xfrm>
            <a:off x="544513" y="4000500"/>
            <a:ext cx="7300912" cy="2659063"/>
          </a:xfrm>
          <a:prstGeom prst="rect">
            <a:avLst/>
          </a:prstGeom>
          <a:noFill/>
          <a:ln w="9525">
            <a:noFill/>
            <a:miter lim="800000"/>
            <a:headEnd/>
            <a:tailEnd/>
          </a:ln>
        </p:spPr>
      </p:pic>
      <p:sp>
        <p:nvSpPr>
          <p:cNvPr id="7" name="正方形/長方形 6"/>
          <p:cNvSpPr/>
          <p:nvPr/>
        </p:nvSpPr>
        <p:spPr bwMode="auto">
          <a:xfrm>
            <a:off x="395536" y="3861048"/>
            <a:ext cx="7848872" cy="2880320"/>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9"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948264" y="4149080"/>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104</a:t>
            </a:fld>
            <a:r>
              <a:rPr lang="en-US" altLang="ja-JP" smtClean="0"/>
              <a:t>]</a:t>
            </a:r>
            <a:endParaRPr lang="en-US" altLang="ja-JP"/>
          </a:p>
        </p:txBody>
      </p:sp>
      <p:sp>
        <p:nvSpPr>
          <p:cNvPr id="4100" name="正方形/長方形 36"/>
          <p:cNvSpPr>
            <a:spLocks noChangeArrowheads="1"/>
          </p:cNvSpPr>
          <p:nvPr/>
        </p:nvSpPr>
        <p:spPr bwMode="auto">
          <a:xfrm>
            <a:off x="1691680" y="3022625"/>
            <a:ext cx="5256584"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251520" y="3786882"/>
            <a:ext cx="1393825" cy="0"/>
          </a:xfrm>
          <a:prstGeom prst="line">
            <a:avLst/>
          </a:prstGeom>
          <a:noFill/>
          <a:ln w="76200">
            <a:solidFill>
              <a:schemeClr val="tx1"/>
            </a:solidFill>
            <a:round/>
            <a:headEnd/>
            <a:tailEnd type="arrow" w="med" len="med"/>
          </a:ln>
        </p:spPr>
        <p:txBody>
          <a:bodyPr/>
          <a:lstStyle/>
          <a:p>
            <a:endParaRPr lang="ja-JP" altLang="en-US"/>
          </a:p>
        </p:txBody>
      </p:sp>
      <p:sp>
        <p:nvSpPr>
          <p:cNvPr id="35" name="タイトル 34"/>
          <p:cNvSpPr>
            <a:spLocks noGrp="1"/>
          </p:cNvSpPr>
          <p:nvPr>
            <p:ph type="title"/>
          </p:nvPr>
        </p:nvSpPr>
        <p:spPr/>
        <p:txBody>
          <a:bodyPr/>
          <a:lstStyle/>
          <a:p>
            <a:r>
              <a:rPr lang="en-US" altLang="ja-JP" dirty="0" smtClean="0"/>
              <a:t>CA Problem</a:t>
            </a:r>
            <a:endParaRPr kumimoji="1" lang="ja-JP" altLang="en-US" dirty="0"/>
          </a:p>
        </p:txBody>
      </p:sp>
      <p:sp>
        <p:nvSpPr>
          <p:cNvPr id="55" name="Line 4"/>
          <p:cNvSpPr>
            <a:spLocks noChangeShapeType="1"/>
          </p:cNvSpPr>
          <p:nvPr/>
        </p:nvSpPr>
        <p:spPr bwMode="auto">
          <a:xfrm>
            <a:off x="251520" y="5443066"/>
            <a:ext cx="1393825" cy="0"/>
          </a:xfrm>
          <a:prstGeom prst="line">
            <a:avLst/>
          </a:prstGeom>
          <a:noFill/>
          <a:ln w="76200">
            <a:solidFill>
              <a:schemeClr val="tx1"/>
            </a:solidFill>
            <a:round/>
            <a:headEnd/>
            <a:tailEnd type="arrow" w="med" len="med"/>
          </a:ln>
        </p:spPr>
        <p:txBody>
          <a:bodyPr/>
          <a:lstStyle/>
          <a:p>
            <a:endParaRPr lang="ja-JP" altLang="en-US"/>
          </a:p>
        </p:txBody>
      </p:sp>
      <p:sp>
        <p:nvSpPr>
          <p:cNvPr id="56" name="Line 5"/>
          <p:cNvSpPr>
            <a:spLocks noChangeShapeType="1"/>
          </p:cNvSpPr>
          <p:nvPr/>
        </p:nvSpPr>
        <p:spPr bwMode="auto">
          <a:xfrm>
            <a:off x="6948264" y="3454673"/>
            <a:ext cx="1393825" cy="0"/>
          </a:xfrm>
          <a:prstGeom prst="line">
            <a:avLst/>
          </a:prstGeom>
          <a:noFill/>
          <a:ln w="76200">
            <a:solidFill>
              <a:schemeClr val="tx1"/>
            </a:solidFill>
            <a:round/>
            <a:headEnd/>
            <a:tailEnd type="arrow" w="med" len="med"/>
          </a:ln>
        </p:spPr>
        <p:txBody>
          <a:bodyPr/>
          <a:lstStyle/>
          <a:p>
            <a:endParaRPr lang="ja-JP" altLang="en-US"/>
          </a:p>
        </p:txBody>
      </p:sp>
      <p:sp>
        <p:nvSpPr>
          <p:cNvPr id="62"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30" name="Line 11"/>
          <p:cNvSpPr>
            <a:spLocks noChangeShapeType="1"/>
          </p:cNvSpPr>
          <p:nvPr/>
        </p:nvSpPr>
        <p:spPr bwMode="auto">
          <a:xfrm>
            <a:off x="6264140" y="1744365"/>
            <a:ext cx="504825" cy="0"/>
          </a:xfrm>
          <a:prstGeom prst="line">
            <a:avLst/>
          </a:prstGeom>
          <a:noFill/>
          <a:ln w="38100">
            <a:solidFill>
              <a:schemeClr val="tx1"/>
            </a:solidFill>
            <a:round/>
            <a:headEnd/>
            <a:tailEnd type="arrow" w="med" len="med"/>
          </a:ln>
        </p:spPr>
        <p:txBody>
          <a:bodyPr/>
          <a:lstStyle/>
          <a:p>
            <a:endParaRPr lang="ja-JP" altLang="en-US"/>
          </a:p>
        </p:txBody>
      </p:sp>
      <p:sp>
        <p:nvSpPr>
          <p:cNvPr id="31" name="Line 7"/>
          <p:cNvSpPr>
            <a:spLocks noChangeShapeType="1"/>
          </p:cNvSpPr>
          <p:nvPr/>
        </p:nvSpPr>
        <p:spPr bwMode="auto">
          <a:xfrm>
            <a:off x="4729638" y="1742777"/>
            <a:ext cx="504825" cy="0"/>
          </a:xfrm>
          <a:prstGeom prst="line">
            <a:avLst/>
          </a:prstGeom>
          <a:noFill/>
          <a:ln w="38100">
            <a:solidFill>
              <a:schemeClr val="tx1"/>
            </a:solidFill>
            <a:round/>
            <a:headEnd/>
            <a:tailEnd type="arrow" w="med" len="med"/>
          </a:ln>
        </p:spPr>
        <p:txBody>
          <a:bodyPr/>
          <a:lstStyle/>
          <a:p>
            <a:endParaRPr lang="ja-JP" altLang="en-US"/>
          </a:p>
        </p:txBody>
      </p:sp>
      <p:sp>
        <p:nvSpPr>
          <p:cNvPr id="32" name="Rectangle 3"/>
          <p:cNvSpPr>
            <a:spLocks noChangeArrowheads="1"/>
          </p:cNvSpPr>
          <p:nvPr/>
        </p:nvSpPr>
        <p:spPr bwMode="auto">
          <a:xfrm>
            <a:off x="3218338" y="1310977"/>
            <a:ext cx="1511300" cy="863600"/>
          </a:xfrm>
          <a:prstGeom prst="rect">
            <a:avLst/>
          </a:prstGeom>
          <a:solidFill>
            <a:srgbClr val="FFCCCC"/>
          </a:solidFill>
          <a:ln w="25400" algn="ctr">
            <a:noFill/>
            <a:miter lim="800000"/>
            <a:headEnd/>
            <a:tailEnd/>
          </a:ln>
        </p:spPr>
        <p:txBody>
          <a:bodyPr wrap="none" anchor="ctr"/>
          <a:lstStyle/>
          <a:p>
            <a:r>
              <a:rPr lang="ja-JP" altLang="en-US" dirty="0" smtClean="0">
                <a:latin typeface="ＭＳ Ｐゴシック" pitchFamily="50" charset="-128"/>
                <a:ea typeface="ＭＳ Ｐゴシック" pitchFamily="50" charset="-128"/>
              </a:rPr>
              <a:t>推力配分</a:t>
            </a:r>
            <a:endParaRPr lang="ja-JP" altLang="en-US" dirty="0">
              <a:latin typeface="ＭＳ Ｐゴシック" pitchFamily="50" charset="-128"/>
              <a:ea typeface="ＭＳ Ｐゴシック" pitchFamily="50" charset="-128"/>
            </a:endParaRPr>
          </a:p>
        </p:txBody>
      </p:sp>
      <p:sp>
        <p:nvSpPr>
          <p:cNvPr id="33" name="Rectangle 6"/>
          <p:cNvSpPr>
            <a:spLocks noChangeArrowheads="1"/>
          </p:cNvSpPr>
          <p:nvPr/>
        </p:nvSpPr>
        <p:spPr bwMode="auto">
          <a:xfrm>
            <a:off x="6765790" y="1310977"/>
            <a:ext cx="1087494" cy="863600"/>
          </a:xfrm>
          <a:prstGeom prst="rect">
            <a:avLst/>
          </a:prstGeom>
          <a:solidFill>
            <a:srgbClr val="CCFFCC"/>
          </a:solidFill>
          <a:ln w="25400" algn="ctr">
            <a:noFill/>
            <a:miter lim="800000"/>
            <a:headEnd/>
            <a:tailEnd/>
          </a:ln>
        </p:spPr>
        <p:txBody>
          <a:bodyPr wrap="none" anchor="ctr"/>
          <a:lstStyle/>
          <a:p>
            <a:r>
              <a:rPr lang="en-US" altLang="ja-JP" dirty="0" smtClean="0">
                <a:latin typeface="+mj-ea"/>
                <a:ea typeface="+mj-ea"/>
              </a:rPr>
              <a:t>Vessel</a:t>
            </a:r>
            <a:endParaRPr lang="ja-JP" altLang="en-US" dirty="0">
              <a:latin typeface="+mj-ea"/>
              <a:ea typeface="+mj-ea"/>
            </a:endParaRPr>
          </a:p>
        </p:txBody>
      </p:sp>
      <p:sp>
        <p:nvSpPr>
          <p:cNvPr id="34" name="Line 8"/>
          <p:cNvSpPr>
            <a:spLocks noChangeShapeType="1"/>
          </p:cNvSpPr>
          <p:nvPr/>
        </p:nvSpPr>
        <p:spPr bwMode="auto">
          <a:xfrm>
            <a:off x="7876088" y="1742777"/>
            <a:ext cx="648000" cy="0"/>
          </a:xfrm>
          <a:prstGeom prst="line">
            <a:avLst/>
          </a:prstGeom>
          <a:noFill/>
          <a:ln w="38100">
            <a:solidFill>
              <a:schemeClr val="tx1"/>
            </a:solidFill>
            <a:round/>
            <a:headEnd/>
            <a:tailEnd type="arrow" w="med" len="med"/>
          </a:ln>
        </p:spPr>
        <p:txBody>
          <a:bodyPr/>
          <a:lstStyle/>
          <a:p>
            <a:endParaRPr lang="ja-JP" altLang="en-US"/>
          </a:p>
        </p:txBody>
      </p:sp>
      <p:sp>
        <p:nvSpPr>
          <p:cNvPr id="36" name="Rectangle 10"/>
          <p:cNvSpPr>
            <a:spLocks noChangeArrowheads="1"/>
          </p:cNvSpPr>
          <p:nvPr/>
        </p:nvSpPr>
        <p:spPr bwMode="auto">
          <a:xfrm>
            <a:off x="5263077" y="1310977"/>
            <a:ext cx="1000132" cy="863600"/>
          </a:xfrm>
          <a:prstGeom prst="rect">
            <a:avLst/>
          </a:prstGeom>
          <a:solidFill>
            <a:srgbClr val="CCFFCC"/>
          </a:solidFill>
          <a:ln w="25400" algn="ctr">
            <a:noFill/>
            <a:miter lim="800000"/>
            <a:headEnd/>
            <a:tailEnd/>
          </a:ln>
        </p:spPr>
        <p:txBody>
          <a:bodyPr wrap="none" anchor="ctr"/>
          <a:lstStyle/>
          <a:p>
            <a:r>
              <a:rPr lang="en-US" altLang="ja-JP" dirty="0" smtClean="0">
                <a:latin typeface="ＭＳ Ｐゴシック" pitchFamily="50" charset="-128"/>
                <a:ea typeface="ＭＳ Ｐゴシック" pitchFamily="50" charset="-128"/>
              </a:rPr>
              <a:t>THR</a:t>
            </a:r>
            <a:endParaRPr lang="ja-JP" altLang="en-US" dirty="0">
              <a:latin typeface="ＭＳ Ｐゴシック" pitchFamily="50" charset="-128"/>
              <a:ea typeface="ＭＳ Ｐゴシック" pitchFamily="50" charset="-128"/>
            </a:endParaRPr>
          </a:p>
        </p:txBody>
      </p:sp>
      <p:pic>
        <p:nvPicPr>
          <p:cNvPr id="58" name="図 57" descr="txp_fig"/>
          <p:cNvPicPr>
            <a:picLocks noChangeAspect="1"/>
          </p:cNvPicPr>
          <p:nvPr>
            <p:custDataLst>
              <p:tags r:id="rId1"/>
            </p:custDataLst>
          </p:nvPr>
        </p:nvPicPr>
        <p:blipFill>
          <a:blip r:embed="rId17" cstate="print">
            <a:clrChange>
              <a:clrFrom>
                <a:srgbClr val="FFFFFF"/>
              </a:clrFrom>
              <a:clrTo>
                <a:srgbClr val="FFFFFF">
                  <a:alpha val="0"/>
                </a:srgbClr>
              </a:clrTo>
            </a:clrChange>
          </a:blip>
          <a:stretch>
            <a:fillRect/>
          </a:stretch>
        </p:blipFill>
        <p:spPr bwMode="auto">
          <a:xfrm>
            <a:off x="632701" y="3498850"/>
            <a:ext cx="249317" cy="192805"/>
          </a:xfrm>
          <a:prstGeom prst="rect">
            <a:avLst/>
          </a:prstGeom>
          <a:noFill/>
          <a:ln/>
          <a:effectLst/>
        </p:spPr>
      </p:pic>
      <p:sp>
        <p:nvSpPr>
          <p:cNvPr id="37" name="Oval 13"/>
          <p:cNvSpPr>
            <a:spLocks noChangeArrowheads="1"/>
          </p:cNvSpPr>
          <p:nvPr/>
        </p:nvSpPr>
        <p:spPr bwMode="auto">
          <a:xfrm>
            <a:off x="1149809" y="1599902"/>
            <a:ext cx="287338" cy="288925"/>
          </a:xfrm>
          <a:prstGeom prst="ellipse">
            <a:avLst/>
          </a:prstGeom>
          <a:noFill/>
          <a:ln w="38100" algn="ctr">
            <a:solidFill>
              <a:schemeClr val="tx1"/>
            </a:solidFill>
            <a:round/>
            <a:headEnd/>
            <a:tailEnd/>
          </a:ln>
        </p:spPr>
        <p:txBody>
          <a:bodyPr wrap="none" anchor="ctr"/>
          <a:lstStyle/>
          <a:p>
            <a:endParaRPr lang="ja-JP" altLang="en-US"/>
          </a:p>
        </p:txBody>
      </p:sp>
      <p:sp>
        <p:nvSpPr>
          <p:cNvPr id="38" name="Line 15"/>
          <p:cNvSpPr>
            <a:spLocks noChangeShapeType="1"/>
          </p:cNvSpPr>
          <p:nvPr/>
        </p:nvSpPr>
        <p:spPr bwMode="auto">
          <a:xfrm>
            <a:off x="1294272" y="1887240"/>
            <a:ext cx="0" cy="648000"/>
          </a:xfrm>
          <a:prstGeom prst="line">
            <a:avLst/>
          </a:prstGeom>
          <a:noFill/>
          <a:ln w="38100">
            <a:solidFill>
              <a:schemeClr val="tx1"/>
            </a:solidFill>
            <a:round/>
            <a:headEnd type="arrow" w="med" len="med"/>
            <a:tailEnd/>
          </a:ln>
        </p:spPr>
        <p:txBody>
          <a:bodyPr/>
          <a:lstStyle/>
          <a:p>
            <a:endParaRPr lang="ja-JP" altLang="en-US"/>
          </a:p>
        </p:txBody>
      </p:sp>
      <p:pic>
        <p:nvPicPr>
          <p:cNvPr id="63" name="図 62" descr="txp_fig"/>
          <p:cNvPicPr>
            <a:picLocks noChangeAspect="1"/>
          </p:cNvPicPr>
          <p:nvPr>
            <p:custDataLst>
              <p:tags r:id="rId2"/>
            </p:custDataLst>
          </p:nvPr>
        </p:nvPicPr>
        <p:blipFill>
          <a:blip r:embed="rId18" cstate="print">
            <a:clrChange>
              <a:clrFrom>
                <a:srgbClr val="FFFFFF"/>
              </a:clrFrom>
              <a:clrTo>
                <a:srgbClr val="FFFFFF">
                  <a:alpha val="0"/>
                </a:srgbClr>
              </a:clrTo>
            </a:clrChange>
          </a:blip>
          <a:stretch>
            <a:fillRect/>
          </a:stretch>
        </p:blipFill>
        <p:spPr bwMode="auto">
          <a:xfrm>
            <a:off x="633051" y="5155033"/>
            <a:ext cx="248616" cy="192263"/>
          </a:xfrm>
          <a:prstGeom prst="rect">
            <a:avLst/>
          </a:prstGeom>
          <a:noFill/>
          <a:ln/>
          <a:effectLst/>
        </p:spPr>
      </p:pic>
      <p:sp>
        <p:nvSpPr>
          <p:cNvPr id="39" name="Line 16"/>
          <p:cNvSpPr>
            <a:spLocks noChangeShapeType="1"/>
          </p:cNvSpPr>
          <p:nvPr/>
        </p:nvSpPr>
        <p:spPr bwMode="auto">
          <a:xfrm>
            <a:off x="1292684" y="2523846"/>
            <a:ext cx="6768000" cy="1587"/>
          </a:xfrm>
          <a:prstGeom prst="line">
            <a:avLst/>
          </a:prstGeom>
          <a:noFill/>
          <a:ln w="38100">
            <a:solidFill>
              <a:schemeClr val="tx1"/>
            </a:solidFill>
            <a:round/>
            <a:headEnd/>
            <a:tailEnd/>
          </a:ln>
        </p:spPr>
        <p:txBody>
          <a:bodyPr/>
          <a:lstStyle/>
          <a:p>
            <a:endParaRPr lang="ja-JP" altLang="en-US"/>
          </a:p>
        </p:txBody>
      </p:sp>
      <p:sp>
        <p:nvSpPr>
          <p:cNvPr id="40" name="Line 24"/>
          <p:cNvSpPr>
            <a:spLocks noChangeShapeType="1"/>
          </p:cNvSpPr>
          <p:nvPr/>
        </p:nvSpPr>
        <p:spPr bwMode="auto">
          <a:xfrm>
            <a:off x="1006934" y="2030115"/>
            <a:ext cx="142875" cy="0"/>
          </a:xfrm>
          <a:prstGeom prst="line">
            <a:avLst/>
          </a:prstGeom>
          <a:noFill/>
          <a:ln w="38100">
            <a:solidFill>
              <a:schemeClr val="tx1"/>
            </a:solidFill>
            <a:round/>
            <a:headEnd/>
            <a:tailEnd/>
          </a:ln>
        </p:spPr>
        <p:txBody>
          <a:bodyPr/>
          <a:lstStyle/>
          <a:p>
            <a:endParaRPr lang="ja-JP" altLang="en-US"/>
          </a:p>
        </p:txBody>
      </p:sp>
      <p:sp>
        <p:nvSpPr>
          <p:cNvPr id="41" name="Line 25"/>
          <p:cNvSpPr>
            <a:spLocks noChangeShapeType="1"/>
          </p:cNvSpPr>
          <p:nvPr/>
        </p:nvSpPr>
        <p:spPr bwMode="auto">
          <a:xfrm>
            <a:off x="1437147" y="1742777"/>
            <a:ext cx="430213" cy="0"/>
          </a:xfrm>
          <a:prstGeom prst="line">
            <a:avLst/>
          </a:prstGeom>
          <a:noFill/>
          <a:ln w="38100">
            <a:solidFill>
              <a:schemeClr val="tx1"/>
            </a:solidFill>
            <a:round/>
            <a:headEnd/>
            <a:tailEnd type="arrow" w="med" len="med"/>
          </a:ln>
        </p:spPr>
        <p:txBody>
          <a:bodyPr/>
          <a:lstStyle/>
          <a:p>
            <a:endParaRPr lang="ja-JP" altLang="en-US"/>
          </a:p>
        </p:txBody>
      </p:sp>
      <p:pic>
        <p:nvPicPr>
          <p:cNvPr id="74" name="図 73" descr="txp_fig"/>
          <p:cNvPicPr>
            <a:picLocks noChangeAspect="1"/>
          </p:cNvPicPr>
          <p:nvPr>
            <p:custDataLst>
              <p:tags r:id="rId3"/>
            </p:custDataLst>
          </p:nvPr>
        </p:nvPicPr>
        <p:blipFill>
          <a:blip r:embed="rId19" cstate="print">
            <a:clrChange>
              <a:clrFrom>
                <a:srgbClr val="FFFFFF"/>
              </a:clrFrom>
              <a:clrTo>
                <a:srgbClr val="FFFFFF">
                  <a:alpha val="0"/>
                </a:srgbClr>
              </a:clrTo>
            </a:clrChange>
          </a:blip>
          <a:stretch>
            <a:fillRect/>
          </a:stretch>
        </p:blipFill>
        <p:spPr bwMode="auto">
          <a:xfrm>
            <a:off x="7060173" y="2996951"/>
            <a:ext cx="2013287" cy="261594"/>
          </a:xfrm>
          <a:prstGeom prst="rect">
            <a:avLst/>
          </a:prstGeom>
          <a:noFill/>
          <a:ln/>
          <a:effectLst/>
        </p:spPr>
      </p:pic>
      <p:pic>
        <p:nvPicPr>
          <p:cNvPr id="42" name="Picture 27" descr="txp_fig"/>
          <p:cNvPicPr>
            <a:picLocks noChangeAspect="1" noChangeArrowheads="1"/>
          </p:cNvPicPr>
          <p:nvPr>
            <p:custDataLst>
              <p:tags r:id="rId4"/>
            </p:custDataLst>
          </p:nvPr>
        </p:nvPicPr>
        <p:blipFill>
          <a:blip r:embed="rId20" cstate="print">
            <a:clrChange>
              <a:clrFrom>
                <a:srgbClr val="FFFFFF"/>
              </a:clrFrom>
              <a:clrTo>
                <a:srgbClr val="FFFFFF">
                  <a:alpha val="0"/>
                </a:srgbClr>
              </a:clrTo>
            </a:clrChange>
          </a:blip>
          <a:srcRect/>
          <a:stretch>
            <a:fillRect/>
          </a:stretch>
        </p:blipFill>
        <p:spPr bwMode="auto">
          <a:xfrm>
            <a:off x="6406426" y="1380838"/>
            <a:ext cx="252413" cy="712787"/>
          </a:xfrm>
          <a:prstGeom prst="rect">
            <a:avLst/>
          </a:prstGeom>
          <a:noFill/>
          <a:ln w="9525" algn="ctr">
            <a:noFill/>
            <a:miter lim="800000"/>
            <a:headEnd/>
            <a:tailEnd/>
          </a:ln>
        </p:spPr>
      </p:pic>
      <p:pic>
        <p:nvPicPr>
          <p:cNvPr id="43" name="Picture 31" descr="txp_fig"/>
          <p:cNvPicPr>
            <a:picLocks noChangeAspect="1" noChangeArrowheads="1"/>
          </p:cNvPicPr>
          <p:nvPr>
            <p:custDataLst>
              <p:tags r:id="rId5"/>
            </p:custDataLst>
          </p:nvPr>
        </p:nvPicPr>
        <p:blipFill>
          <a:blip r:embed="rId21" cstate="print">
            <a:clrChange>
              <a:clrFrom>
                <a:srgbClr val="FFFFFF"/>
              </a:clrFrom>
              <a:clrTo>
                <a:srgbClr val="FFFFFF">
                  <a:alpha val="0"/>
                </a:srgbClr>
              </a:clrTo>
            </a:clrChange>
          </a:blip>
          <a:srcRect/>
          <a:stretch>
            <a:fillRect/>
          </a:stretch>
        </p:blipFill>
        <p:spPr bwMode="auto">
          <a:xfrm>
            <a:off x="2786538" y="1453852"/>
            <a:ext cx="284163" cy="203200"/>
          </a:xfrm>
          <a:prstGeom prst="rect">
            <a:avLst/>
          </a:prstGeom>
          <a:noFill/>
          <a:ln w="9525" algn="ctr">
            <a:noFill/>
            <a:miter lim="800000"/>
            <a:headEnd/>
            <a:tailEnd/>
          </a:ln>
        </p:spPr>
      </p:pic>
      <p:pic>
        <p:nvPicPr>
          <p:cNvPr id="44" name="Picture 32" descr="txp_fig"/>
          <p:cNvPicPr>
            <a:picLocks noChangeAspect="1" noChangeArrowheads="1"/>
          </p:cNvPicPr>
          <p:nvPr>
            <p:custDataLst>
              <p:tags r:id="rId6"/>
            </p:custDataLst>
          </p:nvPr>
        </p:nvPicPr>
        <p:blipFill>
          <a:blip r:embed="rId22" cstate="print">
            <a:clrChange>
              <a:clrFrom>
                <a:srgbClr val="FFFFFF"/>
              </a:clrFrom>
              <a:clrTo>
                <a:srgbClr val="FFFFFF">
                  <a:alpha val="0"/>
                </a:srgbClr>
              </a:clrTo>
            </a:clrChange>
          </a:blip>
          <a:srcRect/>
          <a:stretch>
            <a:fillRect/>
          </a:stretch>
        </p:blipFill>
        <p:spPr bwMode="auto">
          <a:xfrm>
            <a:off x="4834449" y="1380838"/>
            <a:ext cx="354013" cy="760412"/>
          </a:xfrm>
          <a:prstGeom prst="rect">
            <a:avLst/>
          </a:prstGeom>
          <a:noFill/>
          <a:ln w="9525" algn="ctr">
            <a:noFill/>
            <a:miter lim="800000"/>
            <a:headEnd/>
            <a:tailEnd/>
          </a:ln>
        </p:spPr>
      </p:pic>
      <p:pic>
        <p:nvPicPr>
          <p:cNvPr id="45" name="Picture 33" descr="txp_fig"/>
          <p:cNvPicPr>
            <a:picLocks noChangeAspect="1" noChangeArrowheads="1"/>
          </p:cNvPicPr>
          <p:nvPr>
            <p:custDataLst>
              <p:tags r:id="rId7"/>
            </p:custDataLst>
          </p:nvPr>
        </p:nvPicPr>
        <p:blipFill>
          <a:blip r:embed="rId23" cstate="print">
            <a:clrChange>
              <a:clrFrom>
                <a:srgbClr val="FFFFFF"/>
              </a:clrFrom>
              <a:clrTo>
                <a:srgbClr val="FFFFFF">
                  <a:alpha val="0"/>
                </a:srgbClr>
              </a:clrTo>
            </a:clrChange>
          </a:blip>
          <a:srcRect/>
          <a:stretch>
            <a:fillRect/>
          </a:stretch>
        </p:blipFill>
        <p:spPr bwMode="auto">
          <a:xfrm>
            <a:off x="8139036" y="1448151"/>
            <a:ext cx="168275" cy="236537"/>
          </a:xfrm>
          <a:prstGeom prst="rect">
            <a:avLst/>
          </a:prstGeom>
          <a:noFill/>
          <a:ln w="9525" algn="ctr">
            <a:noFill/>
            <a:miter lim="800000"/>
            <a:headEnd/>
            <a:tailEnd/>
          </a:ln>
        </p:spPr>
      </p:pic>
      <p:pic>
        <p:nvPicPr>
          <p:cNvPr id="46" name="Picture 34" descr="txp_fig"/>
          <p:cNvPicPr>
            <a:picLocks noChangeAspect="1" noChangeArrowheads="1"/>
          </p:cNvPicPr>
          <p:nvPr>
            <p:custDataLst>
              <p:tags r:id="rId8"/>
            </p:custDataLst>
          </p:nvPr>
        </p:nvPicPr>
        <p:blipFill>
          <a:blip r:embed="rId24" cstate="print">
            <a:clrChange>
              <a:clrFrom>
                <a:srgbClr val="FFFFFF"/>
              </a:clrFrom>
              <a:clrTo>
                <a:srgbClr val="FFFFFF">
                  <a:alpha val="0"/>
                </a:srgbClr>
              </a:clrTo>
            </a:clrChange>
          </a:blip>
          <a:srcRect/>
          <a:stretch>
            <a:fillRect/>
          </a:stretch>
        </p:blipFill>
        <p:spPr bwMode="auto">
          <a:xfrm>
            <a:off x="603709" y="1452276"/>
            <a:ext cx="306388" cy="236537"/>
          </a:xfrm>
          <a:prstGeom prst="rect">
            <a:avLst/>
          </a:prstGeom>
          <a:noFill/>
          <a:ln w="9525" algn="ctr">
            <a:noFill/>
            <a:miter lim="800000"/>
            <a:headEnd/>
            <a:tailEnd/>
          </a:ln>
        </p:spPr>
      </p:pic>
      <p:sp>
        <p:nvSpPr>
          <p:cNvPr id="47" name="Line 37"/>
          <p:cNvSpPr>
            <a:spLocks noChangeShapeType="1"/>
          </p:cNvSpPr>
          <p:nvPr/>
        </p:nvSpPr>
        <p:spPr bwMode="auto">
          <a:xfrm>
            <a:off x="498934" y="1742777"/>
            <a:ext cx="647700" cy="0"/>
          </a:xfrm>
          <a:prstGeom prst="line">
            <a:avLst/>
          </a:prstGeom>
          <a:noFill/>
          <a:ln w="38100">
            <a:solidFill>
              <a:schemeClr val="tx1"/>
            </a:solidFill>
            <a:round/>
            <a:headEnd/>
            <a:tailEnd type="arrow" w="med" len="med"/>
          </a:ln>
        </p:spPr>
        <p:txBody>
          <a:bodyPr/>
          <a:lstStyle/>
          <a:p>
            <a:endParaRPr lang="ja-JP" altLang="en-US"/>
          </a:p>
        </p:txBody>
      </p:sp>
      <p:sp>
        <p:nvSpPr>
          <p:cNvPr id="49" name="Text Box 19"/>
          <p:cNvSpPr txBox="1">
            <a:spLocks noChangeArrowheads="1"/>
          </p:cNvSpPr>
          <p:nvPr/>
        </p:nvSpPr>
        <p:spPr bwMode="auto">
          <a:xfrm>
            <a:off x="413844" y="997930"/>
            <a:ext cx="1495922" cy="400110"/>
          </a:xfrm>
          <a:prstGeom prst="rect">
            <a:avLst/>
          </a:prstGeom>
          <a:noFill/>
          <a:ln w="9525" algn="ctr">
            <a:noFill/>
            <a:miter lim="800000"/>
            <a:headEnd/>
            <a:tailEnd/>
          </a:ln>
        </p:spPr>
        <p:txBody>
          <a:bodyPr wrap="none">
            <a:spAutoFit/>
          </a:bodyPr>
          <a:lstStyle/>
          <a:p>
            <a:r>
              <a:rPr lang="en-US" altLang="ja-JP" sz="2000" dirty="0" smtClean="0">
                <a:latin typeface="+mj-lt"/>
                <a:ea typeface="ＭＳ Ｐゴシック" pitchFamily="50" charset="-128"/>
              </a:rPr>
              <a:t>Command</a:t>
            </a:r>
            <a:endParaRPr lang="ja-JP" altLang="en-US" sz="2000" dirty="0">
              <a:latin typeface="+mj-lt"/>
              <a:ea typeface="ＭＳ Ｐゴシック" pitchFamily="50" charset="-128"/>
            </a:endParaRPr>
          </a:p>
        </p:txBody>
      </p:sp>
      <p:sp>
        <p:nvSpPr>
          <p:cNvPr id="51" name="Text Box 20"/>
          <p:cNvSpPr txBox="1">
            <a:spLocks noChangeArrowheads="1"/>
          </p:cNvSpPr>
          <p:nvPr/>
        </p:nvSpPr>
        <p:spPr bwMode="auto">
          <a:xfrm>
            <a:off x="7820896" y="980728"/>
            <a:ext cx="1180260" cy="400110"/>
          </a:xfrm>
          <a:prstGeom prst="rect">
            <a:avLst/>
          </a:prstGeom>
          <a:noFill/>
          <a:ln w="9525" algn="ctr">
            <a:noFill/>
            <a:miter lim="800000"/>
            <a:headEnd/>
            <a:tailEnd/>
          </a:ln>
        </p:spPr>
        <p:txBody>
          <a:bodyPr wrap="none">
            <a:spAutoFit/>
          </a:bodyPr>
          <a:lstStyle/>
          <a:p>
            <a:r>
              <a:rPr lang="en-US" altLang="ja-JP" sz="2000" dirty="0" smtClean="0">
                <a:latin typeface="+mj-lt"/>
                <a:ea typeface="ＭＳ Ｐゴシック" pitchFamily="50" charset="-128"/>
              </a:rPr>
              <a:t>Position</a:t>
            </a:r>
            <a:endParaRPr lang="ja-JP" altLang="en-US" sz="2000" dirty="0">
              <a:latin typeface="+mj-lt"/>
              <a:ea typeface="ＭＳ Ｐゴシック" pitchFamily="50" charset="-128"/>
            </a:endParaRPr>
          </a:p>
        </p:txBody>
      </p:sp>
      <p:sp>
        <p:nvSpPr>
          <p:cNvPr id="53" name="Rectangle 4"/>
          <p:cNvSpPr>
            <a:spLocks noChangeArrowheads="1"/>
          </p:cNvSpPr>
          <p:nvPr/>
        </p:nvSpPr>
        <p:spPr bwMode="auto">
          <a:xfrm>
            <a:off x="1867359" y="1320503"/>
            <a:ext cx="865188" cy="863600"/>
          </a:xfrm>
          <a:prstGeom prst="rect">
            <a:avLst/>
          </a:prstGeom>
          <a:solidFill>
            <a:srgbClr val="FFCC99"/>
          </a:solidFill>
          <a:ln w="25400" algn="ctr">
            <a:noFill/>
            <a:miter lim="800000"/>
            <a:headEnd/>
            <a:tailEnd/>
          </a:ln>
        </p:spPr>
        <p:txBody>
          <a:bodyPr wrap="none" anchor="ctr"/>
          <a:lstStyle/>
          <a:p>
            <a:r>
              <a:rPr lang="ja-JP" altLang="en-US" dirty="0" smtClean="0">
                <a:latin typeface="ＭＳ Ｐゴシック" pitchFamily="50" charset="-128"/>
                <a:ea typeface="ＭＳ Ｐゴシック" pitchFamily="50" charset="-128"/>
              </a:rPr>
              <a:t>Ｄ</a:t>
            </a:r>
            <a:r>
              <a:rPr lang="en-US" altLang="ja-JP" dirty="0" smtClean="0">
                <a:latin typeface="ＭＳ Ｐゴシック" pitchFamily="50" charset="-128"/>
                <a:ea typeface="ＭＳ Ｐゴシック" pitchFamily="50" charset="-128"/>
              </a:rPr>
              <a:t>PS</a:t>
            </a:r>
          </a:p>
        </p:txBody>
      </p:sp>
      <p:sp>
        <p:nvSpPr>
          <p:cNvPr id="54" name="Line 7"/>
          <p:cNvSpPr>
            <a:spLocks noChangeShapeType="1"/>
          </p:cNvSpPr>
          <p:nvPr/>
        </p:nvSpPr>
        <p:spPr bwMode="auto">
          <a:xfrm>
            <a:off x="2715100" y="1742777"/>
            <a:ext cx="504825" cy="0"/>
          </a:xfrm>
          <a:prstGeom prst="line">
            <a:avLst/>
          </a:prstGeom>
          <a:noFill/>
          <a:ln w="38100">
            <a:solidFill>
              <a:schemeClr val="tx1"/>
            </a:solidFill>
            <a:round/>
            <a:headEnd/>
            <a:tailEnd type="arrow" w="med" len="med"/>
          </a:ln>
        </p:spPr>
        <p:txBody>
          <a:bodyPr/>
          <a:lstStyle/>
          <a:p>
            <a:endParaRPr lang="ja-JP" altLang="en-US"/>
          </a:p>
        </p:txBody>
      </p:sp>
      <p:sp>
        <p:nvSpPr>
          <p:cNvPr id="59" name="Line 4"/>
          <p:cNvSpPr>
            <a:spLocks noChangeShapeType="1"/>
          </p:cNvSpPr>
          <p:nvPr/>
        </p:nvSpPr>
        <p:spPr bwMode="auto">
          <a:xfrm>
            <a:off x="251520" y="4606801"/>
            <a:ext cx="1393825" cy="0"/>
          </a:xfrm>
          <a:prstGeom prst="line">
            <a:avLst/>
          </a:prstGeom>
          <a:noFill/>
          <a:ln w="76200">
            <a:solidFill>
              <a:schemeClr val="tx1"/>
            </a:solidFill>
            <a:round/>
            <a:headEnd/>
            <a:tailEnd type="arrow" w="med" len="med"/>
          </a:ln>
        </p:spPr>
        <p:txBody>
          <a:bodyPr/>
          <a:lstStyle/>
          <a:p>
            <a:endParaRPr lang="ja-JP" altLang="en-US"/>
          </a:p>
        </p:txBody>
      </p:sp>
      <p:pic>
        <p:nvPicPr>
          <p:cNvPr id="61" name="図 60" descr="txp_fig"/>
          <p:cNvPicPr>
            <a:picLocks noChangeAspect="1"/>
          </p:cNvPicPr>
          <p:nvPr>
            <p:custDataLst>
              <p:tags r:id="rId9"/>
            </p:custDataLst>
          </p:nvPr>
        </p:nvPicPr>
        <p:blipFill>
          <a:blip r:embed="rId25" cstate="print">
            <a:clrChange>
              <a:clrFrom>
                <a:srgbClr val="FFFFFF"/>
              </a:clrFrom>
              <a:clrTo>
                <a:srgbClr val="FFFFFF">
                  <a:alpha val="0"/>
                </a:srgbClr>
              </a:clrTo>
            </a:clrChange>
          </a:blip>
          <a:stretch>
            <a:fillRect/>
          </a:stretch>
        </p:blipFill>
        <p:spPr bwMode="auto">
          <a:xfrm>
            <a:off x="645997" y="4318769"/>
            <a:ext cx="222723" cy="192805"/>
          </a:xfrm>
          <a:prstGeom prst="rect">
            <a:avLst/>
          </a:prstGeom>
          <a:noFill/>
          <a:ln/>
          <a:effectLst/>
        </p:spPr>
      </p:pic>
      <p:sp>
        <p:nvSpPr>
          <p:cNvPr id="65" name="Line 17"/>
          <p:cNvSpPr>
            <a:spLocks noChangeShapeType="1"/>
          </p:cNvSpPr>
          <p:nvPr/>
        </p:nvSpPr>
        <p:spPr bwMode="auto">
          <a:xfrm>
            <a:off x="8070398" y="1772984"/>
            <a:ext cx="0" cy="756000"/>
          </a:xfrm>
          <a:prstGeom prst="line">
            <a:avLst/>
          </a:prstGeom>
          <a:noFill/>
          <a:ln w="38100">
            <a:solidFill>
              <a:schemeClr val="tx1"/>
            </a:solidFill>
            <a:round/>
            <a:headEnd/>
            <a:tailEnd/>
          </a:ln>
        </p:spPr>
        <p:txBody>
          <a:bodyPr/>
          <a:lstStyle/>
          <a:p>
            <a:endParaRPr lang="ja-JP" altLang="en-US"/>
          </a:p>
        </p:txBody>
      </p:sp>
      <p:pic>
        <p:nvPicPr>
          <p:cNvPr id="71" name="図 70" descr="txp_fig"/>
          <p:cNvPicPr>
            <a:picLocks noChangeAspect="1"/>
          </p:cNvPicPr>
          <p:nvPr>
            <p:custDataLst>
              <p:tags r:id="rId10"/>
            </p:custDataLst>
          </p:nvPr>
        </p:nvPicPr>
        <p:blipFill>
          <a:blip r:embed="rId26" cstate="print">
            <a:clrChange>
              <a:clrFrom>
                <a:srgbClr val="FFFFFF"/>
              </a:clrFrom>
              <a:clrTo>
                <a:srgbClr val="FFFFFF">
                  <a:alpha val="0"/>
                </a:srgbClr>
              </a:clrTo>
            </a:clrChange>
          </a:blip>
          <a:stretch>
            <a:fillRect/>
          </a:stretch>
        </p:blipFill>
        <p:spPr bwMode="auto">
          <a:xfrm>
            <a:off x="7047229" y="3691359"/>
            <a:ext cx="1917259" cy="304643"/>
          </a:xfrm>
          <a:prstGeom prst="rect">
            <a:avLst/>
          </a:prstGeom>
          <a:noFill/>
          <a:ln/>
          <a:effectLst/>
        </p:spPr>
      </p:pic>
      <p:pic>
        <p:nvPicPr>
          <p:cNvPr id="73" name="図 6" descr="txp_fig"/>
          <p:cNvPicPr>
            <a:picLocks noChangeAspect="1"/>
          </p:cNvPicPr>
          <p:nvPr>
            <p:custDataLst>
              <p:tags r:id="rId11"/>
            </p:custDataLst>
          </p:nvPr>
        </p:nvPicPr>
        <p:blipFill>
          <a:blip r:embed="rId27" cstate="print">
            <a:clrChange>
              <a:clrFrom>
                <a:srgbClr val="FFFFFF"/>
              </a:clrFrom>
              <a:clrTo>
                <a:srgbClr val="FFFFFF">
                  <a:alpha val="0"/>
                </a:srgbClr>
              </a:clrTo>
            </a:clrChange>
          </a:blip>
          <a:srcRect/>
          <a:stretch>
            <a:fillRect/>
          </a:stretch>
        </p:blipFill>
        <p:spPr bwMode="auto">
          <a:xfrm>
            <a:off x="1789485" y="3789040"/>
            <a:ext cx="4942755" cy="1800200"/>
          </a:xfrm>
          <a:prstGeom prst="rect">
            <a:avLst/>
          </a:prstGeom>
          <a:noFill/>
          <a:ln w="9525">
            <a:noFill/>
            <a:miter lim="800000"/>
            <a:headEnd/>
            <a:tailEnd/>
          </a:ln>
        </p:spPr>
      </p:pic>
      <p:sp>
        <p:nvSpPr>
          <p:cNvPr id="75" name="Line 5"/>
          <p:cNvSpPr>
            <a:spLocks noChangeShapeType="1"/>
          </p:cNvSpPr>
          <p:nvPr/>
        </p:nvSpPr>
        <p:spPr bwMode="auto">
          <a:xfrm>
            <a:off x="6948264" y="5805265"/>
            <a:ext cx="1393825" cy="0"/>
          </a:xfrm>
          <a:prstGeom prst="line">
            <a:avLst/>
          </a:prstGeom>
          <a:noFill/>
          <a:ln w="76200">
            <a:solidFill>
              <a:schemeClr val="tx1"/>
            </a:solidFill>
            <a:round/>
            <a:headEnd/>
            <a:tailEnd type="arrow" w="med" len="med"/>
          </a:ln>
        </p:spPr>
        <p:txBody>
          <a:bodyPr/>
          <a:lstStyle/>
          <a:p>
            <a:endParaRPr lang="ja-JP" altLang="en-US"/>
          </a:p>
        </p:txBody>
      </p:sp>
      <p:sp>
        <p:nvSpPr>
          <p:cNvPr id="76" name="Line 5"/>
          <p:cNvSpPr>
            <a:spLocks noChangeShapeType="1"/>
          </p:cNvSpPr>
          <p:nvPr/>
        </p:nvSpPr>
        <p:spPr bwMode="auto">
          <a:xfrm>
            <a:off x="6948264" y="5110858"/>
            <a:ext cx="1393825" cy="0"/>
          </a:xfrm>
          <a:prstGeom prst="line">
            <a:avLst/>
          </a:prstGeom>
          <a:noFill/>
          <a:ln w="76200">
            <a:solidFill>
              <a:schemeClr val="tx1"/>
            </a:solidFill>
            <a:round/>
            <a:headEnd/>
            <a:tailEnd type="arrow" w="med" len="med"/>
          </a:ln>
        </p:spPr>
        <p:txBody>
          <a:bodyPr/>
          <a:lstStyle/>
          <a:p>
            <a:endParaRPr lang="ja-JP" altLang="en-US"/>
          </a:p>
        </p:txBody>
      </p:sp>
      <p:pic>
        <p:nvPicPr>
          <p:cNvPr id="87" name="図 86" descr="txp_fig"/>
          <p:cNvPicPr>
            <a:picLocks noChangeAspect="1"/>
          </p:cNvPicPr>
          <p:nvPr>
            <p:custDataLst>
              <p:tags r:id="rId12"/>
            </p:custDataLst>
          </p:nvPr>
        </p:nvPicPr>
        <p:blipFill>
          <a:blip r:embed="rId28" cstate="print">
            <a:clrChange>
              <a:clrFrom>
                <a:srgbClr val="FFFFFF"/>
              </a:clrFrom>
              <a:clrTo>
                <a:srgbClr val="FFFFFF">
                  <a:alpha val="0"/>
                </a:srgbClr>
              </a:clrTo>
            </a:clrChange>
          </a:blip>
          <a:stretch>
            <a:fillRect/>
          </a:stretch>
        </p:blipFill>
        <p:spPr bwMode="auto">
          <a:xfrm>
            <a:off x="7045829" y="4653136"/>
            <a:ext cx="2041973" cy="248213"/>
          </a:xfrm>
          <a:prstGeom prst="rect">
            <a:avLst/>
          </a:prstGeom>
          <a:noFill/>
          <a:ln/>
          <a:effectLst/>
        </p:spPr>
      </p:pic>
      <p:pic>
        <p:nvPicPr>
          <p:cNvPr id="89" name="図 88" descr="txp_fig"/>
          <p:cNvPicPr>
            <a:picLocks noChangeAspect="1"/>
          </p:cNvPicPr>
          <p:nvPr>
            <p:custDataLst>
              <p:tags r:id="rId13"/>
            </p:custDataLst>
          </p:nvPr>
        </p:nvPicPr>
        <p:blipFill>
          <a:blip r:embed="rId29" cstate="print">
            <a:clrChange>
              <a:clrFrom>
                <a:srgbClr val="FFFFFF"/>
              </a:clrFrom>
              <a:clrTo>
                <a:srgbClr val="FFFFFF">
                  <a:alpha val="0"/>
                </a:srgbClr>
              </a:clrTo>
            </a:clrChange>
          </a:blip>
          <a:stretch>
            <a:fillRect/>
          </a:stretch>
        </p:blipFill>
        <p:spPr bwMode="auto">
          <a:xfrm>
            <a:off x="7025719" y="5347544"/>
            <a:ext cx="1960276" cy="291393"/>
          </a:xfrm>
          <a:prstGeom prst="rect">
            <a:avLst/>
          </a:prstGeom>
          <a:noFill/>
          <a:ln/>
          <a:effectLst/>
        </p:spPr>
      </p:pic>
      <p:sp>
        <p:nvSpPr>
          <p:cNvPr id="85" name="Line 5"/>
          <p:cNvSpPr>
            <a:spLocks noChangeShapeType="1"/>
          </p:cNvSpPr>
          <p:nvPr/>
        </p:nvSpPr>
        <p:spPr bwMode="auto">
          <a:xfrm flipH="1">
            <a:off x="1691680" y="2132857"/>
            <a:ext cx="1584176" cy="792086"/>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86" name="Line 5"/>
          <p:cNvSpPr>
            <a:spLocks noChangeShapeType="1"/>
          </p:cNvSpPr>
          <p:nvPr/>
        </p:nvSpPr>
        <p:spPr bwMode="auto">
          <a:xfrm>
            <a:off x="4716016" y="2132856"/>
            <a:ext cx="2160240" cy="792088"/>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48" name="Rectangle 3"/>
          <p:cNvSpPr>
            <a:spLocks noChangeArrowheads="1"/>
          </p:cNvSpPr>
          <p:nvPr/>
        </p:nvSpPr>
        <p:spPr bwMode="auto">
          <a:xfrm>
            <a:off x="3219601" y="1309391"/>
            <a:ext cx="1511300" cy="863600"/>
          </a:xfrm>
          <a:prstGeom prst="rect">
            <a:avLst/>
          </a:prstGeom>
          <a:solidFill>
            <a:srgbClr val="FFCC99"/>
          </a:solidFill>
          <a:ln w="25400" algn="ctr">
            <a:noFill/>
            <a:miter lim="800000"/>
            <a:headEnd/>
            <a:tailEnd/>
          </a:ln>
        </p:spPr>
        <p:txBody>
          <a:bodyPr wrap="none" anchor="ctr"/>
          <a:lstStyle/>
          <a:p>
            <a:r>
              <a:rPr lang="en-US" altLang="ja-JP" dirty="0" smtClean="0">
                <a:latin typeface="ＭＳ Ｐゴシック" pitchFamily="50" charset="-128"/>
                <a:ea typeface="ＭＳ Ｐゴシック" pitchFamily="50" charset="-128"/>
              </a:rPr>
              <a:t>Control</a:t>
            </a:r>
          </a:p>
          <a:p>
            <a:r>
              <a:rPr lang="en-US" altLang="ja-JP" dirty="0" smtClean="0">
                <a:latin typeface="ＭＳ Ｐゴシック" pitchFamily="50" charset="-128"/>
                <a:ea typeface="ＭＳ Ｐゴシック" pitchFamily="50" charset="-128"/>
              </a:rPr>
              <a:t>Allocation</a:t>
            </a:r>
            <a:endParaRPr lang="en-US" altLang="ja-JP" sz="1200" dirty="0" smtClean="0">
              <a:solidFill>
                <a:schemeClr val="bg1"/>
              </a:solidFill>
              <a:latin typeface="ＭＳ Ｐゴシック" pitchFamily="50" charset="-128"/>
              <a:ea typeface="ＭＳ Ｐゴシック" pitchFamily="50" charset="-128"/>
            </a:endParaRPr>
          </a:p>
        </p:txBody>
      </p:sp>
      <p:pic>
        <p:nvPicPr>
          <p:cNvPr id="90" name="図 89" descr="txp_fig"/>
          <p:cNvPicPr>
            <a:picLocks noChangeAspect="1"/>
          </p:cNvPicPr>
          <p:nvPr>
            <p:custDataLst>
              <p:tags r:id="rId14"/>
            </p:custDataLst>
          </p:nvPr>
        </p:nvPicPr>
        <p:blipFill>
          <a:blip r:embed="rId30" cstate="print">
            <a:clrChange>
              <a:clrFrom>
                <a:srgbClr val="FFFFFF"/>
              </a:clrFrom>
              <a:clrTo>
                <a:srgbClr val="FFFFFF">
                  <a:alpha val="0"/>
                </a:srgbClr>
              </a:clrTo>
            </a:clrChange>
          </a:blip>
          <a:stretch>
            <a:fillRect/>
          </a:stretch>
        </p:blipFill>
        <p:spPr bwMode="auto">
          <a:xfrm>
            <a:off x="7554472" y="4216627"/>
            <a:ext cx="113872" cy="436509"/>
          </a:xfrm>
          <a:prstGeom prst="rect">
            <a:avLst/>
          </a:prstGeom>
          <a:noFill/>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 1"/>
          <p:cNvSpPr>
            <a:spLocks noGrp="1"/>
          </p:cNvSpPr>
          <p:nvPr>
            <p:ph type="sldNum" sz="quarter" idx="10"/>
          </p:nvPr>
        </p:nvSpPr>
        <p:spPr/>
        <p:txBody>
          <a:bodyPr/>
          <a:lstStyle/>
          <a:p>
            <a:pPr>
              <a:defRPr/>
            </a:pPr>
            <a:r>
              <a:rPr lang="en-US" altLang="ja-JP"/>
              <a:t>[</a:t>
            </a:r>
            <a:fld id="{82E42C68-7FBF-4D0E-BD40-BFCCB24665EA}" type="slidenum">
              <a:rPr lang="en-US" altLang="ja-JP"/>
              <a:pPr>
                <a:defRPr/>
              </a:pPr>
              <a:t>105</a:t>
            </a:fld>
            <a:r>
              <a:rPr lang="en-US" altLang="ja-JP"/>
              <a:t>]</a:t>
            </a:r>
          </a:p>
        </p:txBody>
      </p:sp>
      <p:sp>
        <p:nvSpPr>
          <p:cNvPr id="17" name="スライド番号プレースホルダ 1"/>
          <p:cNvSpPr txBox="1">
            <a:spLocks noGrp="1"/>
          </p:cNvSpPr>
          <p:nvPr/>
        </p:nvSpPr>
        <p:spPr bwMode="auto">
          <a:xfrm>
            <a:off x="7162800" y="0"/>
            <a:ext cx="1981200" cy="215900"/>
          </a:xfrm>
          <a:prstGeom prst="rect">
            <a:avLst/>
          </a:prstGeom>
          <a:noFill/>
          <a:ln>
            <a:miter lim="800000"/>
            <a:headEnd/>
            <a:tailEnd/>
          </a:ln>
        </p:spPr>
        <p:txBody>
          <a:bodyPr/>
          <a:lstStyle/>
          <a:p>
            <a:pPr algn="r">
              <a:defRPr/>
            </a:pPr>
            <a:r>
              <a:rPr kumimoji="0" lang="en-US" altLang="ja-JP" sz="1200">
                <a:latin typeface="+mn-lt"/>
                <a:ea typeface="ＭＳ Ｐゴシック" pitchFamily="50" charset="-128"/>
              </a:rPr>
              <a:t>[</a:t>
            </a:r>
            <a:fld id="{DD588FDE-D17A-4308-A6CC-CF7C15F4EACC}" type="slidenum">
              <a:rPr kumimoji="0" lang="en-US" altLang="ja-JP" sz="1200">
                <a:latin typeface="+mn-lt"/>
                <a:ea typeface="ＭＳ Ｐゴシック" pitchFamily="50" charset="-128"/>
              </a:rPr>
              <a:pPr algn="r">
                <a:defRPr/>
              </a:pPr>
              <a:t>105</a:t>
            </a:fld>
            <a:r>
              <a:rPr kumimoji="0" lang="en-US" altLang="ja-JP" sz="1200">
                <a:latin typeface="+mn-lt"/>
                <a:ea typeface="ＭＳ Ｐゴシック" pitchFamily="50" charset="-128"/>
              </a:rPr>
              <a:t>]</a:t>
            </a:r>
          </a:p>
        </p:txBody>
      </p:sp>
      <p:pic>
        <p:nvPicPr>
          <p:cNvPr id="12" name="図 11"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366993" y="1058862"/>
            <a:ext cx="5701736" cy="5276007"/>
          </a:xfrm>
          <a:prstGeom prst="rect">
            <a:avLst/>
          </a:prstGeom>
          <a:noFill/>
          <a:ln/>
          <a:effectLst/>
        </p:spPr>
      </p:pic>
      <p:sp>
        <p:nvSpPr>
          <p:cNvPr id="9" name="スライド番号プレースホルダ 2"/>
          <p:cNvSpPr txBox="1">
            <a:spLocks noGrp="1"/>
          </p:cNvSpPr>
          <p:nvPr/>
        </p:nvSpPr>
        <p:spPr bwMode="auto">
          <a:xfrm>
            <a:off x="7162800" y="0"/>
            <a:ext cx="1981200" cy="215900"/>
          </a:xfrm>
          <a:prstGeom prst="rect">
            <a:avLst/>
          </a:prstGeom>
          <a:noFill/>
          <a:ln>
            <a:miter lim="800000"/>
            <a:headEnd/>
            <a:tailEnd/>
          </a:ln>
        </p:spPr>
        <p:txBody>
          <a:bodyPr/>
          <a:lstStyle/>
          <a:p>
            <a:pPr algn="r">
              <a:defRPr/>
            </a:pPr>
            <a:r>
              <a:rPr kumimoji="0" lang="en-US" altLang="ja-JP" sz="1200">
                <a:latin typeface="+mn-lt"/>
                <a:ea typeface="ＭＳ Ｐゴシック" pitchFamily="50" charset="-128"/>
              </a:rPr>
              <a:t>[</a:t>
            </a:r>
            <a:fld id="{83623262-AC1F-4B2B-AC38-57AAD8DE2B55}" type="slidenum">
              <a:rPr kumimoji="0" lang="en-US" altLang="ja-JP" sz="1200">
                <a:latin typeface="+mn-lt"/>
                <a:ea typeface="ＭＳ Ｐゴシック" pitchFamily="50" charset="-128"/>
              </a:rPr>
              <a:pPr algn="r">
                <a:defRPr/>
              </a:pPr>
              <a:t>105</a:t>
            </a:fld>
            <a:r>
              <a:rPr kumimoji="0" lang="en-US" altLang="ja-JP" sz="1200">
                <a:latin typeface="+mn-lt"/>
                <a:ea typeface="ＭＳ Ｐゴシック" pitchFamily="50" charset="-128"/>
              </a:rPr>
              <a:t>]</a:t>
            </a:r>
          </a:p>
        </p:txBody>
      </p:sp>
      <p:sp>
        <p:nvSpPr>
          <p:cNvPr id="35846" name="Rectangle 5"/>
          <p:cNvSpPr>
            <a:spLocks noGrp="1" noChangeArrowheads="1"/>
          </p:cNvSpPr>
          <p:nvPr>
            <p:ph type="title" idx="4294967295"/>
          </p:nvPr>
        </p:nvSpPr>
        <p:spPr/>
        <p:txBody>
          <a:bodyPr/>
          <a:lstStyle/>
          <a:p>
            <a:pPr eaLnBrk="1" hangingPunct="1"/>
            <a:r>
              <a:rPr lang="en-US" altLang="ja-JP" dirty="0" smtClean="0"/>
              <a:t>General Solution of CA Eq.</a:t>
            </a:r>
            <a:endParaRPr lang="ja-JP" altLang="en-US" dirty="0" smtClean="0"/>
          </a:p>
        </p:txBody>
      </p:sp>
      <p:sp>
        <p:nvSpPr>
          <p:cNvPr id="35847" name="Oval 29"/>
          <p:cNvSpPr>
            <a:spLocks noChangeArrowheads="1"/>
          </p:cNvSpPr>
          <p:nvPr/>
        </p:nvSpPr>
        <p:spPr bwMode="auto">
          <a:xfrm>
            <a:off x="5518150" y="3433763"/>
            <a:ext cx="360363" cy="360362"/>
          </a:xfrm>
          <a:prstGeom prst="ellipse">
            <a:avLst/>
          </a:prstGeom>
          <a:noFill/>
          <a:ln w="25400" algn="ctr">
            <a:solidFill>
              <a:srgbClr val="C00000"/>
            </a:solidFill>
            <a:round/>
            <a:headEnd/>
            <a:tailEnd/>
          </a:ln>
        </p:spPr>
        <p:txBody>
          <a:bodyPr wrap="none" anchor="ctr"/>
          <a:lstStyle/>
          <a:p>
            <a:pPr algn="ctr"/>
            <a:endParaRPr kumimoji="0" lang="ja-JP" altLang="ja-JP"/>
          </a:p>
        </p:txBody>
      </p:sp>
      <p:sp>
        <p:nvSpPr>
          <p:cNvPr id="35848" name="Text Box 30"/>
          <p:cNvSpPr txBox="1">
            <a:spLocks noChangeArrowheads="1"/>
          </p:cNvSpPr>
          <p:nvPr/>
        </p:nvSpPr>
        <p:spPr bwMode="auto">
          <a:xfrm>
            <a:off x="6381994" y="3203575"/>
            <a:ext cx="2287101" cy="830997"/>
          </a:xfrm>
          <a:prstGeom prst="rect">
            <a:avLst/>
          </a:prstGeom>
          <a:noFill/>
          <a:ln w="25400" algn="ctr">
            <a:noFill/>
            <a:miter lim="800000"/>
            <a:headEnd/>
            <a:tailEnd/>
          </a:ln>
        </p:spPr>
        <p:txBody>
          <a:bodyPr wrap="none">
            <a:spAutoFit/>
          </a:bodyPr>
          <a:lstStyle/>
          <a:p>
            <a:r>
              <a:rPr lang="en-US" altLang="ja-JP" sz="2400" dirty="0" smtClean="0">
                <a:solidFill>
                  <a:srgbClr val="C00000"/>
                </a:solidFill>
                <a:latin typeface="+mj-lt"/>
                <a:ea typeface="ＭＳ ゴシック" pitchFamily="49" charset="-128"/>
              </a:rPr>
              <a:t>arbitrary</a:t>
            </a:r>
          </a:p>
          <a:p>
            <a:pPr algn="ctr"/>
            <a:r>
              <a:rPr kumimoji="0" lang="en-US" altLang="ja-JP" sz="2400" dirty="0" smtClean="0">
                <a:solidFill>
                  <a:srgbClr val="C00000"/>
                </a:solidFill>
                <a:latin typeface="+mj-lt"/>
                <a:ea typeface="ＭＳ ゴシック" pitchFamily="49" charset="-128"/>
              </a:rPr>
              <a:t>(2</a:t>
            </a:r>
            <a:r>
              <a:rPr kumimoji="0" lang="en-US" altLang="ja-JP" sz="2400" i="1" dirty="0" smtClean="0">
                <a:solidFill>
                  <a:srgbClr val="C00000"/>
                </a:solidFill>
                <a:latin typeface="+mj-lt"/>
                <a:ea typeface="ＭＳ ゴシック" pitchFamily="49" charset="-128"/>
              </a:rPr>
              <a:t>n</a:t>
            </a:r>
            <a:r>
              <a:rPr kumimoji="0" lang="en-US" altLang="ja-JP" sz="2400" dirty="0" smtClean="0">
                <a:solidFill>
                  <a:srgbClr val="C00000"/>
                </a:solidFill>
                <a:latin typeface="+mj-lt"/>
                <a:ea typeface="ＭＳ ゴシック" pitchFamily="49" charset="-128"/>
              </a:rPr>
              <a:t>-3)-vector</a:t>
            </a:r>
            <a:endParaRPr kumimoji="0" lang="en-US" altLang="ja-JP" sz="2400" dirty="0">
              <a:solidFill>
                <a:srgbClr val="C00000"/>
              </a:solidFill>
              <a:latin typeface="+mj-lt"/>
              <a:ea typeface="ＭＳ ゴシック" pitchFamily="49" charset="-128"/>
            </a:endParaRPr>
          </a:p>
        </p:txBody>
      </p:sp>
      <p:cxnSp>
        <p:nvCxnSpPr>
          <p:cNvPr id="35849" name="AutoShape 31"/>
          <p:cNvCxnSpPr>
            <a:cxnSpLocks noChangeShapeType="1"/>
            <a:stCxn id="35847" idx="6"/>
            <a:endCxn id="35848" idx="1"/>
          </p:cNvCxnSpPr>
          <p:nvPr/>
        </p:nvCxnSpPr>
        <p:spPr bwMode="auto">
          <a:xfrm>
            <a:off x="5878513" y="3613944"/>
            <a:ext cx="503481" cy="5130"/>
          </a:xfrm>
          <a:prstGeom prst="straightConnector1">
            <a:avLst/>
          </a:prstGeom>
          <a:noFill/>
          <a:ln w="25400">
            <a:solidFill>
              <a:srgbClr val="C00000"/>
            </a:solidFill>
            <a:round/>
            <a:headEnd/>
            <a:tailEnd type="triangle" w="lg" len="lg"/>
          </a:ln>
        </p:spPr>
      </p:cxnSp>
      <p:sp>
        <p:nvSpPr>
          <p:cNvPr id="11"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スライド番号プレースホルダ 1"/>
          <p:cNvSpPr>
            <a:spLocks noGrp="1"/>
          </p:cNvSpPr>
          <p:nvPr>
            <p:ph type="sldNum" sz="quarter" idx="10"/>
          </p:nvPr>
        </p:nvSpPr>
        <p:spPr/>
        <p:txBody>
          <a:bodyPr/>
          <a:lstStyle/>
          <a:p>
            <a:pPr>
              <a:defRPr/>
            </a:pPr>
            <a:r>
              <a:rPr lang="en-US" altLang="ja-JP"/>
              <a:t>[</a:t>
            </a:r>
            <a:fld id="{4FACBD64-8C9C-4026-8F59-463C5F19E191}" type="slidenum">
              <a:rPr lang="en-US" altLang="ja-JP"/>
              <a:pPr>
                <a:defRPr/>
              </a:pPr>
              <a:t>106</a:t>
            </a:fld>
            <a:r>
              <a:rPr lang="en-US" altLang="ja-JP"/>
              <a:t>]</a:t>
            </a:r>
          </a:p>
        </p:txBody>
      </p:sp>
      <p:sp>
        <p:nvSpPr>
          <p:cNvPr id="41" name="スライド番号プレースホルダ 1"/>
          <p:cNvSpPr txBox="1">
            <a:spLocks noGrp="1"/>
          </p:cNvSpPr>
          <p:nvPr/>
        </p:nvSpPr>
        <p:spPr bwMode="auto">
          <a:xfrm>
            <a:off x="7162800" y="0"/>
            <a:ext cx="1981200" cy="215900"/>
          </a:xfrm>
          <a:prstGeom prst="rect">
            <a:avLst/>
          </a:prstGeom>
          <a:noFill/>
          <a:ln>
            <a:miter lim="800000"/>
            <a:headEnd/>
            <a:tailEnd/>
          </a:ln>
        </p:spPr>
        <p:txBody>
          <a:bodyPr/>
          <a:lstStyle/>
          <a:p>
            <a:pPr algn="r">
              <a:defRPr/>
            </a:pPr>
            <a:r>
              <a:rPr kumimoji="0" lang="en-US" altLang="ja-JP" sz="1200">
                <a:latin typeface="+mn-lt"/>
                <a:ea typeface="ＭＳ Ｐゴシック" pitchFamily="50" charset="-128"/>
              </a:rPr>
              <a:t>[</a:t>
            </a:r>
            <a:fld id="{F158A1D8-06D2-46C6-BE0F-835586F3C1E3}" type="slidenum">
              <a:rPr kumimoji="0" lang="en-US" altLang="ja-JP" sz="1200">
                <a:latin typeface="+mn-lt"/>
                <a:ea typeface="ＭＳ Ｐゴシック" pitchFamily="50" charset="-128"/>
              </a:rPr>
              <a:pPr algn="r">
                <a:defRPr/>
              </a:pPr>
              <a:t>106</a:t>
            </a:fld>
            <a:r>
              <a:rPr kumimoji="0" lang="en-US" altLang="ja-JP" sz="1200">
                <a:latin typeface="+mn-lt"/>
                <a:ea typeface="ＭＳ Ｐゴシック" pitchFamily="50" charset="-128"/>
              </a:rPr>
              <a:t>]</a:t>
            </a:r>
          </a:p>
        </p:txBody>
      </p:sp>
      <p:sp>
        <p:nvSpPr>
          <p:cNvPr id="40" name="スライド番号プレースホルダ 2"/>
          <p:cNvSpPr txBox="1">
            <a:spLocks noGrp="1"/>
          </p:cNvSpPr>
          <p:nvPr/>
        </p:nvSpPr>
        <p:spPr bwMode="auto">
          <a:xfrm>
            <a:off x="7162800" y="0"/>
            <a:ext cx="1981200" cy="215900"/>
          </a:xfrm>
          <a:prstGeom prst="rect">
            <a:avLst/>
          </a:prstGeom>
          <a:noFill/>
          <a:ln>
            <a:miter lim="800000"/>
            <a:headEnd/>
            <a:tailEnd/>
          </a:ln>
        </p:spPr>
        <p:txBody>
          <a:bodyPr/>
          <a:lstStyle/>
          <a:p>
            <a:pPr algn="r">
              <a:defRPr/>
            </a:pPr>
            <a:r>
              <a:rPr kumimoji="0" lang="en-US" altLang="ja-JP" sz="1200">
                <a:latin typeface="+mn-lt"/>
                <a:ea typeface="ＭＳ Ｐゴシック" pitchFamily="50" charset="-128"/>
              </a:rPr>
              <a:t>[</a:t>
            </a:r>
            <a:fld id="{4CF84E5B-BB8A-4290-9F38-8DB47B92C7CE}" type="slidenum">
              <a:rPr kumimoji="0" lang="en-US" altLang="ja-JP" sz="1200">
                <a:latin typeface="+mn-lt"/>
                <a:ea typeface="ＭＳ Ｐゴシック" pitchFamily="50" charset="-128"/>
              </a:rPr>
              <a:pPr algn="r">
                <a:defRPr/>
              </a:pPr>
              <a:t>106</a:t>
            </a:fld>
            <a:r>
              <a:rPr kumimoji="0" lang="en-US" altLang="ja-JP" sz="1200">
                <a:latin typeface="+mn-lt"/>
                <a:ea typeface="ＭＳ Ｐゴシック" pitchFamily="50" charset="-128"/>
              </a:rPr>
              <a:t>]</a:t>
            </a:r>
          </a:p>
        </p:txBody>
      </p:sp>
      <p:sp>
        <p:nvSpPr>
          <p:cNvPr id="36871" name="Rectangle 2"/>
          <p:cNvSpPr>
            <a:spLocks noGrp="1" noChangeArrowheads="1"/>
          </p:cNvSpPr>
          <p:nvPr>
            <p:ph type="title" idx="4294967295"/>
          </p:nvPr>
        </p:nvSpPr>
        <p:spPr/>
        <p:txBody>
          <a:bodyPr/>
          <a:lstStyle/>
          <a:p>
            <a:pPr eaLnBrk="1" hangingPunct="1"/>
            <a:r>
              <a:rPr lang="en-US" altLang="ja-JP" dirty="0" smtClean="0"/>
              <a:t>Conventional Method</a:t>
            </a:r>
            <a:endParaRPr lang="ja-JP" altLang="en-US" dirty="0" smtClean="0"/>
          </a:p>
        </p:txBody>
      </p:sp>
      <p:grpSp>
        <p:nvGrpSpPr>
          <p:cNvPr id="53" name="グループ化 52"/>
          <p:cNvGrpSpPr/>
          <p:nvPr/>
        </p:nvGrpSpPr>
        <p:grpSpPr>
          <a:xfrm>
            <a:off x="1835696" y="3501008"/>
            <a:ext cx="839788" cy="2933057"/>
            <a:chOff x="6064175" y="3556223"/>
            <a:chExt cx="839788" cy="2933057"/>
          </a:xfrm>
        </p:grpSpPr>
        <p:grpSp>
          <p:nvGrpSpPr>
            <p:cNvPr id="2" name="Group 4"/>
            <p:cNvGrpSpPr>
              <a:grpSpLocks/>
            </p:cNvGrpSpPr>
            <p:nvPr/>
          </p:nvGrpSpPr>
          <p:grpSpPr bwMode="auto">
            <a:xfrm>
              <a:off x="6064175" y="3556223"/>
              <a:ext cx="839788" cy="2624138"/>
              <a:chOff x="403" y="754"/>
              <a:chExt cx="529" cy="1653"/>
            </a:xfrm>
          </p:grpSpPr>
          <p:sp>
            <p:nvSpPr>
              <p:cNvPr id="36898" name="Line 5"/>
              <p:cNvSpPr>
                <a:spLocks noChangeAspect="1" noChangeShapeType="1"/>
              </p:cNvSpPr>
              <p:nvPr/>
            </p:nvSpPr>
            <p:spPr bwMode="auto">
              <a:xfrm rot="-5400000">
                <a:off x="668" y="2142"/>
                <a:ext cx="0" cy="529"/>
              </a:xfrm>
              <a:prstGeom prst="line">
                <a:avLst/>
              </a:prstGeom>
              <a:noFill/>
              <a:ln w="25400">
                <a:solidFill>
                  <a:srgbClr val="000000"/>
                </a:solidFill>
                <a:round/>
                <a:headEnd/>
                <a:tailEnd/>
              </a:ln>
            </p:spPr>
            <p:txBody>
              <a:bodyPr/>
              <a:lstStyle/>
              <a:p>
                <a:endParaRPr lang="ja-JP" altLang="en-US"/>
              </a:p>
            </p:txBody>
          </p:sp>
          <p:sp>
            <p:nvSpPr>
              <p:cNvPr id="36899" name="Line 6"/>
              <p:cNvSpPr>
                <a:spLocks noChangeAspect="1" noChangeShapeType="1"/>
              </p:cNvSpPr>
              <p:nvPr/>
            </p:nvSpPr>
            <p:spPr bwMode="auto">
              <a:xfrm rot="-5400000">
                <a:off x="-151" y="1836"/>
                <a:ext cx="1134" cy="1"/>
              </a:xfrm>
              <a:prstGeom prst="line">
                <a:avLst/>
              </a:prstGeom>
              <a:noFill/>
              <a:ln w="25400">
                <a:solidFill>
                  <a:srgbClr val="000000"/>
                </a:solidFill>
                <a:round/>
                <a:headEnd/>
                <a:tailEnd/>
              </a:ln>
            </p:spPr>
            <p:txBody>
              <a:bodyPr/>
              <a:lstStyle/>
              <a:p>
                <a:endParaRPr lang="ja-JP" altLang="en-US"/>
              </a:p>
            </p:txBody>
          </p:sp>
          <p:sp>
            <p:nvSpPr>
              <p:cNvPr id="36900" name="Freeform 7"/>
              <p:cNvSpPr>
                <a:spLocks noChangeAspect="1"/>
              </p:cNvSpPr>
              <p:nvPr/>
            </p:nvSpPr>
            <p:spPr bwMode="auto">
              <a:xfrm rot="-5400000">
                <a:off x="415" y="754"/>
                <a:ext cx="513" cy="514"/>
              </a:xfrm>
              <a:custGeom>
                <a:avLst/>
                <a:gdLst>
                  <a:gd name="T0" fmla="*/ 0 w 342"/>
                  <a:gd name="T1" fmla="*/ 0 h 342"/>
                  <a:gd name="T2" fmla="*/ 470 w 342"/>
                  <a:gd name="T3" fmla="*/ 18 h 342"/>
                  <a:gd name="T4" fmla="*/ 911 w 342"/>
                  <a:gd name="T5" fmla="*/ 80 h 342"/>
                  <a:gd name="T6" fmla="*/ 1305 w 342"/>
                  <a:gd name="T7" fmla="*/ 170 h 342"/>
                  <a:gd name="T8" fmla="*/ 1670 w 342"/>
                  <a:gd name="T9" fmla="*/ 305 h 342"/>
                  <a:gd name="T10" fmla="*/ 1989 w 342"/>
                  <a:gd name="T11" fmla="*/ 458 h 342"/>
                  <a:gd name="T12" fmla="*/ 2247 w 342"/>
                  <a:gd name="T13" fmla="*/ 642 h 342"/>
                  <a:gd name="T14" fmla="*/ 2430 w 342"/>
                  <a:gd name="T15" fmla="*/ 843 h 342"/>
                  <a:gd name="T16" fmla="*/ 2551 w 342"/>
                  <a:gd name="T17" fmla="*/ 1073 h 342"/>
                  <a:gd name="T18" fmla="*/ 2599 w 342"/>
                  <a:gd name="T19" fmla="*/ 1302 h 342"/>
                  <a:gd name="T20" fmla="*/ 2551 w 342"/>
                  <a:gd name="T21" fmla="*/ 1553 h 342"/>
                  <a:gd name="T22" fmla="*/ 2430 w 342"/>
                  <a:gd name="T23" fmla="*/ 1766 h 342"/>
                  <a:gd name="T24" fmla="*/ 2247 w 342"/>
                  <a:gd name="T25" fmla="*/ 1966 h 342"/>
                  <a:gd name="T26" fmla="*/ 1989 w 342"/>
                  <a:gd name="T27" fmla="*/ 2148 h 342"/>
                  <a:gd name="T28" fmla="*/ 1670 w 342"/>
                  <a:gd name="T29" fmla="*/ 2315 h 342"/>
                  <a:gd name="T30" fmla="*/ 1305 w 342"/>
                  <a:gd name="T31" fmla="*/ 2438 h 342"/>
                  <a:gd name="T32" fmla="*/ 911 w 342"/>
                  <a:gd name="T33" fmla="*/ 2529 h 342"/>
                  <a:gd name="T34" fmla="*/ 470 w 342"/>
                  <a:gd name="T35" fmla="*/ 2591 h 342"/>
                  <a:gd name="T36" fmla="*/ 0 w 342"/>
                  <a:gd name="T37" fmla="*/ 2624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342"/>
                  <a:gd name="T59" fmla="*/ 342 w 342"/>
                  <a:gd name="T60" fmla="*/ 342 h 3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342">
                    <a:moveTo>
                      <a:pt x="0" y="0"/>
                    </a:moveTo>
                    <a:lnTo>
                      <a:pt x="62" y="2"/>
                    </a:lnTo>
                    <a:lnTo>
                      <a:pt x="120" y="10"/>
                    </a:lnTo>
                    <a:lnTo>
                      <a:pt x="172" y="22"/>
                    </a:lnTo>
                    <a:lnTo>
                      <a:pt x="220" y="40"/>
                    </a:lnTo>
                    <a:lnTo>
                      <a:pt x="262" y="60"/>
                    </a:lnTo>
                    <a:lnTo>
                      <a:pt x="296" y="84"/>
                    </a:lnTo>
                    <a:lnTo>
                      <a:pt x="320" y="110"/>
                    </a:lnTo>
                    <a:lnTo>
                      <a:pt x="336" y="140"/>
                    </a:lnTo>
                    <a:lnTo>
                      <a:pt x="342" y="170"/>
                    </a:lnTo>
                    <a:lnTo>
                      <a:pt x="336" y="202"/>
                    </a:lnTo>
                    <a:lnTo>
                      <a:pt x="320" y="230"/>
                    </a:lnTo>
                    <a:lnTo>
                      <a:pt x="296" y="256"/>
                    </a:lnTo>
                    <a:lnTo>
                      <a:pt x="262" y="280"/>
                    </a:lnTo>
                    <a:lnTo>
                      <a:pt x="220" y="302"/>
                    </a:lnTo>
                    <a:lnTo>
                      <a:pt x="172" y="318"/>
                    </a:lnTo>
                    <a:lnTo>
                      <a:pt x="120" y="330"/>
                    </a:lnTo>
                    <a:lnTo>
                      <a:pt x="62" y="338"/>
                    </a:lnTo>
                    <a:lnTo>
                      <a:pt x="0" y="342"/>
                    </a:lnTo>
                  </a:path>
                </a:pathLst>
              </a:custGeom>
              <a:noFill/>
              <a:ln w="25400">
                <a:solidFill>
                  <a:srgbClr val="000000"/>
                </a:solidFill>
                <a:round/>
                <a:headEnd/>
                <a:tailEnd/>
              </a:ln>
            </p:spPr>
            <p:txBody>
              <a:bodyPr vert="eaVert"/>
              <a:lstStyle/>
              <a:p>
                <a:pPr algn="ctr"/>
                <a:endParaRPr kumimoji="0" lang="ja-JP" altLang="ja-JP"/>
              </a:p>
            </p:txBody>
          </p:sp>
          <p:sp>
            <p:nvSpPr>
              <p:cNvPr id="36901" name="Line 8"/>
              <p:cNvSpPr>
                <a:spLocks noChangeAspect="1" noChangeShapeType="1"/>
              </p:cNvSpPr>
              <p:nvPr/>
            </p:nvSpPr>
            <p:spPr bwMode="auto">
              <a:xfrm rot="-5400000">
                <a:off x="364" y="1833"/>
                <a:ext cx="1134" cy="1"/>
              </a:xfrm>
              <a:prstGeom prst="line">
                <a:avLst/>
              </a:prstGeom>
              <a:noFill/>
              <a:ln w="25400">
                <a:solidFill>
                  <a:srgbClr val="000000"/>
                </a:solidFill>
                <a:round/>
                <a:headEnd/>
                <a:tailEnd/>
              </a:ln>
            </p:spPr>
            <p:txBody>
              <a:bodyPr/>
              <a:lstStyle/>
              <a:p>
                <a:endParaRPr lang="ja-JP" altLang="en-US"/>
              </a:p>
            </p:txBody>
          </p:sp>
          <p:sp>
            <p:nvSpPr>
              <p:cNvPr id="36902" name="Freeform 9"/>
              <p:cNvSpPr>
                <a:spLocks noChangeAspect="1"/>
              </p:cNvSpPr>
              <p:nvPr/>
            </p:nvSpPr>
            <p:spPr bwMode="auto">
              <a:xfrm rot="-5400000">
                <a:off x="643" y="902"/>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sp>
            <p:nvSpPr>
              <p:cNvPr id="36903" name="Freeform 10"/>
              <p:cNvSpPr>
                <a:spLocks noChangeAspect="1"/>
              </p:cNvSpPr>
              <p:nvPr/>
            </p:nvSpPr>
            <p:spPr bwMode="auto">
              <a:xfrm rot="-5400000">
                <a:off x="839" y="2234"/>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sp>
            <p:nvSpPr>
              <p:cNvPr id="36904" name="Freeform 11"/>
              <p:cNvSpPr>
                <a:spLocks noChangeAspect="1"/>
              </p:cNvSpPr>
              <p:nvPr/>
            </p:nvSpPr>
            <p:spPr bwMode="auto">
              <a:xfrm rot="-5400000">
                <a:off x="467" y="2234"/>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grpSp>
        <p:sp>
          <p:nvSpPr>
            <p:cNvPr id="36874" name="Line 15"/>
            <p:cNvSpPr>
              <a:spLocks noChangeShapeType="1"/>
            </p:cNvSpPr>
            <p:nvPr/>
          </p:nvSpPr>
          <p:spPr bwMode="auto">
            <a:xfrm>
              <a:off x="6494388" y="3854673"/>
              <a:ext cx="0" cy="540000"/>
            </a:xfrm>
            <a:prstGeom prst="line">
              <a:avLst/>
            </a:prstGeom>
            <a:noFill/>
            <a:ln w="95250">
              <a:solidFill>
                <a:srgbClr val="0000FF"/>
              </a:solidFill>
              <a:round/>
              <a:headEnd/>
              <a:tailEnd type="triangle" w="med" len="med"/>
            </a:ln>
          </p:spPr>
          <p:txBody>
            <a:bodyPr/>
            <a:lstStyle/>
            <a:p>
              <a:endParaRPr lang="ja-JP" altLang="en-US"/>
            </a:p>
          </p:txBody>
        </p:sp>
        <p:sp>
          <p:nvSpPr>
            <p:cNvPr id="36875" name="Line 16"/>
            <p:cNvSpPr>
              <a:spLocks noChangeShapeType="1"/>
            </p:cNvSpPr>
            <p:nvPr/>
          </p:nvSpPr>
          <p:spPr bwMode="auto">
            <a:xfrm>
              <a:off x="6803950" y="5933405"/>
              <a:ext cx="0" cy="540000"/>
            </a:xfrm>
            <a:prstGeom prst="line">
              <a:avLst/>
            </a:prstGeom>
            <a:noFill/>
            <a:ln w="95250">
              <a:solidFill>
                <a:srgbClr val="0000FF"/>
              </a:solidFill>
              <a:round/>
              <a:headEnd/>
              <a:tailEnd type="triangle" w="med" len="med"/>
            </a:ln>
          </p:spPr>
          <p:txBody>
            <a:bodyPr/>
            <a:lstStyle/>
            <a:p>
              <a:endParaRPr lang="ja-JP" altLang="en-US"/>
            </a:p>
          </p:txBody>
        </p:sp>
        <p:sp>
          <p:nvSpPr>
            <p:cNvPr id="36876" name="Line 17"/>
            <p:cNvSpPr>
              <a:spLocks noChangeShapeType="1"/>
            </p:cNvSpPr>
            <p:nvPr/>
          </p:nvSpPr>
          <p:spPr bwMode="auto">
            <a:xfrm>
              <a:off x="6218163" y="5949280"/>
              <a:ext cx="0" cy="540000"/>
            </a:xfrm>
            <a:prstGeom prst="line">
              <a:avLst/>
            </a:prstGeom>
            <a:noFill/>
            <a:ln w="95250">
              <a:solidFill>
                <a:srgbClr val="0000FF"/>
              </a:solidFill>
              <a:round/>
              <a:headEnd/>
              <a:tailEnd type="triangle" w="med" len="med"/>
            </a:ln>
          </p:spPr>
          <p:txBody>
            <a:bodyPr/>
            <a:lstStyle/>
            <a:p>
              <a:endParaRPr lang="ja-JP" altLang="en-US"/>
            </a:p>
          </p:txBody>
        </p:sp>
      </p:grpSp>
      <p:grpSp>
        <p:nvGrpSpPr>
          <p:cNvPr id="52" name="グループ化 51"/>
          <p:cNvGrpSpPr/>
          <p:nvPr/>
        </p:nvGrpSpPr>
        <p:grpSpPr>
          <a:xfrm>
            <a:off x="5978252" y="3468241"/>
            <a:ext cx="839787" cy="2852737"/>
            <a:chOff x="1763688" y="3468241"/>
            <a:chExt cx="839787" cy="2852737"/>
          </a:xfrm>
        </p:grpSpPr>
        <p:grpSp>
          <p:nvGrpSpPr>
            <p:cNvPr id="3" name="Group 32"/>
            <p:cNvGrpSpPr>
              <a:grpSpLocks/>
            </p:cNvGrpSpPr>
            <p:nvPr/>
          </p:nvGrpSpPr>
          <p:grpSpPr bwMode="auto">
            <a:xfrm>
              <a:off x="1763688" y="3696841"/>
              <a:ext cx="839787" cy="2624137"/>
              <a:chOff x="403" y="754"/>
              <a:chExt cx="529" cy="1653"/>
            </a:xfrm>
          </p:grpSpPr>
          <p:sp>
            <p:nvSpPr>
              <p:cNvPr id="36891" name="Line 33"/>
              <p:cNvSpPr>
                <a:spLocks noChangeAspect="1" noChangeShapeType="1"/>
              </p:cNvSpPr>
              <p:nvPr/>
            </p:nvSpPr>
            <p:spPr bwMode="auto">
              <a:xfrm rot="-5400000">
                <a:off x="668" y="2142"/>
                <a:ext cx="0" cy="529"/>
              </a:xfrm>
              <a:prstGeom prst="line">
                <a:avLst/>
              </a:prstGeom>
              <a:noFill/>
              <a:ln w="25400">
                <a:solidFill>
                  <a:srgbClr val="000000"/>
                </a:solidFill>
                <a:round/>
                <a:headEnd/>
                <a:tailEnd/>
              </a:ln>
            </p:spPr>
            <p:txBody>
              <a:bodyPr/>
              <a:lstStyle/>
              <a:p>
                <a:endParaRPr lang="ja-JP" altLang="en-US"/>
              </a:p>
            </p:txBody>
          </p:sp>
          <p:sp>
            <p:nvSpPr>
              <p:cNvPr id="36892" name="Line 34"/>
              <p:cNvSpPr>
                <a:spLocks noChangeAspect="1" noChangeShapeType="1"/>
              </p:cNvSpPr>
              <p:nvPr/>
            </p:nvSpPr>
            <p:spPr bwMode="auto">
              <a:xfrm rot="-5400000">
                <a:off x="-151" y="1836"/>
                <a:ext cx="1134" cy="1"/>
              </a:xfrm>
              <a:prstGeom prst="line">
                <a:avLst/>
              </a:prstGeom>
              <a:noFill/>
              <a:ln w="25400">
                <a:solidFill>
                  <a:srgbClr val="000000"/>
                </a:solidFill>
                <a:round/>
                <a:headEnd/>
                <a:tailEnd/>
              </a:ln>
            </p:spPr>
            <p:txBody>
              <a:bodyPr/>
              <a:lstStyle/>
              <a:p>
                <a:endParaRPr lang="ja-JP" altLang="en-US"/>
              </a:p>
            </p:txBody>
          </p:sp>
          <p:sp>
            <p:nvSpPr>
              <p:cNvPr id="36893" name="Freeform 35"/>
              <p:cNvSpPr>
                <a:spLocks noChangeAspect="1"/>
              </p:cNvSpPr>
              <p:nvPr/>
            </p:nvSpPr>
            <p:spPr bwMode="auto">
              <a:xfrm rot="-5400000">
                <a:off x="415" y="754"/>
                <a:ext cx="513" cy="514"/>
              </a:xfrm>
              <a:custGeom>
                <a:avLst/>
                <a:gdLst>
                  <a:gd name="T0" fmla="*/ 0 w 342"/>
                  <a:gd name="T1" fmla="*/ 0 h 342"/>
                  <a:gd name="T2" fmla="*/ 470 w 342"/>
                  <a:gd name="T3" fmla="*/ 18 h 342"/>
                  <a:gd name="T4" fmla="*/ 911 w 342"/>
                  <a:gd name="T5" fmla="*/ 80 h 342"/>
                  <a:gd name="T6" fmla="*/ 1305 w 342"/>
                  <a:gd name="T7" fmla="*/ 170 h 342"/>
                  <a:gd name="T8" fmla="*/ 1670 w 342"/>
                  <a:gd name="T9" fmla="*/ 305 h 342"/>
                  <a:gd name="T10" fmla="*/ 1989 w 342"/>
                  <a:gd name="T11" fmla="*/ 458 h 342"/>
                  <a:gd name="T12" fmla="*/ 2247 w 342"/>
                  <a:gd name="T13" fmla="*/ 642 h 342"/>
                  <a:gd name="T14" fmla="*/ 2430 w 342"/>
                  <a:gd name="T15" fmla="*/ 843 h 342"/>
                  <a:gd name="T16" fmla="*/ 2551 w 342"/>
                  <a:gd name="T17" fmla="*/ 1073 h 342"/>
                  <a:gd name="T18" fmla="*/ 2599 w 342"/>
                  <a:gd name="T19" fmla="*/ 1302 h 342"/>
                  <a:gd name="T20" fmla="*/ 2551 w 342"/>
                  <a:gd name="T21" fmla="*/ 1553 h 342"/>
                  <a:gd name="T22" fmla="*/ 2430 w 342"/>
                  <a:gd name="T23" fmla="*/ 1766 h 342"/>
                  <a:gd name="T24" fmla="*/ 2247 w 342"/>
                  <a:gd name="T25" fmla="*/ 1966 h 342"/>
                  <a:gd name="T26" fmla="*/ 1989 w 342"/>
                  <a:gd name="T27" fmla="*/ 2148 h 342"/>
                  <a:gd name="T28" fmla="*/ 1670 w 342"/>
                  <a:gd name="T29" fmla="*/ 2315 h 342"/>
                  <a:gd name="T30" fmla="*/ 1305 w 342"/>
                  <a:gd name="T31" fmla="*/ 2438 h 342"/>
                  <a:gd name="T32" fmla="*/ 911 w 342"/>
                  <a:gd name="T33" fmla="*/ 2529 h 342"/>
                  <a:gd name="T34" fmla="*/ 470 w 342"/>
                  <a:gd name="T35" fmla="*/ 2591 h 342"/>
                  <a:gd name="T36" fmla="*/ 0 w 342"/>
                  <a:gd name="T37" fmla="*/ 2624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342"/>
                  <a:gd name="T59" fmla="*/ 342 w 342"/>
                  <a:gd name="T60" fmla="*/ 342 h 3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342">
                    <a:moveTo>
                      <a:pt x="0" y="0"/>
                    </a:moveTo>
                    <a:lnTo>
                      <a:pt x="62" y="2"/>
                    </a:lnTo>
                    <a:lnTo>
                      <a:pt x="120" y="10"/>
                    </a:lnTo>
                    <a:lnTo>
                      <a:pt x="172" y="22"/>
                    </a:lnTo>
                    <a:lnTo>
                      <a:pt x="220" y="40"/>
                    </a:lnTo>
                    <a:lnTo>
                      <a:pt x="262" y="60"/>
                    </a:lnTo>
                    <a:lnTo>
                      <a:pt x="296" y="84"/>
                    </a:lnTo>
                    <a:lnTo>
                      <a:pt x="320" y="110"/>
                    </a:lnTo>
                    <a:lnTo>
                      <a:pt x="336" y="140"/>
                    </a:lnTo>
                    <a:lnTo>
                      <a:pt x="342" y="170"/>
                    </a:lnTo>
                    <a:lnTo>
                      <a:pt x="336" y="202"/>
                    </a:lnTo>
                    <a:lnTo>
                      <a:pt x="320" y="230"/>
                    </a:lnTo>
                    <a:lnTo>
                      <a:pt x="296" y="256"/>
                    </a:lnTo>
                    <a:lnTo>
                      <a:pt x="262" y="280"/>
                    </a:lnTo>
                    <a:lnTo>
                      <a:pt x="220" y="302"/>
                    </a:lnTo>
                    <a:lnTo>
                      <a:pt x="172" y="318"/>
                    </a:lnTo>
                    <a:lnTo>
                      <a:pt x="120" y="330"/>
                    </a:lnTo>
                    <a:lnTo>
                      <a:pt x="62" y="338"/>
                    </a:lnTo>
                    <a:lnTo>
                      <a:pt x="0" y="342"/>
                    </a:lnTo>
                  </a:path>
                </a:pathLst>
              </a:custGeom>
              <a:noFill/>
              <a:ln w="25400">
                <a:solidFill>
                  <a:srgbClr val="000000"/>
                </a:solidFill>
                <a:round/>
                <a:headEnd/>
                <a:tailEnd/>
              </a:ln>
            </p:spPr>
            <p:txBody>
              <a:bodyPr vert="eaVert"/>
              <a:lstStyle/>
              <a:p>
                <a:pPr algn="ctr"/>
                <a:endParaRPr kumimoji="0" lang="ja-JP" altLang="ja-JP"/>
              </a:p>
            </p:txBody>
          </p:sp>
          <p:sp>
            <p:nvSpPr>
              <p:cNvPr id="36894" name="Line 36"/>
              <p:cNvSpPr>
                <a:spLocks noChangeAspect="1" noChangeShapeType="1"/>
              </p:cNvSpPr>
              <p:nvPr/>
            </p:nvSpPr>
            <p:spPr bwMode="auto">
              <a:xfrm rot="-5400000">
                <a:off x="364" y="1833"/>
                <a:ext cx="1134" cy="1"/>
              </a:xfrm>
              <a:prstGeom prst="line">
                <a:avLst/>
              </a:prstGeom>
              <a:noFill/>
              <a:ln w="25400">
                <a:solidFill>
                  <a:srgbClr val="000000"/>
                </a:solidFill>
                <a:round/>
                <a:headEnd/>
                <a:tailEnd/>
              </a:ln>
            </p:spPr>
            <p:txBody>
              <a:bodyPr/>
              <a:lstStyle/>
              <a:p>
                <a:endParaRPr lang="ja-JP" altLang="en-US"/>
              </a:p>
            </p:txBody>
          </p:sp>
          <p:sp>
            <p:nvSpPr>
              <p:cNvPr id="36895" name="Freeform 37"/>
              <p:cNvSpPr>
                <a:spLocks noChangeAspect="1"/>
              </p:cNvSpPr>
              <p:nvPr/>
            </p:nvSpPr>
            <p:spPr bwMode="auto">
              <a:xfrm rot="-5400000">
                <a:off x="643" y="902"/>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sp>
            <p:nvSpPr>
              <p:cNvPr id="36896" name="Freeform 38"/>
              <p:cNvSpPr>
                <a:spLocks noChangeAspect="1"/>
              </p:cNvSpPr>
              <p:nvPr/>
            </p:nvSpPr>
            <p:spPr bwMode="auto">
              <a:xfrm rot="-5400000">
                <a:off x="839" y="2234"/>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sp>
            <p:nvSpPr>
              <p:cNvPr id="36897" name="Freeform 39"/>
              <p:cNvSpPr>
                <a:spLocks noChangeAspect="1"/>
              </p:cNvSpPr>
              <p:nvPr/>
            </p:nvSpPr>
            <p:spPr bwMode="auto">
              <a:xfrm rot="-5400000">
                <a:off x="467" y="2234"/>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grpSp>
        <p:sp>
          <p:nvSpPr>
            <p:cNvPr id="36882" name="Line 41"/>
            <p:cNvSpPr>
              <a:spLocks noChangeShapeType="1"/>
            </p:cNvSpPr>
            <p:nvPr/>
          </p:nvSpPr>
          <p:spPr bwMode="auto">
            <a:xfrm flipV="1">
              <a:off x="2505050" y="5566916"/>
              <a:ext cx="0" cy="504000"/>
            </a:xfrm>
            <a:prstGeom prst="line">
              <a:avLst/>
            </a:prstGeom>
            <a:noFill/>
            <a:ln w="95250">
              <a:solidFill>
                <a:srgbClr val="FF0000"/>
              </a:solidFill>
              <a:round/>
              <a:headEnd/>
              <a:tailEnd type="triangle" w="med" len="med"/>
            </a:ln>
          </p:spPr>
          <p:txBody>
            <a:bodyPr/>
            <a:lstStyle/>
            <a:p>
              <a:endParaRPr lang="ja-JP" altLang="en-US"/>
            </a:p>
          </p:txBody>
        </p:sp>
        <p:sp>
          <p:nvSpPr>
            <p:cNvPr id="36883" name="Line 42"/>
            <p:cNvSpPr>
              <a:spLocks noChangeShapeType="1"/>
            </p:cNvSpPr>
            <p:nvPr/>
          </p:nvSpPr>
          <p:spPr bwMode="auto">
            <a:xfrm flipV="1">
              <a:off x="1917675" y="5571678"/>
              <a:ext cx="0" cy="504000"/>
            </a:xfrm>
            <a:prstGeom prst="line">
              <a:avLst/>
            </a:prstGeom>
            <a:noFill/>
            <a:ln w="95250">
              <a:solidFill>
                <a:srgbClr val="FF0000"/>
              </a:solidFill>
              <a:round/>
              <a:headEnd/>
              <a:tailEnd type="triangle" w="med" len="med"/>
            </a:ln>
          </p:spPr>
          <p:txBody>
            <a:bodyPr/>
            <a:lstStyle/>
            <a:p>
              <a:endParaRPr lang="ja-JP" altLang="en-US"/>
            </a:p>
          </p:txBody>
        </p:sp>
        <p:sp>
          <p:nvSpPr>
            <p:cNvPr id="36885" name="Line 44"/>
            <p:cNvSpPr>
              <a:spLocks noChangeShapeType="1"/>
            </p:cNvSpPr>
            <p:nvPr/>
          </p:nvSpPr>
          <p:spPr bwMode="auto">
            <a:xfrm flipV="1">
              <a:off x="2192313" y="3468241"/>
              <a:ext cx="0" cy="504000"/>
            </a:xfrm>
            <a:prstGeom prst="line">
              <a:avLst/>
            </a:prstGeom>
            <a:noFill/>
            <a:ln w="95250">
              <a:solidFill>
                <a:srgbClr val="FF0000"/>
              </a:solidFill>
              <a:round/>
              <a:headEnd/>
              <a:tailEnd type="triangle" w="med" len="med"/>
            </a:ln>
          </p:spPr>
          <p:txBody>
            <a:bodyPr/>
            <a:lstStyle/>
            <a:p>
              <a:endParaRPr lang="ja-JP" altLang="en-US"/>
            </a:p>
          </p:txBody>
        </p:sp>
      </p:grpSp>
      <p:sp>
        <p:nvSpPr>
          <p:cNvPr id="43" name="Text Box 30"/>
          <p:cNvSpPr txBox="1">
            <a:spLocks noChangeArrowheads="1"/>
          </p:cNvSpPr>
          <p:nvPr/>
        </p:nvSpPr>
        <p:spPr bwMode="auto">
          <a:xfrm>
            <a:off x="107504" y="1052736"/>
            <a:ext cx="8568952" cy="830997"/>
          </a:xfrm>
          <a:prstGeom prst="rect">
            <a:avLst/>
          </a:prstGeom>
          <a:noFill/>
          <a:ln w="25400" algn="ctr">
            <a:noFill/>
            <a:miter lim="800000"/>
            <a:headEnd/>
            <a:tailEnd/>
          </a:ln>
        </p:spPr>
        <p:txBody>
          <a:bodyPr wrap="square">
            <a:spAutoFit/>
          </a:bodyPr>
          <a:lstStyle/>
          <a:p>
            <a:pPr algn="l"/>
            <a:r>
              <a:rPr lang="en-US" altLang="ja-JP" sz="2400" dirty="0" smtClean="0">
                <a:latin typeface="+mj-lt"/>
                <a:ea typeface="ＭＳ ゴシック" pitchFamily="49" charset="-128"/>
              </a:rPr>
              <a:t>By norm minimization, each THR is apt to play the same role with the same thrust &amp; direction.</a:t>
            </a:r>
            <a:endParaRPr kumimoji="0" lang="en-US" altLang="ja-JP" sz="2400" dirty="0">
              <a:latin typeface="+mj-lt"/>
              <a:ea typeface="ＭＳ ゴシック" pitchFamily="49" charset="-128"/>
            </a:endParaRPr>
          </a:p>
        </p:txBody>
      </p:sp>
      <p:sp>
        <p:nvSpPr>
          <p:cNvPr id="46" name="Text Box 30"/>
          <p:cNvSpPr txBox="1">
            <a:spLocks noChangeArrowheads="1"/>
          </p:cNvSpPr>
          <p:nvPr/>
        </p:nvSpPr>
        <p:spPr bwMode="auto">
          <a:xfrm>
            <a:off x="4283968" y="4869160"/>
            <a:ext cx="1680460" cy="461665"/>
          </a:xfrm>
          <a:prstGeom prst="rect">
            <a:avLst/>
          </a:prstGeom>
          <a:noFill/>
          <a:ln w="25400" algn="ctr">
            <a:noFill/>
            <a:miter lim="800000"/>
            <a:headEnd/>
            <a:tailEnd/>
          </a:ln>
        </p:spPr>
        <p:txBody>
          <a:bodyPr wrap="none">
            <a:spAutoFit/>
          </a:bodyPr>
          <a:lstStyle/>
          <a:p>
            <a:r>
              <a:rPr lang="en-US" altLang="ja-JP" sz="2400" dirty="0" smtClean="0">
                <a:latin typeface="+mj-lt"/>
                <a:ea typeface="ＭＳ ゴシック" pitchFamily="49" charset="-128"/>
              </a:rPr>
              <a:t>Backward</a:t>
            </a:r>
            <a:endParaRPr kumimoji="0" lang="en-US" altLang="ja-JP" sz="2400" dirty="0">
              <a:latin typeface="+mj-lt"/>
              <a:ea typeface="ＭＳ ゴシック" pitchFamily="49" charset="-128"/>
            </a:endParaRPr>
          </a:p>
        </p:txBody>
      </p:sp>
      <p:sp>
        <p:nvSpPr>
          <p:cNvPr id="47" name="Text Box 30"/>
          <p:cNvSpPr txBox="1">
            <a:spLocks noChangeArrowheads="1"/>
          </p:cNvSpPr>
          <p:nvPr/>
        </p:nvSpPr>
        <p:spPr bwMode="auto">
          <a:xfrm>
            <a:off x="2699792" y="4869160"/>
            <a:ext cx="1429302" cy="461665"/>
          </a:xfrm>
          <a:prstGeom prst="rect">
            <a:avLst/>
          </a:prstGeom>
          <a:noFill/>
          <a:ln w="25400" algn="ctr">
            <a:noFill/>
            <a:miter lim="800000"/>
            <a:headEnd/>
            <a:tailEnd/>
          </a:ln>
        </p:spPr>
        <p:txBody>
          <a:bodyPr wrap="none">
            <a:spAutoFit/>
          </a:bodyPr>
          <a:lstStyle/>
          <a:p>
            <a:r>
              <a:rPr lang="en-US" altLang="ja-JP" sz="2400" dirty="0" smtClean="0">
                <a:latin typeface="+mj-lt"/>
                <a:ea typeface="ＭＳ ゴシック" pitchFamily="49" charset="-128"/>
              </a:rPr>
              <a:t>Forward</a:t>
            </a:r>
            <a:endParaRPr kumimoji="0" lang="en-US" altLang="ja-JP" sz="2400" dirty="0">
              <a:latin typeface="+mj-lt"/>
              <a:ea typeface="ＭＳ ゴシック" pitchFamily="49" charset="-128"/>
            </a:endParaRPr>
          </a:p>
        </p:txBody>
      </p:sp>
      <p:sp>
        <p:nvSpPr>
          <p:cNvPr id="50" name="Text Box 30"/>
          <p:cNvSpPr txBox="1">
            <a:spLocks noChangeArrowheads="1"/>
          </p:cNvSpPr>
          <p:nvPr/>
        </p:nvSpPr>
        <p:spPr bwMode="auto">
          <a:xfrm>
            <a:off x="179512" y="2060848"/>
            <a:ext cx="8712968" cy="1200329"/>
          </a:xfrm>
          <a:prstGeom prst="rect">
            <a:avLst/>
          </a:prstGeom>
          <a:noFill/>
          <a:ln w="25400" algn="ctr">
            <a:noFill/>
            <a:miter lim="800000"/>
            <a:headEnd/>
            <a:tailEnd/>
          </a:ln>
        </p:spPr>
        <p:txBody>
          <a:bodyPr wrap="square">
            <a:spAutoFit/>
          </a:bodyPr>
          <a:lstStyle/>
          <a:p>
            <a:pPr algn="l"/>
            <a:r>
              <a:rPr lang="en-US" altLang="ja-JP" sz="2400" dirty="0" smtClean="0">
                <a:latin typeface="+mj-lt"/>
                <a:ea typeface="ＭＳ ゴシック" pitchFamily="49" charset="-128"/>
              </a:rPr>
              <a:t>Therefore for the small sign change under the weak </a:t>
            </a:r>
          </a:p>
          <a:p>
            <a:pPr algn="l"/>
            <a:r>
              <a:rPr lang="en-US" altLang="ja-JP" sz="2400" dirty="0" smtClean="0">
                <a:latin typeface="+mj-lt"/>
                <a:ea typeface="ＭＳ ゴシック" pitchFamily="49" charset="-128"/>
              </a:rPr>
              <a:t>disturbance, each THR must always rotate</a:t>
            </a:r>
            <a:r>
              <a:rPr lang="ja-JP" altLang="en-US" sz="2400" dirty="0" smtClean="0">
                <a:latin typeface="+mj-lt"/>
                <a:ea typeface="ＭＳ ゴシック" pitchFamily="49" charset="-128"/>
              </a:rPr>
              <a:t> </a:t>
            </a:r>
            <a:r>
              <a:rPr lang="en-US" altLang="ja-JP" sz="2400" dirty="0" smtClean="0">
                <a:latin typeface="+mj-lt"/>
                <a:ea typeface="ＭＳ ゴシック" pitchFamily="49" charset="-128"/>
              </a:rPr>
              <a:t>for the forward and backward commands. </a:t>
            </a:r>
            <a:endParaRPr kumimoji="0" lang="en-US" altLang="ja-JP" sz="2400" dirty="0">
              <a:latin typeface="+mj-lt"/>
              <a:ea typeface="ＭＳ ゴシック" pitchFamily="49" charset="-128"/>
            </a:endParaRPr>
          </a:p>
        </p:txBody>
      </p:sp>
      <p:sp>
        <p:nvSpPr>
          <p:cNvPr id="35" name="左カーブ矢印 34"/>
          <p:cNvSpPr/>
          <p:nvPr/>
        </p:nvSpPr>
        <p:spPr bwMode="auto">
          <a:xfrm rot="16200000">
            <a:off x="4026220" y="3038676"/>
            <a:ext cx="731520" cy="252028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6" name="左カーブ矢印 35"/>
          <p:cNvSpPr/>
          <p:nvPr/>
        </p:nvSpPr>
        <p:spPr bwMode="auto">
          <a:xfrm rot="5400000">
            <a:off x="3954212" y="4550844"/>
            <a:ext cx="731520" cy="252028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スライド番号プレースホルダ 2"/>
          <p:cNvSpPr>
            <a:spLocks noGrp="1"/>
          </p:cNvSpPr>
          <p:nvPr>
            <p:ph type="sldNum" sz="quarter" idx="10"/>
          </p:nvPr>
        </p:nvSpPr>
        <p:spPr/>
        <p:txBody>
          <a:bodyPr/>
          <a:lstStyle/>
          <a:p>
            <a:pPr>
              <a:defRPr/>
            </a:pPr>
            <a:r>
              <a:rPr lang="en-US" altLang="ja-JP"/>
              <a:t>[</a:t>
            </a:r>
            <a:fld id="{4BF81FB8-0EC6-45FA-AA78-144F384A7999}" type="slidenum">
              <a:rPr lang="en-US" altLang="ja-JP"/>
              <a:pPr>
                <a:defRPr/>
              </a:pPr>
              <a:t>107</a:t>
            </a:fld>
            <a:r>
              <a:rPr lang="en-US" altLang="ja-JP"/>
              <a:t>]</a:t>
            </a:r>
          </a:p>
        </p:txBody>
      </p:sp>
      <p:grpSp>
        <p:nvGrpSpPr>
          <p:cNvPr id="2" name="Group 136"/>
          <p:cNvGrpSpPr>
            <a:grpSpLocks/>
          </p:cNvGrpSpPr>
          <p:nvPr/>
        </p:nvGrpSpPr>
        <p:grpSpPr bwMode="auto">
          <a:xfrm>
            <a:off x="2362200" y="3181623"/>
            <a:ext cx="2425700" cy="2624137"/>
            <a:chOff x="1488" y="904"/>
            <a:chExt cx="1528" cy="1653"/>
          </a:xfrm>
        </p:grpSpPr>
        <p:sp>
          <p:nvSpPr>
            <p:cNvPr id="37946" name="AutoShape 77"/>
            <p:cNvSpPr>
              <a:spLocks noChangeArrowheads="1"/>
            </p:cNvSpPr>
            <p:nvPr/>
          </p:nvSpPr>
          <p:spPr bwMode="auto">
            <a:xfrm>
              <a:off x="1488" y="1455"/>
              <a:ext cx="576" cy="576"/>
            </a:xfrm>
            <a:prstGeom prst="plus">
              <a:avLst>
                <a:gd name="adj" fmla="val 41667"/>
              </a:avLst>
            </a:prstGeom>
            <a:solidFill>
              <a:srgbClr val="000000"/>
            </a:solidFill>
            <a:ln w="9525" algn="ctr">
              <a:solidFill>
                <a:schemeClr val="tx1"/>
              </a:solidFill>
              <a:miter lim="800000"/>
              <a:headEnd/>
              <a:tailEnd/>
            </a:ln>
          </p:spPr>
          <p:txBody>
            <a:bodyPr wrap="none" anchor="ctr"/>
            <a:lstStyle/>
            <a:p>
              <a:pPr algn="ctr"/>
              <a:endParaRPr kumimoji="0" lang="ja-JP" altLang="en-US"/>
            </a:p>
          </p:txBody>
        </p:sp>
        <p:grpSp>
          <p:nvGrpSpPr>
            <p:cNvPr id="3" name="Group 80"/>
            <p:cNvGrpSpPr>
              <a:grpSpLocks/>
            </p:cNvGrpSpPr>
            <p:nvPr/>
          </p:nvGrpSpPr>
          <p:grpSpPr bwMode="auto">
            <a:xfrm>
              <a:off x="2487" y="904"/>
              <a:ext cx="529" cy="1653"/>
              <a:chOff x="403" y="754"/>
              <a:chExt cx="529" cy="1653"/>
            </a:xfrm>
          </p:grpSpPr>
          <p:sp>
            <p:nvSpPr>
              <p:cNvPr id="37948" name="Line 81"/>
              <p:cNvSpPr>
                <a:spLocks noChangeAspect="1" noChangeShapeType="1"/>
              </p:cNvSpPr>
              <p:nvPr/>
            </p:nvSpPr>
            <p:spPr bwMode="auto">
              <a:xfrm rot="-5400000">
                <a:off x="668" y="2142"/>
                <a:ext cx="0" cy="529"/>
              </a:xfrm>
              <a:prstGeom prst="line">
                <a:avLst/>
              </a:prstGeom>
              <a:noFill/>
              <a:ln w="25400">
                <a:solidFill>
                  <a:srgbClr val="000000"/>
                </a:solidFill>
                <a:round/>
                <a:headEnd/>
                <a:tailEnd/>
              </a:ln>
            </p:spPr>
            <p:txBody>
              <a:bodyPr/>
              <a:lstStyle/>
              <a:p>
                <a:endParaRPr lang="ja-JP" altLang="en-US"/>
              </a:p>
            </p:txBody>
          </p:sp>
          <p:sp>
            <p:nvSpPr>
              <p:cNvPr id="37949" name="Line 82"/>
              <p:cNvSpPr>
                <a:spLocks noChangeAspect="1" noChangeShapeType="1"/>
              </p:cNvSpPr>
              <p:nvPr/>
            </p:nvSpPr>
            <p:spPr bwMode="auto">
              <a:xfrm rot="-5400000">
                <a:off x="-151" y="1836"/>
                <a:ext cx="1134" cy="1"/>
              </a:xfrm>
              <a:prstGeom prst="line">
                <a:avLst/>
              </a:prstGeom>
              <a:noFill/>
              <a:ln w="25400">
                <a:solidFill>
                  <a:srgbClr val="000000"/>
                </a:solidFill>
                <a:round/>
                <a:headEnd/>
                <a:tailEnd/>
              </a:ln>
            </p:spPr>
            <p:txBody>
              <a:bodyPr/>
              <a:lstStyle/>
              <a:p>
                <a:endParaRPr lang="ja-JP" altLang="en-US"/>
              </a:p>
            </p:txBody>
          </p:sp>
          <p:sp>
            <p:nvSpPr>
              <p:cNvPr id="37950" name="Freeform 83"/>
              <p:cNvSpPr>
                <a:spLocks noChangeAspect="1"/>
              </p:cNvSpPr>
              <p:nvPr/>
            </p:nvSpPr>
            <p:spPr bwMode="auto">
              <a:xfrm rot="16200000">
                <a:off x="417" y="754"/>
                <a:ext cx="513" cy="514"/>
              </a:xfrm>
              <a:custGeom>
                <a:avLst/>
                <a:gdLst>
                  <a:gd name="T0" fmla="*/ 0 w 342"/>
                  <a:gd name="T1" fmla="*/ 0 h 342"/>
                  <a:gd name="T2" fmla="*/ 209 w 342"/>
                  <a:gd name="T3" fmla="*/ 8 h 342"/>
                  <a:gd name="T4" fmla="*/ 405 w 342"/>
                  <a:gd name="T5" fmla="*/ 35 h 342"/>
                  <a:gd name="T6" fmla="*/ 580 w 342"/>
                  <a:gd name="T7" fmla="*/ 75 h 342"/>
                  <a:gd name="T8" fmla="*/ 742 w 342"/>
                  <a:gd name="T9" fmla="*/ 135 h 342"/>
                  <a:gd name="T10" fmla="*/ 884 w 342"/>
                  <a:gd name="T11" fmla="*/ 203 h 342"/>
                  <a:gd name="T12" fmla="*/ 999 w 342"/>
                  <a:gd name="T13" fmla="*/ 284 h 342"/>
                  <a:gd name="T14" fmla="*/ 1080 w 342"/>
                  <a:gd name="T15" fmla="*/ 373 h 342"/>
                  <a:gd name="T16" fmla="*/ 1134 w 342"/>
                  <a:gd name="T17" fmla="*/ 475 h 342"/>
                  <a:gd name="T18" fmla="*/ 1155 w 342"/>
                  <a:gd name="T19" fmla="*/ 576 h 342"/>
                  <a:gd name="T20" fmla="*/ 1134 w 342"/>
                  <a:gd name="T21" fmla="*/ 687 h 342"/>
                  <a:gd name="T22" fmla="*/ 1080 w 342"/>
                  <a:gd name="T23" fmla="*/ 782 h 342"/>
                  <a:gd name="T24" fmla="*/ 999 w 342"/>
                  <a:gd name="T25" fmla="*/ 870 h 342"/>
                  <a:gd name="T26" fmla="*/ 884 w 342"/>
                  <a:gd name="T27" fmla="*/ 951 h 342"/>
                  <a:gd name="T28" fmla="*/ 742 w 342"/>
                  <a:gd name="T29" fmla="*/ 1025 h 342"/>
                  <a:gd name="T30" fmla="*/ 580 w 342"/>
                  <a:gd name="T31" fmla="*/ 1079 h 342"/>
                  <a:gd name="T32" fmla="*/ 405 w 342"/>
                  <a:gd name="T33" fmla="*/ 1120 h 342"/>
                  <a:gd name="T34" fmla="*/ 209 w 342"/>
                  <a:gd name="T35" fmla="*/ 1147 h 342"/>
                  <a:gd name="T36" fmla="*/ 0 w 342"/>
                  <a:gd name="T37" fmla="*/ 1162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342"/>
                  <a:gd name="T59" fmla="*/ 342 w 342"/>
                  <a:gd name="T60" fmla="*/ 342 h 3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342">
                    <a:moveTo>
                      <a:pt x="0" y="0"/>
                    </a:moveTo>
                    <a:lnTo>
                      <a:pt x="62" y="2"/>
                    </a:lnTo>
                    <a:lnTo>
                      <a:pt x="120" y="10"/>
                    </a:lnTo>
                    <a:lnTo>
                      <a:pt x="172" y="22"/>
                    </a:lnTo>
                    <a:lnTo>
                      <a:pt x="220" y="40"/>
                    </a:lnTo>
                    <a:lnTo>
                      <a:pt x="262" y="60"/>
                    </a:lnTo>
                    <a:lnTo>
                      <a:pt x="296" y="84"/>
                    </a:lnTo>
                    <a:lnTo>
                      <a:pt x="320" y="110"/>
                    </a:lnTo>
                    <a:lnTo>
                      <a:pt x="336" y="140"/>
                    </a:lnTo>
                    <a:lnTo>
                      <a:pt x="342" y="170"/>
                    </a:lnTo>
                    <a:lnTo>
                      <a:pt x="336" y="202"/>
                    </a:lnTo>
                    <a:lnTo>
                      <a:pt x="320" y="230"/>
                    </a:lnTo>
                    <a:lnTo>
                      <a:pt x="296" y="256"/>
                    </a:lnTo>
                    <a:lnTo>
                      <a:pt x="262" y="280"/>
                    </a:lnTo>
                    <a:lnTo>
                      <a:pt x="220" y="302"/>
                    </a:lnTo>
                    <a:lnTo>
                      <a:pt x="172" y="318"/>
                    </a:lnTo>
                    <a:lnTo>
                      <a:pt x="120" y="330"/>
                    </a:lnTo>
                    <a:lnTo>
                      <a:pt x="62" y="338"/>
                    </a:lnTo>
                    <a:lnTo>
                      <a:pt x="0" y="342"/>
                    </a:lnTo>
                  </a:path>
                </a:pathLst>
              </a:custGeom>
              <a:noFill/>
              <a:ln w="25400">
                <a:solidFill>
                  <a:srgbClr val="000000"/>
                </a:solidFill>
                <a:round/>
                <a:headEnd/>
                <a:tailEnd/>
              </a:ln>
            </p:spPr>
            <p:txBody>
              <a:bodyPr/>
              <a:lstStyle/>
              <a:p>
                <a:pPr algn="ctr"/>
                <a:endParaRPr kumimoji="0" lang="ja-JP" altLang="en-US"/>
              </a:p>
            </p:txBody>
          </p:sp>
          <p:sp>
            <p:nvSpPr>
              <p:cNvPr id="37951" name="Line 84"/>
              <p:cNvSpPr>
                <a:spLocks noChangeAspect="1" noChangeShapeType="1"/>
              </p:cNvSpPr>
              <p:nvPr/>
            </p:nvSpPr>
            <p:spPr bwMode="auto">
              <a:xfrm rot="-5400000">
                <a:off x="364" y="1833"/>
                <a:ext cx="1134" cy="1"/>
              </a:xfrm>
              <a:prstGeom prst="line">
                <a:avLst/>
              </a:prstGeom>
              <a:noFill/>
              <a:ln w="25400">
                <a:solidFill>
                  <a:srgbClr val="000000"/>
                </a:solidFill>
                <a:round/>
                <a:headEnd/>
                <a:tailEnd/>
              </a:ln>
            </p:spPr>
            <p:txBody>
              <a:bodyPr/>
              <a:lstStyle/>
              <a:p>
                <a:endParaRPr lang="ja-JP" altLang="en-US"/>
              </a:p>
            </p:txBody>
          </p:sp>
          <p:sp>
            <p:nvSpPr>
              <p:cNvPr id="37952" name="Freeform 85"/>
              <p:cNvSpPr>
                <a:spLocks noChangeAspect="1"/>
              </p:cNvSpPr>
              <p:nvPr/>
            </p:nvSpPr>
            <p:spPr bwMode="auto">
              <a:xfrm rot="-5400000">
                <a:off x="643" y="902"/>
                <a:ext cx="54" cy="54"/>
              </a:xfrm>
              <a:custGeom>
                <a:avLst/>
                <a:gdLst>
                  <a:gd name="T0" fmla="*/ 60 w 36"/>
                  <a:gd name="T1" fmla="*/ 121 h 36"/>
                  <a:gd name="T2" fmla="*/ 33 w 36"/>
                  <a:gd name="T3" fmla="*/ 114 h 36"/>
                  <a:gd name="T4" fmla="*/ 14 w 36"/>
                  <a:gd name="T5" fmla="*/ 108 h 36"/>
                  <a:gd name="T6" fmla="*/ 0 w 36"/>
                  <a:gd name="T7" fmla="*/ 87 h 36"/>
                  <a:gd name="T8" fmla="*/ 0 w 36"/>
                  <a:gd name="T9" fmla="*/ 60 h 36"/>
                  <a:gd name="T10" fmla="*/ 0 w 36"/>
                  <a:gd name="T11" fmla="*/ 40 h 36"/>
                  <a:gd name="T12" fmla="*/ 14 w 36"/>
                  <a:gd name="T13" fmla="*/ 21 h 36"/>
                  <a:gd name="T14" fmla="*/ 33 w 36"/>
                  <a:gd name="T15" fmla="*/ 6 h 36"/>
                  <a:gd name="T16" fmla="*/ 60 w 36"/>
                  <a:gd name="T17" fmla="*/ 0 h 36"/>
                  <a:gd name="T18" fmla="*/ 81 w 36"/>
                  <a:gd name="T19" fmla="*/ 6 h 36"/>
                  <a:gd name="T20" fmla="*/ 101 w 36"/>
                  <a:gd name="T21" fmla="*/ 21 h 36"/>
                  <a:gd name="T22" fmla="*/ 114 w 36"/>
                  <a:gd name="T23" fmla="*/ 40 h 36"/>
                  <a:gd name="T24" fmla="*/ 121 w 36"/>
                  <a:gd name="T25" fmla="*/ 60 h 36"/>
                  <a:gd name="T26" fmla="*/ 114 w 36"/>
                  <a:gd name="T27" fmla="*/ 87 h 36"/>
                  <a:gd name="T28" fmla="*/ 101 w 36"/>
                  <a:gd name="T29" fmla="*/ 108 h 36"/>
                  <a:gd name="T30" fmla="*/ 81 w 36"/>
                  <a:gd name="T31" fmla="*/ 114 h 36"/>
                  <a:gd name="T32" fmla="*/ 60 w 36"/>
                  <a:gd name="T33" fmla="*/ 12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a:lstStyle/>
              <a:p>
                <a:pPr algn="ctr"/>
                <a:endParaRPr kumimoji="0" lang="ja-JP" altLang="en-US"/>
              </a:p>
            </p:txBody>
          </p:sp>
          <p:sp>
            <p:nvSpPr>
              <p:cNvPr id="37953" name="Freeform 86"/>
              <p:cNvSpPr>
                <a:spLocks noChangeAspect="1"/>
              </p:cNvSpPr>
              <p:nvPr/>
            </p:nvSpPr>
            <p:spPr bwMode="auto">
              <a:xfrm rot="-5400000">
                <a:off x="839" y="2234"/>
                <a:ext cx="54" cy="54"/>
              </a:xfrm>
              <a:custGeom>
                <a:avLst/>
                <a:gdLst>
                  <a:gd name="T0" fmla="*/ 60 w 36"/>
                  <a:gd name="T1" fmla="*/ 121 h 36"/>
                  <a:gd name="T2" fmla="*/ 33 w 36"/>
                  <a:gd name="T3" fmla="*/ 114 h 36"/>
                  <a:gd name="T4" fmla="*/ 14 w 36"/>
                  <a:gd name="T5" fmla="*/ 108 h 36"/>
                  <a:gd name="T6" fmla="*/ 0 w 36"/>
                  <a:gd name="T7" fmla="*/ 87 h 36"/>
                  <a:gd name="T8" fmla="*/ 0 w 36"/>
                  <a:gd name="T9" fmla="*/ 60 h 36"/>
                  <a:gd name="T10" fmla="*/ 0 w 36"/>
                  <a:gd name="T11" fmla="*/ 40 h 36"/>
                  <a:gd name="T12" fmla="*/ 14 w 36"/>
                  <a:gd name="T13" fmla="*/ 21 h 36"/>
                  <a:gd name="T14" fmla="*/ 33 w 36"/>
                  <a:gd name="T15" fmla="*/ 6 h 36"/>
                  <a:gd name="T16" fmla="*/ 60 w 36"/>
                  <a:gd name="T17" fmla="*/ 0 h 36"/>
                  <a:gd name="T18" fmla="*/ 81 w 36"/>
                  <a:gd name="T19" fmla="*/ 6 h 36"/>
                  <a:gd name="T20" fmla="*/ 101 w 36"/>
                  <a:gd name="T21" fmla="*/ 21 h 36"/>
                  <a:gd name="T22" fmla="*/ 114 w 36"/>
                  <a:gd name="T23" fmla="*/ 40 h 36"/>
                  <a:gd name="T24" fmla="*/ 121 w 36"/>
                  <a:gd name="T25" fmla="*/ 60 h 36"/>
                  <a:gd name="T26" fmla="*/ 114 w 36"/>
                  <a:gd name="T27" fmla="*/ 87 h 36"/>
                  <a:gd name="T28" fmla="*/ 101 w 36"/>
                  <a:gd name="T29" fmla="*/ 108 h 36"/>
                  <a:gd name="T30" fmla="*/ 81 w 36"/>
                  <a:gd name="T31" fmla="*/ 114 h 36"/>
                  <a:gd name="T32" fmla="*/ 60 w 36"/>
                  <a:gd name="T33" fmla="*/ 12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a:lstStyle/>
              <a:p>
                <a:pPr algn="ctr"/>
                <a:endParaRPr kumimoji="0" lang="ja-JP" altLang="en-US"/>
              </a:p>
            </p:txBody>
          </p:sp>
          <p:sp>
            <p:nvSpPr>
              <p:cNvPr id="37954" name="Freeform 87"/>
              <p:cNvSpPr>
                <a:spLocks noChangeAspect="1"/>
              </p:cNvSpPr>
              <p:nvPr/>
            </p:nvSpPr>
            <p:spPr bwMode="auto">
              <a:xfrm rot="-5400000">
                <a:off x="467" y="2234"/>
                <a:ext cx="54" cy="54"/>
              </a:xfrm>
              <a:custGeom>
                <a:avLst/>
                <a:gdLst>
                  <a:gd name="T0" fmla="*/ 60 w 36"/>
                  <a:gd name="T1" fmla="*/ 121 h 36"/>
                  <a:gd name="T2" fmla="*/ 33 w 36"/>
                  <a:gd name="T3" fmla="*/ 114 h 36"/>
                  <a:gd name="T4" fmla="*/ 14 w 36"/>
                  <a:gd name="T5" fmla="*/ 108 h 36"/>
                  <a:gd name="T6" fmla="*/ 0 w 36"/>
                  <a:gd name="T7" fmla="*/ 87 h 36"/>
                  <a:gd name="T8" fmla="*/ 0 w 36"/>
                  <a:gd name="T9" fmla="*/ 60 h 36"/>
                  <a:gd name="T10" fmla="*/ 0 w 36"/>
                  <a:gd name="T11" fmla="*/ 40 h 36"/>
                  <a:gd name="T12" fmla="*/ 14 w 36"/>
                  <a:gd name="T13" fmla="*/ 21 h 36"/>
                  <a:gd name="T14" fmla="*/ 33 w 36"/>
                  <a:gd name="T15" fmla="*/ 6 h 36"/>
                  <a:gd name="T16" fmla="*/ 60 w 36"/>
                  <a:gd name="T17" fmla="*/ 0 h 36"/>
                  <a:gd name="T18" fmla="*/ 81 w 36"/>
                  <a:gd name="T19" fmla="*/ 6 h 36"/>
                  <a:gd name="T20" fmla="*/ 101 w 36"/>
                  <a:gd name="T21" fmla="*/ 21 h 36"/>
                  <a:gd name="T22" fmla="*/ 114 w 36"/>
                  <a:gd name="T23" fmla="*/ 40 h 36"/>
                  <a:gd name="T24" fmla="*/ 121 w 36"/>
                  <a:gd name="T25" fmla="*/ 60 h 36"/>
                  <a:gd name="T26" fmla="*/ 114 w 36"/>
                  <a:gd name="T27" fmla="*/ 87 h 36"/>
                  <a:gd name="T28" fmla="*/ 101 w 36"/>
                  <a:gd name="T29" fmla="*/ 108 h 36"/>
                  <a:gd name="T30" fmla="*/ 81 w 36"/>
                  <a:gd name="T31" fmla="*/ 114 h 36"/>
                  <a:gd name="T32" fmla="*/ 60 w 36"/>
                  <a:gd name="T33" fmla="*/ 12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a:lstStyle/>
              <a:p>
                <a:pPr algn="ctr"/>
                <a:endParaRPr kumimoji="0" lang="ja-JP" altLang="en-US"/>
              </a:p>
            </p:txBody>
          </p:sp>
        </p:grpSp>
      </p:grpSp>
      <p:grpSp>
        <p:nvGrpSpPr>
          <p:cNvPr id="4" name="Group 109"/>
          <p:cNvGrpSpPr>
            <a:grpSpLocks noChangeAspect="1"/>
          </p:cNvGrpSpPr>
          <p:nvPr/>
        </p:nvGrpSpPr>
        <p:grpSpPr bwMode="auto">
          <a:xfrm>
            <a:off x="7594600" y="3194323"/>
            <a:ext cx="784225" cy="263525"/>
            <a:chOff x="1247" y="2379"/>
            <a:chExt cx="680" cy="228"/>
          </a:xfrm>
        </p:grpSpPr>
        <p:sp>
          <p:nvSpPr>
            <p:cNvPr id="37944" name="Arc 106"/>
            <p:cNvSpPr>
              <a:spLocks noChangeAspect="1"/>
            </p:cNvSpPr>
            <p:nvPr/>
          </p:nvSpPr>
          <p:spPr bwMode="auto">
            <a:xfrm rot="-5400000">
              <a:off x="1473" y="2267"/>
              <a:ext cx="224" cy="44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accent1">
                <a:alpha val="50195"/>
              </a:schemeClr>
            </a:solidFill>
            <a:ln w="19050">
              <a:solidFill>
                <a:schemeClr val="tx1"/>
              </a:solidFill>
              <a:round/>
              <a:headEnd/>
              <a:tailEnd/>
            </a:ln>
          </p:spPr>
          <p:txBody>
            <a:bodyPr vert="eaVert" wrap="none" anchor="ctr"/>
            <a:lstStyle/>
            <a:p>
              <a:pPr algn="ctr"/>
              <a:endParaRPr kumimoji="0" lang="ja-JP" altLang="en-US"/>
            </a:p>
          </p:txBody>
        </p:sp>
        <p:sp>
          <p:nvSpPr>
            <p:cNvPr id="37945" name="Line 108"/>
            <p:cNvSpPr>
              <a:spLocks noChangeAspect="1" noChangeShapeType="1"/>
            </p:cNvSpPr>
            <p:nvPr/>
          </p:nvSpPr>
          <p:spPr bwMode="auto">
            <a:xfrm>
              <a:off x="1247" y="2607"/>
              <a:ext cx="680" cy="0"/>
            </a:xfrm>
            <a:prstGeom prst="line">
              <a:avLst/>
            </a:prstGeom>
            <a:noFill/>
            <a:ln w="19050">
              <a:solidFill>
                <a:schemeClr val="tx1"/>
              </a:solidFill>
              <a:round/>
              <a:headEnd/>
              <a:tailEnd/>
            </a:ln>
          </p:spPr>
          <p:txBody>
            <a:bodyPr/>
            <a:lstStyle/>
            <a:p>
              <a:endParaRPr lang="ja-JP" altLang="en-US"/>
            </a:p>
          </p:txBody>
        </p:sp>
      </p:grpSp>
      <p:grpSp>
        <p:nvGrpSpPr>
          <p:cNvPr id="5" name="Group 110"/>
          <p:cNvGrpSpPr>
            <a:grpSpLocks noChangeAspect="1"/>
          </p:cNvGrpSpPr>
          <p:nvPr/>
        </p:nvGrpSpPr>
        <p:grpSpPr bwMode="auto">
          <a:xfrm rot="8100000">
            <a:off x="7985125" y="5527948"/>
            <a:ext cx="784225" cy="263525"/>
            <a:chOff x="1247" y="2379"/>
            <a:chExt cx="680" cy="228"/>
          </a:xfrm>
        </p:grpSpPr>
        <p:sp>
          <p:nvSpPr>
            <p:cNvPr id="37942" name="Arc 111"/>
            <p:cNvSpPr>
              <a:spLocks noChangeAspect="1"/>
            </p:cNvSpPr>
            <p:nvPr/>
          </p:nvSpPr>
          <p:spPr bwMode="auto">
            <a:xfrm rot="-5400000">
              <a:off x="1473" y="2267"/>
              <a:ext cx="224" cy="44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accent1">
                <a:alpha val="50195"/>
              </a:schemeClr>
            </a:solidFill>
            <a:ln w="19050">
              <a:solidFill>
                <a:schemeClr val="tx1"/>
              </a:solidFill>
              <a:round/>
              <a:headEnd/>
              <a:tailEnd/>
            </a:ln>
          </p:spPr>
          <p:txBody>
            <a:bodyPr rot="10800000" vert="eaVert" wrap="none" anchor="ctr"/>
            <a:lstStyle/>
            <a:p>
              <a:pPr algn="ctr"/>
              <a:endParaRPr kumimoji="0" lang="ja-JP" altLang="en-US"/>
            </a:p>
          </p:txBody>
        </p:sp>
        <p:sp>
          <p:nvSpPr>
            <p:cNvPr id="37943" name="Line 112"/>
            <p:cNvSpPr>
              <a:spLocks noChangeAspect="1" noChangeShapeType="1"/>
            </p:cNvSpPr>
            <p:nvPr/>
          </p:nvSpPr>
          <p:spPr bwMode="auto">
            <a:xfrm>
              <a:off x="1247" y="2607"/>
              <a:ext cx="680" cy="0"/>
            </a:xfrm>
            <a:prstGeom prst="line">
              <a:avLst/>
            </a:prstGeom>
            <a:noFill/>
            <a:ln w="19050">
              <a:solidFill>
                <a:schemeClr val="tx1"/>
              </a:solidFill>
              <a:round/>
              <a:headEnd/>
              <a:tailEnd/>
            </a:ln>
          </p:spPr>
          <p:txBody>
            <a:bodyPr/>
            <a:lstStyle/>
            <a:p>
              <a:endParaRPr lang="ja-JP" altLang="en-US"/>
            </a:p>
          </p:txBody>
        </p:sp>
      </p:grpSp>
      <p:grpSp>
        <p:nvGrpSpPr>
          <p:cNvPr id="6" name="Group 113"/>
          <p:cNvGrpSpPr>
            <a:grpSpLocks noChangeAspect="1"/>
          </p:cNvGrpSpPr>
          <p:nvPr/>
        </p:nvGrpSpPr>
        <p:grpSpPr bwMode="auto">
          <a:xfrm rot="-8100000">
            <a:off x="7210425" y="5529535"/>
            <a:ext cx="784225" cy="263525"/>
            <a:chOff x="1247" y="2379"/>
            <a:chExt cx="680" cy="228"/>
          </a:xfrm>
        </p:grpSpPr>
        <p:sp>
          <p:nvSpPr>
            <p:cNvPr id="37940" name="Arc 114"/>
            <p:cNvSpPr>
              <a:spLocks noChangeAspect="1"/>
            </p:cNvSpPr>
            <p:nvPr/>
          </p:nvSpPr>
          <p:spPr bwMode="auto">
            <a:xfrm rot="-5400000">
              <a:off x="1473" y="2267"/>
              <a:ext cx="224" cy="44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accent1">
                <a:alpha val="50195"/>
              </a:schemeClr>
            </a:solidFill>
            <a:ln w="19050">
              <a:solidFill>
                <a:schemeClr val="tx1"/>
              </a:solidFill>
              <a:round/>
              <a:headEnd/>
              <a:tailEnd/>
            </a:ln>
          </p:spPr>
          <p:txBody>
            <a:bodyPr rot="10800000" wrap="none" anchor="ctr"/>
            <a:lstStyle/>
            <a:p>
              <a:pPr algn="ctr"/>
              <a:endParaRPr kumimoji="0" lang="ja-JP" altLang="en-US"/>
            </a:p>
          </p:txBody>
        </p:sp>
        <p:sp>
          <p:nvSpPr>
            <p:cNvPr id="37941" name="Line 115"/>
            <p:cNvSpPr>
              <a:spLocks noChangeAspect="1" noChangeShapeType="1"/>
            </p:cNvSpPr>
            <p:nvPr/>
          </p:nvSpPr>
          <p:spPr bwMode="auto">
            <a:xfrm>
              <a:off x="1247" y="2607"/>
              <a:ext cx="680" cy="0"/>
            </a:xfrm>
            <a:prstGeom prst="line">
              <a:avLst/>
            </a:prstGeom>
            <a:noFill/>
            <a:ln w="19050">
              <a:solidFill>
                <a:schemeClr val="tx1"/>
              </a:solidFill>
              <a:round/>
              <a:headEnd/>
              <a:tailEnd/>
            </a:ln>
          </p:spPr>
          <p:txBody>
            <a:bodyPr/>
            <a:lstStyle/>
            <a:p>
              <a:endParaRPr lang="ja-JP" altLang="en-US"/>
            </a:p>
          </p:txBody>
        </p:sp>
      </p:grpSp>
      <p:grpSp>
        <p:nvGrpSpPr>
          <p:cNvPr id="7" name="Group 139"/>
          <p:cNvGrpSpPr>
            <a:grpSpLocks/>
          </p:cNvGrpSpPr>
          <p:nvPr/>
        </p:nvGrpSpPr>
        <p:grpSpPr bwMode="auto">
          <a:xfrm>
            <a:off x="5580063" y="3194323"/>
            <a:ext cx="2816225" cy="2624137"/>
            <a:chOff x="3515" y="904"/>
            <a:chExt cx="1774" cy="1653"/>
          </a:xfrm>
        </p:grpSpPr>
        <p:sp>
          <p:nvSpPr>
            <p:cNvPr id="37931" name="AutoShape 76"/>
            <p:cNvSpPr>
              <a:spLocks noChangeArrowheads="1"/>
            </p:cNvSpPr>
            <p:nvPr/>
          </p:nvSpPr>
          <p:spPr bwMode="auto">
            <a:xfrm>
              <a:off x="3515" y="1591"/>
              <a:ext cx="615" cy="306"/>
            </a:xfrm>
            <a:prstGeom prst="rightArrow">
              <a:avLst>
                <a:gd name="adj1" fmla="val 50000"/>
                <a:gd name="adj2" fmla="val 50245"/>
              </a:avLst>
            </a:prstGeom>
            <a:solidFill>
              <a:srgbClr val="000000"/>
            </a:solidFill>
            <a:ln w="9525" algn="ctr">
              <a:solidFill>
                <a:schemeClr val="tx1"/>
              </a:solidFill>
              <a:miter lim="800000"/>
              <a:headEnd/>
              <a:tailEnd/>
            </a:ln>
          </p:spPr>
          <p:txBody>
            <a:bodyPr wrap="none" anchor="ctr"/>
            <a:lstStyle/>
            <a:p>
              <a:pPr algn="ctr"/>
              <a:endParaRPr kumimoji="0" lang="ja-JP" altLang="en-US"/>
            </a:p>
          </p:txBody>
        </p:sp>
        <p:grpSp>
          <p:nvGrpSpPr>
            <p:cNvPr id="8" name="Group 138"/>
            <p:cNvGrpSpPr>
              <a:grpSpLocks/>
            </p:cNvGrpSpPr>
            <p:nvPr/>
          </p:nvGrpSpPr>
          <p:grpSpPr bwMode="auto">
            <a:xfrm>
              <a:off x="4760" y="904"/>
              <a:ext cx="529" cy="1653"/>
              <a:chOff x="4760" y="904"/>
              <a:chExt cx="529" cy="1653"/>
            </a:xfrm>
          </p:grpSpPr>
          <p:sp>
            <p:nvSpPr>
              <p:cNvPr id="37933" name="Line 89"/>
              <p:cNvSpPr>
                <a:spLocks noChangeAspect="1" noChangeShapeType="1"/>
              </p:cNvSpPr>
              <p:nvPr/>
            </p:nvSpPr>
            <p:spPr bwMode="auto">
              <a:xfrm rot="-5400000">
                <a:off x="5025" y="2292"/>
                <a:ext cx="0" cy="529"/>
              </a:xfrm>
              <a:prstGeom prst="line">
                <a:avLst/>
              </a:prstGeom>
              <a:noFill/>
              <a:ln w="25400">
                <a:solidFill>
                  <a:srgbClr val="000000"/>
                </a:solidFill>
                <a:round/>
                <a:headEnd/>
                <a:tailEnd/>
              </a:ln>
            </p:spPr>
            <p:txBody>
              <a:bodyPr/>
              <a:lstStyle/>
              <a:p>
                <a:endParaRPr lang="ja-JP" altLang="en-US"/>
              </a:p>
            </p:txBody>
          </p:sp>
          <p:sp>
            <p:nvSpPr>
              <p:cNvPr id="37934" name="Line 90"/>
              <p:cNvSpPr>
                <a:spLocks noChangeAspect="1" noChangeShapeType="1"/>
              </p:cNvSpPr>
              <p:nvPr/>
            </p:nvSpPr>
            <p:spPr bwMode="auto">
              <a:xfrm rot="-5400000">
                <a:off x="4206" y="1986"/>
                <a:ext cx="1134" cy="1"/>
              </a:xfrm>
              <a:prstGeom prst="line">
                <a:avLst/>
              </a:prstGeom>
              <a:noFill/>
              <a:ln w="25400">
                <a:solidFill>
                  <a:srgbClr val="000000"/>
                </a:solidFill>
                <a:round/>
                <a:headEnd/>
                <a:tailEnd/>
              </a:ln>
            </p:spPr>
            <p:txBody>
              <a:bodyPr/>
              <a:lstStyle/>
              <a:p>
                <a:endParaRPr lang="ja-JP" altLang="en-US"/>
              </a:p>
            </p:txBody>
          </p:sp>
          <p:sp>
            <p:nvSpPr>
              <p:cNvPr id="37935" name="Freeform 91"/>
              <p:cNvSpPr>
                <a:spLocks noChangeAspect="1"/>
              </p:cNvSpPr>
              <p:nvPr/>
            </p:nvSpPr>
            <p:spPr bwMode="auto">
              <a:xfrm rot="16200000">
                <a:off x="4774" y="904"/>
                <a:ext cx="513" cy="514"/>
              </a:xfrm>
              <a:custGeom>
                <a:avLst/>
                <a:gdLst>
                  <a:gd name="T0" fmla="*/ 0 w 342"/>
                  <a:gd name="T1" fmla="*/ 0 h 342"/>
                  <a:gd name="T2" fmla="*/ 209 w 342"/>
                  <a:gd name="T3" fmla="*/ 8 h 342"/>
                  <a:gd name="T4" fmla="*/ 405 w 342"/>
                  <a:gd name="T5" fmla="*/ 35 h 342"/>
                  <a:gd name="T6" fmla="*/ 580 w 342"/>
                  <a:gd name="T7" fmla="*/ 75 h 342"/>
                  <a:gd name="T8" fmla="*/ 742 w 342"/>
                  <a:gd name="T9" fmla="*/ 135 h 342"/>
                  <a:gd name="T10" fmla="*/ 884 w 342"/>
                  <a:gd name="T11" fmla="*/ 203 h 342"/>
                  <a:gd name="T12" fmla="*/ 999 w 342"/>
                  <a:gd name="T13" fmla="*/ 284 h 342"/>
                  <a:gd name="T14" fmla="*/ 1080 w 342"/>
                  <a:gd name="T15" fmla="*/ 373 h 342"/>
                  <a:gd name="T16" fmla="*/ 1134 w 342"/>
                  <a:gd name="T17" fmla="*/ 475 h 342"/>
                  <a:gd name="T18" fmla="*/ 1155 w 342"/>
                  <a:gd name="T19" fmla="*/ 576 h 342"/>
                  <a:gd name="T20" fmla="*/ 1134 w 342"/>
                  <a:gd name="T21" fmla="*/ 687 h 342"/>
                  <a:gd name="T22" fmla="*/ 1080 w 342"/>
                  <a:gd name="T23" fmla="*/ 782 h 342"/>
                  <a:gd name="T24" fmla="*/ 999 w 342"/>
                  <a:gd name="T25" fmla="*/ 870 h 342"/>
                  <a:gd name="T26" fmla="*/ 884 w 342"/>
                  <a:gd name="T27" fmla="*/ 951 h 342"/>
                  <a:gd name="T28" fmla="*/ 742 w 342"/>
                  <a:gd name="T29" fmla="*/ 1025 h 342"/>
                  <a:gd name="T30" fmla="*/ 580 w 342"/>
                  <a:gd name="T31" fmla="*/ 1079 h 342"/>
                  <a:gd name="T32" fmla="*/ 405 w 342"/>
                  <a:gd name="T33" fmla="*/ 1120 h 342"/>
                  <a:gd name="T34" fmla="*/ 209 w 342"/>
                  <a:gd name="T35" fmla="*/ 1147 h 342"/>
                  <a:gd name="T36" fmla="*/ 0 w 342"/>
                  <a:gd name="T37" fmla="*/ 1162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342"/>
                  <a:gd name="T59" fmla="*/ 342 w 342"/>
                  <a:gd name="T60" fmla="*/ 342 h 3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342">
                    <a:moveTo>
                      <a:pt x="0" y="0"/>
                    </a:moveTo>
                    <a:lnTo>
                      <a:pt x="62" y="2"/>
                    </a:lnTo>
                    <a:lnTo>
                      <a:pt x="120" y="10"/>
                    </a:lnTo>
                    <a:lnTo>
                      <a:pt x="172" y="22"/>
                    </a:lnTo>
                    <a:lnTo>
                      <a:pt x="220" y="40"/>
                    </a:lnTo>
                    <a:lnTo>
                      <a:pt x="262" y="60"/>
                    </a:lnTo>
                    <a:lnTo>
                      <a:pt x="296" y="84"/>
                    </a:lnTo>
                    <a:lnTo>
                      <a:pt x="320" y="110"/>
                    </a:lnTo>
                    <a:lnTo>
                      <a:pt x="336" y="140"/>
                    </a:lnTo>
                    <a:lnTo>
                      <a:pt x="342" y="170"/>
                    </a:lnTo>
                    <a:lnTo>
                      <a:pt x="336" y="202"/>
                    </a:lnTo>
                    <a:lnTo>
                      <a:pt x="320" y="230"/>
                    </a:lnTo>
                    <a:lnTo>
                      <a:pt x="296" y="256"/>
                    </a:lnTo>
                    <a:lnTo>
                      <a:pt x="262" y="280"/>
                    </a:lnTo>
                    <a:lnTo>
                      <a:pt x="220" y="302"/>
                    </a:lnTo>
                    <a:lnTo>
                      <a:pt x="172" y="318"/>
                    </a:lnTo>
                    <a:lnTo>
                      <a:pt x="120" y="330"/>
                    </a:lnTo>
                    <a:lnTo>
                      <a:pt x="62" y="338"/>
                    </a:lnTo>
                    <a:lnTo>
                      <a:pt x="0" y="342"/>
                    </a:lnTo>
                  </a:path>
                </a:pathLst>
              </a:custGeom>
              <a:noFill/>
              <a:ln w="25400">
                <a:solidFill>
                  <a:srgbClr val="000000"/>
                </a:solidFill>
                <a:round/>
                <a:headEnd/>
                <a:tailEnd/>
              </a:ln>
            </p:spPr>
            <p:txBody>
              <a:bodyPr vert="eaVert"/>
              <a:lstStyle/>
              <a:p>
                <a:pPr algn="ctr"/>
                <a:endParaRPr kumimoji="0" lang="ja-JP" altLang="en-US"/>
              </a:p>
            </p:txBody>
          </p:sp>
          <p:sp>
            <p:nvSpPr>
              <p:cNvPr id="37936" name="Line 92"/>
              <p:cNvSpPr>
                <a:spLocks noChangeAspect="1" noChangeShapeType="1"/>
              </p:cNvSpPr>
              <p:nvPr/>
            </p:nvSpPr>
            <p:spPr bwMode="auto">
              <a:xfrm rot="-5400000">
                <a:off x="4721" y="1983"/>
                <a:ext cx="1134" cy="1"/>
              </a:xfrm>
              <a:prstGeom prst="line">
                <a:avLst/>
              </a:prstGeom>
              <a:noFill/>
              <a:ln w="25400">
                <a:solidFill>
                  <a:srgbClr val="000000"/>
                </a:solidFill>
                <a:round/>
                <a:headEnd/>
                <a:tailEnd/>
              </a:ln>
            </p:spPr>
            <p:txBody>
              <a:bodyPr/>
              <a:lstStyle/>
              <a:p>
                <a:endParaRPr lang="ja-JP" altLang="en-US"/>
              </a:p>
            </p:txBody>
          </p:sp>
          <p:sp>
            <p:nvSpPr>
              <p:cNvPr id="37937" name="Freeform 94"/>
              <p:cNvSpPr>
                <a:spLocks noChangeAspect="1"/>
              </p:cNvSpPr>
              <p:nvPr/>
            </p:nvSpPr>
            <p:spPr bwMode="auto">
              <a:xfrm rot="-5400000">
                <a:off x="5196" y="2384"/>
                <a:ext cx="54" cy="54"/>
              </a:xfrm>
              <a:custGeom>
                <a:avLst/>
                <a:gdLst>
                  <a:gd name="T0" fmla="*/ 60 w 36"/>
                  <a:gd name="T1" fmla="*/ 121 h 36"/>
                  <a:gd name="T2" fmla="*/ 33 w 36"/>
                  <a:gd name="T3" fmla="*/ 114 h 36"/>
                  <a:gd name="T4" fmla="*/ 14 w 36"/>
                  <a:gd name="T5" fmla="*/ 108 h 36"/>
                  <a:gd name="T6" fmla="*/ 0 w 36"/>
                  <a:gd name="T7" fmla="*/ 87 h 36"/>
                  <a:gd name="T8" fmla="*/ 0 w 36"/>
                  <a:gd name="T9" fmla="*/ 60 h 36"/>
                  <a:gd name="T10" fmla="*/ 0 w 36"/>
                  <a:gd name="T11" fmla="*/ 40 h 36"/>
                  <a:gd name="T12" fmla="*/ 14 w 36"/>
                  <a:gd name="T13" fmla="*/ 21 h 36"/>
                  <a:gd name="T14" fmla="*/ 33 w 36"/>
                  <a:gd name="T15" fmla="*/ 6 h 36"/>
                  <a:gd name="T16" fmla="*/ 60 w 36"/>
                  <a:gd name="T17" fmla="*/ 0 h 36"/>
                  <a:gd name="T18" fmla="*/ 81 w 36"/>
                  <a:gd name="T19" fmla="*/ 6 h 36"/>
                  <a:gd name="T20" fmla="*/ 101 w 36"/>
                  <a:gd name="T21" fmla="*/ 21 h 36"/>
                  <a:gd name="T22" fmla="*/ 114 w 36"/>
                  <a:gd name="T23" fmla="*/ 40 h 36"/>
                  <a:gd name="T24" fmla="*/ 121 w 36"/>
                  <a:gd name="T25" fmla="*/ 60 h 36"/>
                  <a:gd name="T26" fmla="*/ 114 w 36"/>
                  <a:gd name="T27" fmla="*/ 87 h 36"/>
                  <a:gd name="T28" fmla="*/ 101 w 36"/>
                  <a:gd name="T29" fmla="*/ 108 h 36"/>
                  <a:gd name="T30" fmla="*/ 81 w 36"/>
                  <a:gd name="T31" fmla="*/ 114 h 36"/>
                  <a:gd name="T32" fmla="*/ 60 w 36"/>
                  <a:gd name="T33" fmla="*/ 12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en-US"/>
              </a:p>
            </p:txBody>
          </p:sp>
          <p:sp>
            <p:nvSpPr>
              <p:cNvPr id="37938" name="Freeform 95"/>
              <p:cNvSpPr>
                <a:spLocks noChangeAspect="1"/>
              </p:cNvSpPr>
              <p:nvPr/>
            </p:nvSpPr>
            <p:spPr bwMode="auto">
              <a:xfrm rot="-5400000">
                <a:off x="4824" y="2384"/>
                <a:ext cx="54" cy="54"/>
              </a:xfrm>
              <a:custGeom>
                <a:avLst/>
                <a:gdLst>
                  <a:gd name="T0" fmla="*/ 60 w 36"/>
                  <a:gd name="T1" fmla="*/ 121 h 36"/>
                  <a:gd name="T2" fmla="*/ 33 w 36"/>
                  <a:gd name="T3" fmla="*/ 114 h 36"/>
                  <a:gd name="T4" fmla="*/ 14 w 36"/>
                  <a:gd name="T5" fmla="*/ 108 h 36"/>
                  <a:gd name="T6" fmla="*/ 0 w 36"/>
                  <a:gd name="T7" fmla="*/ 87 h 36"/>
                  <a:gd name="T8" fmla="*/ 0 w 36"/>
                  <a:gd name="T9" fmla="*/ 60 h 36"/>
                  <a:gd name="T10" fmla="*/ 0 w 36"/>
                  <a:gd name="T11" fmla="*/ 40 h 36"/>
                  <a:gd name="T12" fmla="*/ 14 w 36"/>
                  <a:gd name="T13" fmla="*/ 21 h 36"/>
                  <a:gd name="T14" fmla="*/ 33 w 36"/>
                  <a:gd name="T15" fmla="*/ 6 h 36"/>
                  <a:gd name="T16" fmla="*/ 60 w 36"/>
                  <a:gd name="T17" fmla="*/ 0 h 36"/>
                  <a:gd name="T18" fmla="*/ 81 w 36"/>
                  <a:gd name="T19" fmla="*/ 6 h 36"/>
                  <a:gd name="T20" fmla="*/ 101 w 36"/>
                  <a:gd name="T21" fmla="*/ 21 h 36"/>
                  <a:gd name="T22" fmla="*/ 114 w 36"/>
                  <a:gd name="T23" fmla="*/ 40 h 36"/>
                  <a:gd name="T24" fmla="*/ 121 w 36"/>
                  <a:gd name="T25" fmla="*/ 60 h 36"/>
                  <a:gd name="T26" fmla="*/ 114 w 36"/>
                  <a:gd name="T27" fmla="*/ 87 h 36"/>
                  <a:gd name="T28" fmla="*/ 101 w 36"/>
                  <a:gd name="T29" fmla="*/ 108 h 36"/>
                  <a:gd name="T30" fmla="*/ 81 w 36"/>
                  <a:gd name="T31" fmla="*/ 114 h 36"/>
                  <a:gd name="T32" fmla="*/ 60 w 36"/>
                  <a:gd name="T33" fmla="*/ 12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en-US"/>
              </a:p>
            </p:txBody>
          </p:sp>
          <p:sp>
            <p:nvSpPr>
              <p:cNvPr id="37939" name="Freeform 93"/>
              <p:cNvSpPr>
                <a:spLocks noChangeAspect="1"/>
              </p:cNvSpPr>
              <p:nvPr/>
            </p:nvSpPr>
            <p:spPr bwMode="auto">
              <a:xfrm rot="-5400000">
                <a:off x="5000" y="1052"/>
                <a:ext cx="54" cy="54"/>
              </a:xfrm>
              <a:custGeom>
                <a:avLst/>
                <a:gdLst>
                  <a:gd name="T0" fmla="*/ 60 w 36"/>
                  <a:gd name="T1" fmla="*/ 121 h 36"/>
                  <a:gd name="T2" fmla="*/ 33 w 36"/>
                  <a:gd name="T3" fmla="*/ 114 h 36"/>
                  <a:gd name="T4" fmla="*/ 14 w 36"/>
                  <a:gd name="T5" fmla="*/ 108 h 36"/>
                  <a:gd name="T6" fmla="*/ 0 w 36"/>
                  <a:gd name="T7" fmla="*/ 87 h 36"/>
                  <a:gd name="T8" fmla="*/ 0 w 36"/>
                  <a:gd name="T9" fmla="*/ 60 h 36"/>
                  <a:gd name="T10" fmla="*/ 0 w 36"/>
                  <a:gd name="T11" fmla="*/ 40 h 36"/>
                  <a:gd name="T12" fmla="*/ 14 w 36"/>
                  <a:gd name="T13" fmla="*/ 21 h 36"/>
                  <a:gd name="T14" fmla="*/ 33 w 36"/>
                  <a:gd name="T15" fmla="*/ 6 h 36"/>
                  <a:gd name="T16" fmla="*/ 60 w 36"/>
                  <a:gd name="T17" fmla="*/ 0 h 36"/>
                  <a:gd name="T18" fmla="*/ 81 w 36"/>
                  <a:gd name="T19" fmla="*/ 6 h 36"/>
                  <a:gd name="T20" fmla="*/ 101 w 36"/>
                  <a:gd name="T21" fmla="*/ 21 h 36"/>
                  <a:gd name="T22" fmla="*/ 114 w 36"/>
                  <a:gd name="T23" fmla="*/ 40 h 36"/>
                  <a:gd name="T24" fmla="*/ 121 w 36"/>
                  <a:gd name="T25" fmla="*/ 60 h 36"/>
                  <a:gd name="T26" fmla="*/ 114 w 36"/>
                  <a:gd name="T27" fmla="*/ 87 h 36"/>
                  <a:gd name="T28" fmla="*/ 101 w 36"/>
                  <a:gd name="T29" fmla="*/ 108 h 36"/>
                  <a:gd name="T30" fmla="*/ 81 w 36"/>
                  <a:gd name="T31" fmla="*/ 114 h 36"/>
                  <a:gd name="T32" fmla="*/ 60 w 36"/>
                  <a:gd name="T33" fmla="*/ 12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en-US"/>
              </a:p>
            </p:txBody>
          </p:sp>
        </p:grpSp>
      </p:grpSp>
      <p:sp>
        <p:nvSpPr>
          <p:cNvPr id="37925" name="Text Box 129"/>
          <p:cNvSpPr txBox="1">
            <a:spLocks noChangeArrowheads="1"/>
          </p:cNvSpPr>
          <p:nvPr/>
        </p:nvSpPr>
        <p:spPr bwMode="auto">
          <a:xfrm>
            <a:off x="3284538" y="5462861"/>
            <a:ext cx="2159000" cy="523875"/>
          </a:xfrm>
          <a:prstGeom prst="rect">
            <a:avLst/>
          </a:prstGeom>
          <a:noFill/>
          <a:ln w="9525" algn="ctr">
            <a:noFill/>
            <a:miter lim="800000"/>
            <a:headEnd/>
            <a:tailEnd/>
          </a:ln>
        </p:spPr>
        <p:txBody>
          <a:bodyPr wrap="none">
            <a:spAutoFit/>
          </a:bodyPr>
          <a:lstStyle/>
          <a:p>
            <a:pPr algn="ctr"/>
            <a:r>
              <a:rPr kumimoji="0" lang="en-US" altLang="ja-JP">
                <a:solidFill>
                  <a:srgbClr val="C00000"/>
                </a:solidFill>
                <a:latin typeface="ＭＳ ゴシック" pitchFamily="49" charset="-128"/>
                <a:ea typeface="ＭＳ ゴシック" pitchFamily="49" charset="-128"/>
              </a:rPr>
              <a:t>0.5     0.5</a:t>
            </a:r>
          </a:p>
        </p:txBody>
      </p:sp>
      <p:sp>
        <p:nvSpPr>
          <p:cNvPr id="37926" name="Line 99"/>
          <p:cNvSpPr>
            <a:spLocks noChangeShapeType="1"/>
          </p:cNvSpPr>
          <p:nvPr/>
        </p:nvSpPr>
        <p:spPr bwMode="auto">
          <a:xfrm>
            <a:off x="4090988" y="5567636"/>
            <a:ext cx="0" cy="360363"/>
          </a:xfrm>
          <a:prstGeom prst="line">
            <a:avLst/>
          </a:prstGeom>
          <a:noFill/>
          <a:ln w="95250">
            <a:solidFill>
              <a:srgbClr val="C00000"/>
            </a:solidFill>
            <a:round/>
            <a:headEnd/>
            <a:tailEnd type="triangle" w="med" len="med"/>
          </a:ln>
        </p:spPr>
        <p:txBody>
          <a:bodyPr/>
          <a:lstStyle/>
          <a:p>
            <a:endParaRPr lang="ja-JP" altLang="en-US"/>
          </a:p>
        </p:txBody>
      </p:sp>
      <p:sp>
        <p:nvSpPr>
          <p:cNvPr id="37927" name="Line 100"/>
          <p:cNvSpPr>
            <a:spLocks noChangeShapeType="1"/>
          </p:cNvSpPr>
          <p:nvPr/>
        </p:nvSpPr>
        <p:spPr bwMode="auto">
          <a:xfrm>
            <a:off x="4683126" y="5578748"/>
            <a:ext cx="0" cy="360363"/>
          </a:xfrm>
          <a:prstGeom prst="line">
            <a:avLst/>
          </a:prstGeom>
          <a:noFill/>
          <a:ln w="95250">
            <a:solidFill>
              <a:srgbClr val="C00000"/>
            </a:solidFill>
            <a:round/>
            <a:headEnd/>
            <a:tailEnd type="triangle" w="med" len="med"/>
          </a:ln>
        </p:spPr>
        <p:txBody>
          <a:bodyPr/>
          <a:lstStyle/>
          <a:p>
            <a:endParaRPr lang="ja-JP" altLang="en-US"/>
          </a:p>
        </p:txBody>
      </p:sp>
      <p:sp>
        <p:nvSpPr>
          <p:cNvPr id="37928" name="Line 101"/>
          <p:cNvSpPr>
            <a:spLocks noChangeShapeType="1"/>
          </p:cNvSpPr>
          <p:nvPr/>
        </p:nvSpPr>
        <p:spPr bwMode="auto">
          <a:xfrm flipH="1" flipV="1">
            <a:off x="4367213" y="2749823"/>
            <a:ext cx="0" cy="719138"/>
          </a:xfrm>
          <a:prstGeom prst="line">
            <a:avLst/>
          </a:prstGeom>
          <a:noFill/>
          <a:ln w="95250">
            <a:solidFill>
              <a:srgbClr val="C00000"/>
            </a:solidFill>
            <a:round/>
            <a:headEnd/>
            <a:tailEnd type="triangle" w="med" len="med"/>
          </a:ln>
        </p:spPr>
        <p:txBody>
          <a:bodyPr/>
          <a:lstStyle/>
          <a:p>
            <a:endParaRPr lang="ja-JP" altLang="en-US"/>
          </a:p>
        </p:txBody>
      </p:sp>
      <p:sp>
        <p:nvSpPr>
          <p:cNvPr id="37930" name="Text Box 130"/>
          <p:cNvSpPr txBox="1">
            <a:spLocks noChangeArrowheads="1"/>
          </p:cNvSpPr>
          <p:nvPr/>
        </p:nvSpPr>
        <p:spPr bwMode="auto">
          <a:xfrm>
            <a:off x="4497388" y="2816498"/>
            <a:ext cx="361950" cy="519113"/>
          </a:xfrm>
          <a:prstGeom prst="rect">
            <a:avLst/>
          </a:prstGeom>
          <a:noFill/>
          <a:ln w="9525" algn="ctr">
            <a:noFill/>
            <a:miter lim="800000"/>
            <a:headEnd/>
            <a:tailEnd/>
          </a:ln>
        </p:spPr>
        <p:txBody>
          <a:bodyPr wrap="none">
            <a:spAutoFit/>
          </a:bodyPr>
          <a:lstStyle/>
          <a:p>
            <a:pPr algn="ctr"/>
            <a:r>
              <a:rPr kumimoji="0" lang="en-US" altLang="ja-JP">
                <a:solidFill>
                  <a:srgbClr val="C00000"/>
                </a:solidFill>
                <a:latin typeface="ＭＳ ゴシック" pitchFamily="49" charset="-128"/>
                <a:ea typeface="ＭＳ ゴシック" pitchFamily="49" charset="-128"/>
              </a:rPr>
              <a:t>1</a:t>
            </a:r>
          </a:p>
        </p:txBody>
      </p:sp>
      <p:sp>
        <p:nvSpPr>
          <p:cNvPr id="37921" name="Line 102"/>
          <p:cNvSpPr>
            <a:spLocks noChangeShapeType="1"/>
          </p:cNvSpPr>
          <p:nvPr/>
        </p:nvSpPr>
        <p:spPr bwMode="auto">
          <a:xfrm>
            <a:off x="7700963" y="5589860"/>
            <a:ext cx="0" cy="1079500"/>
          </a:xfrm>
          <a:prstGeom prst="line">
            <a:avLst/>
          </a:prstGeom>
          <a:noFill/>
          <a:ln w="95250">
            <a:solidFill>
              <a:srgbClr val="008000"/>
            </a:solidFill>
            <a:round/>
            <a:headEnd/>
            <a:tailEnd type="triangle" w="med" len="med"/>
          </a:ln>
        </p:spPr>
        <p:txBody>
          <a:bodyPr/>
          <a:lstStyle/>
          <a:p>
            <a:endParaRPr lang="ja-JP" altLang="en-US"/>
          </a:p>
        </p:txBody>
      </p:sp>
      <p:sp>
        <p:nvSpPr>
          <p:cNvPr id="37922" name="Line 103"/>
          <p:cNvSpPr>
            <a:spLocks noChangeShapeType="1"/>
          </p:cNvSpPr>
          <p:nvPr/>
        </p:nvSpPr>
        <p:spPr bwMode="auto">
          <a:xfrm>
            <a:off x="8294688" y="5589860"/>
            <a:ext cx="0" cy="1079500"/>
          </a:xfrm>
          <a:prstGeom prst="line">
            <a:avLst/>
          </a:prstGeom>
          <a:noFill/>
          <a:ln w="95250">
            <a:solidFill>
              <a:srgbClr val="008000"/>
            </a:solidFill>
            <a:round/>
            <a:headEnd/>
            <a:tailEnd type="triangle" w="med" len="med"/>
          </a:ln>
        </p:spPr>
        <p:txBody>
          <a:bodyPr/>
          <a:lstStyle/>
          <a:p>
            <a:endParaRPr lang="ja-JP" altLang="en-US"/>
          </a:p>
        </p:txBody>
      </p:sp>
      <p:sp>
        <p:nvSpPr>
          <p:cNvPr id="37924" name="Freeform 137"/>
          <p:cNvSpPr>
            <a:spLocks noChangeAspect="1"/>
          </p:cNvSpPr>
          <p:nvPr/>
        </p:nvSpPr>
        <p:spPr bwMode="auto">
          <a:xfrm rot="16200000">
            <a:off x="7937500" y="3418160"/>
            <a:ext cx="85725" cy="85725"/>
          </a:xfrm>
          <a:custGeom>
            <a:avLst/>
            <a:gdLst>
              <a:gd name="T0" fmla="*/ 60 w 36"/>
              <a:gd name="T1" fmla="*/ 121 h 36"/>
              <a:gd name="T2" fmla="*/ 33 w 36"/>
              <a:gd name="T3" fmla="*/ 114 h 36"/>
              <a:gd name="T4" fmla="*/ 14 w 36"/>
              <a:gd name="T5" fmla="*/ 108 h 36"/>
              <a:gd name="T6" fmla="*/ 0 w 36"/>
              <a:gd name="T7" fmla="*/ 87 h 36"/>
              <a:gd name="T8" fmla="*/ 0 w 36"/>
              <a:gd name="T9" fmla="*/ 60 h 36"/>
              <a:gd name="T10" fmla="*/ 0 w 36"/>
              <a:gd name="T11" fmla="*/ 40 h 36"/>
              <a:gd name="T12" fmla="*/ 14 w 36"/>
              <a:gd name="T13" fmla="*/ 21 h 36"/>
              <a:gd name="T14" fmla="*/ 33 w 36"/>
              <a:gd name="T15" fmla="*/ 6 h 36"/>
              <a:gd name="T16" fmla="*/ 60 w 36"/>
              <a:gd name="T17" fmla="*/ 0 h 36"/>
              <a:gd name="T18" fmla="*/ 81 w 36"/>
              <a:gd name="T19" fmla="*/ 6 h 36"/>
              <a:gd name="T20" fmla="*/ 101 w 36"/>
              <a:gd name="T21" fmla="*/ 21 h 36"/>
              <a:gd name="T22" fmla="*/ 114 w 36"/>
              <a:gd name="T23" fmla="*/ 40 h 36"/>
              <a:gd name="T24" fmla="*/ 121 w 36"/>
              <a:gd name="T25" fmla="*/ 60 h 36"/>
              <a:gd name="T26" fmla="*/ 114 w 36"/>
              <a:gd name="T27" fmla="*/ 87 h 36"/>
              <a:gd name="T28" fmla="*/ 101 w 36"/>
              <a:gd name="T29" fmla="*/ 108 h 36"/>
              <a:gd name="T30" fmla="*/ 81 w 36"/>
              <a:gd name="T31" fmla="*/ 114 h 36"/>
              <a:gd name="T32" fmla="*/ 60 w 36"/>
              <a:gd name="T33" fmla="*/ 12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8000"/>
          </a:solidFill>
          <a:ln w="0">
            <a:solidFill>
              <a:srgbClr val="000000"/>
            </a:solidFill>
            <a:round/>
            <a:headEnd/>
            <a:tailEnd/>
          </a:ln>
        </p:spPr>
        <p:txBody>
          <a:bodyPr/>
          <a:lstStyle/>
          <a:p>
            <a:pPr algn="ctr"/>
            <a:endParaRPr kumimoji="0" lang="ja-JP" altLang="en-US"/>
          </a:p>
        </p:txBody>
      </p:sp>
      <p:sp>
        <p:nvSpPr>
          <p:cNvPr id="37900" name="Rectangle 2"/>
          <p:cNvSpPr>
            <a:spLocks noGrp="1" noChangeArrowheads="1"/>
          </p:cNvSpPr>
          <p:nvPr>
            <p:ph type="title"/>
          </p:nvPr>
        </p:nvSpPr>
        <p:spPr>
          <a:xfrm>
            <a:off x="315913" y="60325"/>
            <a:ext cx="8577262" cy="681038"/>
          </a:xfrm>
        </p:spPr>
        <p:txBody>
          <a:bodyPr/>
          <a:lstStyle/>
          <a:p>
            <a:pPr eaLnBrk="1" hangingPunct="1"/>
            <a:r>
              <a:rPr lang="en-US" altLang="ja-JP" dirty="0" smtClean="0"/>
              <a:t>CA with Rotated Angle Constraints </a:t>
            </a:r>
            <a:endParaRPr lang="ja-JP" altLang="en-US" dirty="0" smtClean="0"/>
          </a:p>
        </p:txBody>
      </p:sp>
      <p:sp>
        <p:nvSpPr>
          <p:cNvPr id="37901" name="Text Box 14"/>
          <p:cNvSpPr txBox="1">
            <a:spLocks noChangeArrowheads="1"/>
          </p:cNvSpPr>
          <p:nvPr/>
        </p:nvSpPr>
        <p:spPr bwMode="auto">
          <a:xfrm>
            <a:off x="428625" y="5596210"/>
            <a:ext cx="1620838" cy="523875"/>
          </a:xfrm>
          <a:prstGeom prst="rect">
            <a:avLst/>
          </a:prstGeom>
          <a:solidFill>
            <a:schemeClr val="bg1"/>
          </a:solidFill>
          <a:ln w="9525" algn="ctr">
            <a:noFill/>
            <a:miter lim="800000"/>
            <a:headEnd/>
            <a:tailEnd/>
          </a:ln>
        </p:spPr>
        <p:txBody>
          <a:bodyPr wrap="none">
            <a:spAutoFit/>
          </a:bodyPr>
          <a:lstStyle/>
          <a:p>
            <a:pPr algn="ctr"/>
            <a:r>
              <a:rPr kumimoji="0" lang="en-US" altLang="ja-JP">
                <a:solidFill>
                  <a:srgbClr val="0000FF"/>
                </a:solidFill>
                <a:latin typeface="ＭＳ ゴシック" pitchFamily="49" charset="-128"/>
                <a:ea typeface="ＭＳ ゴシック" pitchFamily="49" charset="-128"/>
              </a:rPr>
              <a:t>1      1</a:t>
            </a:r>
          </a:p>
        </p:txBody>
      </p:sp>
      <p:grpSp>
        <p:nvGrpSpPr>
          <p:cNvPr id="11" name="Group 4"/>
          <p:cNvGrpSpPr>
            <a:grpSpLocks/>
          </p:cNvGrpSpPr>
          <p:nvPr/>
        </p:nvGrpSpPr>
        <p:grpSpPr bwMode="auto">
          <a:xfrm>
            <a:off x="790575" y="3210198"/>
            <a:ext cx="839788" cy="2624137"/>
            <a:chOff x="403" y="754"/>
            <a:chExt cx="529" cy="1653"/>
          </a:xfrm>
        </p:grpSpPr>
        <p:sp>
          <p:nvSpPr>
            <p:cNvPr id="37914" name="Line 5"/>
            <p:cNvSpPr>
              <a:spLocks noChangeAspect="1" noChangeShapeType="1"/>
            </p:cNvSpPr>
            <p:nvPr/>
          </p:nvSpPr>
          <p:spPr bwMode="auto">
            <a:xfrm rot="-5400000">
              <a:off x="668" y="2142"/>
              <a:ext cx="0" cy="529"/>
            </a:xfrm>
            <a:prstGeom prst="line">
              <a:avLst/>
            </a:prstGeom>
            <a:noFill/>
            <a:ln w="25400">
              <a:solidFill>
                <a:srgbClr val="000000"/>
              </a:solidFill>
              <a:round/>
              <a:headEnd/>
              <a:tailEnd/>
            </a:ln>
          </p:spPr>
          <p:txBody>
            <a:bodyPr/>
            <a:lstStyle/>
            <a:p>
              <a:endParaRPr lang="ja-JP" altLang="en-US"/>
            </a:p>
          </p:txBody>
        </p:sp>
        <p:sp>
          <p:nvSpPr>
            <p:cNvPr id="37915" name="Line 6"/>
            <p:cNvSpPr>
              <a:spLocks noChangeAspect="1" noChangeShapeType="1"/>
            </p:cNvSpPr>
            <p:nvPr/>
          </p:nvSpPr>
          <p:spPr bwMode="auto">
            <a:xfrm rot="-5400000">
              <a:off x="-151" y="1836"/>
              <a:ext cx="1134" cy="1"/>
            </a:xfrm>
            <a:prstGeom prst="line">
              <a:avLst/>
            </a:prstGeom>
            <a:noFill/>
            <a:ln w="25400">
              <a:solidFill>
                <a:srgbClr val="000000"/>
              </a:solidFill>
              <a:round/>
              <a:headEnd/>
              <a:tailEnd/>
            </a:ln>
          </p:spPr>
          <p:txBody>
            <a:bodyPr/>
            <a:lstStyle/>
            <a:p>
              <a:endParaRPr lang="ja-JP" altLang="en-US"/>
            </a:p>
          </p:txBody>
        </p:sp>
        <p:sp>
          <p:nvSpPr>
            <p:cNvPr id="37916" name="Freeform 7"/>
            <p:cNvSpPr>
              <a:spLocks noChangeAspect="1"/>
            </p:cNvSpPr>
            <p:nvPr/>
          </p:nvSpPr>
          <p:spPr bwMode="auto">
            <a:xfrm rot="16200000">
              <a:off x="417" y="754"/>
              <a:ext cx="513" cy="514"/>
            </a:xfrm>
            <a:custGeom>
              <a:avLst/>
              <a:gdLst>
                <a:gd name="T0" fmla="*/ 0 w 342"/>
                <a:gd name="T1" fmla="*/ 0 h 342"/>
                <a:gd name="T2" fmla="*/ 470 w 342"/>
                <a:gd name="T3" fmla="*/ 18 h 342"/>
                <a:gd name="T4" fmla="*/ 911 w 342"/>
                <a:gd name="T5" fmla="*/ 80 h 342"/>
                <a:gd name="T6" fmla="*/ 1305 w 342"/>
                <a:gd name="T7" fmla="*/ 170 h 342"/>
                <a:gd name="T8" fmla="*/ 1670 w 342"/>
                <a:gd name="T9" fmla="*/ 305 h 342"/>
                <a:gd name="T10" fmla="*/ 1989 w 342"/>
                <a:gd name="T11" fmla="*/ 458 h 342"/>
                <a:gd name="T12" fmla="*/ 2247 w 342"/>
                <a:gd name="T13" fmla="*/ 642 h 342"/>
                <a:gd name="T14" fmla="*/ 2430 w 342"/>
                <a:gd name="T15" fmla="*/ 843 h 342"/>
                <a:gd name="T16" fmla="*/ 2551 w 342"/>
                <a:gd name="T17" fmla="*/ 1073 h 342"/>
                <a:gd name="T18" fmla="*/ 2599 w 342"/>
                <a:gd name="T19" fmla="*/ 1302 h 342"/>
                <a:gd name="T20" fmla="*/ 2551 w 342"/>
                <a:gd name="T21" fmla="*/ 1553 h 342"/>
                <a:gd name="T22" fmla="*/ 2430 w 342"/>
                <a:gd name="T23" fmla="*/ 1766 h 342"/>
                <a:gd name="T24" fmla="*/ 2247 w 342"/>
                <a:gd name="T25" fmla="*/ 1966 h 342"/>
                <a:gd name="T26" fmla="*/ 1989 w 342"/>
                <a:gd name="T27" fmla="*/ 2148 h 342"/>
                <a:gd name="T28" fmla="*/ 1670 w 342"/>
                <a:gd name="T29" fmla="*/ 2315 h 342"/>
                <a:gd name="T30" fmla="*/ 1305 w 342"/>
                <a:gd name="T31" fmla="*/ 2438 h 342"/>
                <a:gd name="T32" fmla="*/ 911 w 342"/>
                <a:gd name="T33" fmla="*/ 2529 h 342"/>
                <a:gd name="T34" fmla="*/ 470 w 342"/>
                <a:gd name="T35" fmla="*/ 2591 h 342"/>
                <a:gd name="T36" fmla="*/ 0 w 342"/>
                <a:gd name="T37" fmla="*/ 2624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342"/>
                <a:gd name="T59" fmla="*/ 342 w 342"/>
                <a:gd name="T60" fmla="*/ 342 h 3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342">
                  <a:moveTo>
                    <a:pt x="0" y="0"/>
                  </a:moveTo>
                  <a:lnTo>
                    <a:pt x="62" y="2"/>
                  </a:lnTo>
                  <a:lnTo>
                    <a:pt x="120" y="10"/>
                  </a:lnTo>
                  <a:lnTo>
                    <a:pt x="172" y="22"/>
                  </a:lnTo>
                  <a:lnTo>
                    <a:pt x="220" y="40"/>
                  </a:lnTo>
                  <a:lnTo>
                    <a:pt x="262" y="60"/>
                  </a:lnTo>
                  <a:lnTo>
                    <a:pt x="296" y="84"/>
                  </a:lnTo>
                  <a:lnTo>
                    <a:pt x="320" y="110"/>
                  </a:lnTo>
                  <a:lnTo>
                    <a:pt x="336" y="140"/>
                  </a:lnTo>
                  <a:lnTo>
                    <a:pt x="342" y="170"/>
                  </a:lnTo>
                  <a:lnTo>
                    <a:pt x="336" y="202"/>
                  </a:lnTo>
                  <a:lnTo>
                    <a:pt x="320" y="230"/>
                  </a:lnTo>
                  <a:lnTo>
                    <a:pt x="296" y="256"/>
                  </a:lnTo>
                  <a:lnTo>
                    <a:pt x="262" y="280"/>
                  </a:lnTo>
                  <a:lnTo>
                    <a:pt x="220" y="302"/>
                  </a:lnTo>
                  <a:lnTo>
                    <a:pt x="172" y="318"/>
                  </a:lnTo>
                  <a:lnTo>
                    <a:pt x="120" y="330"/>
                  </a:lnTo>
                  <a:lnTo>
                    <a:pt x="62" y="338"/>
                  </a:lnTo>
                  <a:lnTo>
                    <a:pt x="0" y="342"/>
                  </a:lnTo>
                </a:path>
              </a:pathLst>
            </a:custGeom>
            <a:noFill/>
            <a:ln w="25400">
              <a:solidFill>
                <a:srgbClr val="000000"/>
              </a:solidFill>
              <a:round/>
              <a:headEnd/>
              <a:tailEnd/>
            </a:ln>
          </p:spPr>
          <p:txBody>
            <a:bodyPr vert="eaVert"/>
            <a:lstStyle/>
            <a:p>
              <a:pPr algn="ctr"/>
              <a:endParaRPr kumimoji="0" lang="ja-JP" altLang="ja-JP"/>
            </a:p>
          </p:txBody>
        </p:sp>
        <p:sp>
          <p:nvSpPr>
            <p:cNvPr id="37917" name="Line 8"/>
            <p:cNvSpPr>
              <a:spLocks noChangeAspect="1" noChangeShapeType="1"/>
            </p:cNvSpPr>
            <p:nvPr/>
          </p:nvSpPr>
          <p:spPr bwMode="auto">
            <a:xfrm rot="-5400000">
              <a:off x="364" y="1833"/>
              <a:ext cx="1134" cy="1"/>
            </a:xfrm>
            <a:prstGeom prst="line">
              <a:avLst/>
            </a:prstGeom>
            <a:noFill/>
            <a:ln w="25400">
              <a:solidFill>
                <a:srgbClr val="000000"/>
              </a:solidFill>
              <a:round/>
              <a:headEnd/>
              <a:tailEnd/>
            </a:ln>
          </p:spPr>
          <p:txBody>
            <a:bodyPr/>
            <a:lstStyle/>
            <a:p>
              <a:endParaRPr lang="ja-JP" altLang="en-US"/>
            </a:p>
          </p:txBody>
        </p:sp>
        <p:sp>
          <p:nvSpPr>
            <p:cNvPr id="37918" name="Freeform 9"/>
            <p:cNvSpPr>
              <a:spLocks noChangeAspect="1"/>
            </p:cNvSpPr>
            <p:nvPr/>
          </p:nvSpPr>
          <p:spPr bwMode="auto">
            <a:xfrm rot="-5400000">
              <a:off x="643" y="902"/>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sp>
          <p:nvSpPr>
            <p:cNvPr id="37919" name="Freeform 10"/>
            <p:cNvSpPr>
              <a:spLocks noChangeAspect="1"/>
            </p:cNvSpPr>
            <p:nvPr/>
          </p:nvSpPr>
          <p:spPr bwMode="auto">
            <a:xfrm rot="-5400000">
              <a:off x="839" y="2234"/>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sp>
          <p:nvSpPr>
            <p:cNvPr id="37920" name="Freeform 11"/>
            <p:cNvSpPr>
              <a:spLocks noChangeAspect="1"/>
            </p:cNvSpPr>
            <p:nvPr/>
          </p:nvSpPr>
          <p:spPr bwMode="auto">
            <a:xfrm rot="-5400000">
              <a:off x="467" y="2234"/>
              <a:ext cx="54" cy="54"/>
            </a:xfrm>
            <a:custGeom>
              <a:avLst/>
              <a:gdLst>
                <a:gd name="T0" fmla="*/ 135 w 36"/>
                <a:gd name="T1" fmla="*/ 271 h 36"/>
                <a:gd name="T2" fmla="*/ 75 w 36"/>
                <a:gd name="T3" fmla="*/ 256 h 36"/>
                <a:gd name="T4" fmla="*/ 31 w 36"/>
                <a:gd name="T5" fmla="*/ 243 h 36"/>
                <a:gd name="T6" fmla="*/ 0 w 36"/>
                <a:gd name="T7" fmla="*/ 195 h 36"/>
                <a:gd name="T8" fmla="*/ 0 w 36"/>
                <a:gd name="T9" fmla="*/ 135 h 36"/>
                <a:gd name="T10" fmla="*/ 0 w 36"/>
                <a:gd name="T11" fmla="*/ 90 h 36"/>
                <a:gd name="T12" fmla="*/ 31 w 36"/>
                <a:gd name="T13" fmla="*/ 46 h 36"/>
                <a:gd name="T14" fmla="*/ 75 w 36"/>
                <a:gd name="T15" fmla="*/ 14 h 36"/>
                <a:gd name="T16" fmla="*/ 135 w 36"/>
                <a:gd name="T17" fmla="*/ 0 h 36"/>
                <a:gd name="T18" fmla="*/ 181 w 36"/>
                <a:gd name="T19" fmla="*/ 14 h 36"/>
                <a:gd name="T20" fmla="*/ 226 w 36"/>
                <a:gd name="T21" fmla="*/ 46 h 36"/>
                <a:gd name="T22" fmla="*/ 256 w 36"/>
                <a:gd name="T23" fmla="*/ 90 h 36"/>
                <a:gd name="T24" fmla="*/ 271 w 36"/>
                <a:gd name="T25" fmla="*/ 135 h 36"/>
                <a:gd name="T26" fmla="*/ 256 w 36"/>
                <a:gd name="T27" fmla="*/ 195 h 36"/>
                <a:gd name="T28" fmla="*/ 226 w 36"/>
                <a:gd name="T29" fmla="*/ 243 h 36"/>
                <a:gd name="T30" fmla="*/ 181 w 36"/>
                <a:gd name="T31" fmla="*/ 256 h 36"/>
                <a:gd name="T32" fmla="*/ 135 w 36"/>
                <a:gd name="T33" fmla="*/ 27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vert="eaVert"/>
            <a:lstStyle/>
            <a:p>
              <a:pPr algn="ctr"/>
              <a:endParaRPr kumimoji="0" lang="ja-JP" altLang="ja-JP"/>
            </a:p>
          </p:txBody>
        </p:sp>
      </p:grpSp>
      <p:sp>
        <p:nvSpPr>
          <p:cNvPr id="37903" name="Text Box 13"/>
          <p:cNvSpPr txBox="1">
            <a:spLocks noChangeArrowheads="1"/>
          </p:cNvSpPr>
          <p:nvPr/>
        </p:nvSpPr>
        <p:spPr bwMode="auto">
          <a:xfrm>
            <a:off x="1270000" y="3435623"/>
            <a:ext cx="361950" cy="519112"/>
          </a:xfrm>
          <a:prstGeom prst="rect">
            <a:avLst/>
          </a:prstGeom>
          <a:noFill/>
          <a:ln w="9525" algn="ctr">
            <a:noFill/>
            <a:miter lim="800000"/>
            <a:headEnd/>
            <a:tailEnd/>
          </a:ln>
        </p:spPr>
        <p:txBody>
          <a:bodyPr wrap="none">
            <a:spAutoFit/>
          </a:bodyPr>
          <a:lstStyle/>
          <a:p>
            <a:pPr algn="ctr"/>
            <a:r>
              <a:rPr kumimoji="0" lang="en-US" altLang="ja-JP">
                <a:solidFill>
                  <a:srgbClr val="0000FF"/>
                </a:solidFill>
                <a:latin typeface="ＭＳ ゴシック" pitchFamily="49" charset="-128"/>
                <a:ea typeface="ＭＳ ゴシック" pitchFamily="49" charset="-128"/>
              </a:rPr>
              <a:t>1</a:t>
            </a:r>
          </a:p>
        </p:txBody>
      </p:sp>
      <p:sp>
        <p:nvSpPr>
          <p:cNvPr id="37904" name="Line 15"/>
          <p:cNvSpPr>
            <a:spLocks noChangeShapeType="1"/>
          </p:cNvSpPr>
          <p:nvPr/>
        </p:nvSpPr>
        <p:spPr bwMode="auto">
          <a:xfrm>
            <a:off x="1222375" y="3508648"/>
            <a:ext cx="0" cy="719137"/>
          </a:xfrm>
          <a:prstGeom prst="line">
            <a:avLst/>
          </a:prstGeom>
          <a:noFill/>
          <a:ln w="95250">
            <a:solidFill>
              <a:srgbClr val="0000FF"/>
            </a:solidFill>
            <a:round/>
            <a:headEnd/>
            <a:tailEnd type="triangle" w="med" len="med"/>
          </a:ln>
        </p:spPr>
        <p:txBody>
          <a:bodyPr/>
          <a:lstStyle/>
          <a:p>
            <a:endParaRPr lang="ja-JP" altLang="en-US"/>
          </a:p>
        </p:txBody>
      </p:sp>
      <p:sp>
        <p:nvSpPr>
          <p:cNvPr id="37905" name="Line 16"/>
          <p:cNvSpPr>
            <a:spLocks noChangeShapeType="1"/>
          </p:cNvSpPr>
          <p:nvPr/>
        </p:nvSpPr>
        <p:spPr bwMode="auto">
          <a:xfrm>
            <a:off x="1520825" y="5607323"/>
            <a:ext cx="0" cy="719137"/>
          </a:xfrm>
          <a:prstGeom prst="line">
            <a:avLst/>
          </a:prstGeom>
          <a:noFill/>
          <a:ln w="95250">
            <a:solidFill>
              <a:srgbClr val="0000FF"/>
            </a:solidFill>
            <a:round/>
            <a:headEnd/>
            <a:tailEnd type="triangle" w="med" len="med"/>
          </a:ln>
        </p:spPr>
        <p:txBody>
          <a:bodyPr/>
          <a:lstStyle/>
          <a:p>
            <a:endParaRPr lang="ja-JP" altLang="en-US"/>
          </a:p>
        </p:txBody>
      </p:sp>
      <p:sp>
        <p:nvSpPr>
          <p:cNvPr id="37906" name="Line 17"/>
          <p:cNvSpPr>
            <a:spLocks noChangeShapeType="1"/>
          </p:cNvSpPr>
          <p:nvPr/>
        </p:nvSpPr>
        <p:spPr bwMode="auto">
          <a:xfrm>
            <a:off x="935038" y="5623198"/>
            <a:ext cx="0" cy="719137"/>
          </a:xfrm>
          <a:prstGeom prst="line">
            <a:avLst/>
          </a:prstGeom>
          <a:noFill/>
          <a:ln w="95250">
            <a:solidFill>
              <a:srgbClr val="0000FF"/>
            </a:solidFill>
            <a:round/>
            <a:headEnd/>
            <a:tailEnd type="triangle" w="med" len="med"/>
          </a:ln>
        </p:spPr>
        <p:txBody>
          <a:bodyPr/>
          <a:lstStyle/>
          <a:p>
            <a:endParaRPr lang="ja-JP" altLang="en-US"/>
          </a:p>
        </p:txBody>
      </p:sp>
      <p:sp>
        <p:nvSpPr>
          <p:cNvPr id="37907" name="Text Box 51"/>
          <p:cNvSpPr txBox="1">
            <a:spLocks noChangeArrowheads="1"/>
          </p:cNvSpPr>
          <p:nvPr/>
        </p:nvSpPr>
        <p:spPr bwMode="auto">
          <a:xfrm>
            <a:off x="6884988" y="5662885"/>
            <a:ext cx="2160587" cy="523875"/>
          </a:xfrm>
          <a:prstGeom prst="rect">
            <a:avLst/>
          </a:prstGeom>
          <a:noFill/>
          <a:ln w="9525" algn="ctr">
            <a:noFill/>
            <a:miter lim="800000"/>
            <a:headEnd/>
            <a:tailEnd/>
          </a:ln>
        </p:spPr>
        <p:txBody>
          <a:bodyPr wrap="none">
            <a:spAutoFit/>
          </a:bodyPr>
          <a:lstStyle/>
          <a:p>
            <a:pPr algn="ctr"/>
            <a:r>
              <a:rPr kumimoji="0" lang="en-US" altLang="ja-JP">
                <a:solidFill>
                  <a:srgbClr val="008000"/>
                </a:solidFill>
                <a:latin typeface="ＭＳ ゴシック" pitchFamily="49" charset="-128"/>
                <a:ea typeface="ＭＳ ゴシック" pitchFamily="49" charset="-128"/>
              </a:rPr>
              <a:t>1.5     1.5</a:t>
            </a:r>
          </a:p>
        </p:txBody>
      </p:sp>
      <p:sp>
        <p:nvSpPr>
          <p:cNvPr id="59" name="Text Box 123"/>
          <p:cNvSpPr txBox="1">
            <a:spLocks noChangeArrowheads="1"/>
          </p:cNvSpPr>
          <p:nvPr/>
        </p:nvSpPr>
        <p:spPr bwMode="auto">
          <a:xfrm>
            <a:off x="429444" y="1128822"/>
            <a:ext cx="2653034"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Conventional </a:t>
            </a:r>
            <a:endParaRPr kumimoji="0" lang="ja-JP" altLang="en-US" dirty="0">
              <a:solidFill>
                <a:srgbClr val="0000FF"/>
              </a:solidFill>
              <a:latin typeface="+mj-lt"/>
              <a:ea typeface="ＭＳ ゴシック" pitchFamily="49" charset="-128"/>
            </a:endParaRPr>
          </a:p>
        </p:txBody>
      </p:sp>
      <p:sp>
        <p:nvSpPr>
          <p:cNvPr id="60" name="Text Box 124"/>
          <p:cNvSpPr txBox="1">
            <a:spLocks noChangeArrowheads="1"/>
          </p:cNvSpPr>
          <p:nvPr/>
        </p:nvSpPr>
        <p:spPr bwMode="auto">
          <a:xfrm>
            <a:off x="4048894" y="1136065"/>
            <a:ext cx="2755884" cy="523220"/>
          </a:xfrm>
          <a:prstGeom prst="rect">
            <a:avLst/>
          </a:prstGeom>
          <a:noFill/>
          <a:ln w="9525" algn="ctr">
            <a:noFill/>
            <a:miter lim="800000"/>
            <a:headEnd/>
            <a:tailEnd/>
          </a:ln>
        </p:spPr>
        <p:txBody>
          <a:bodyPr wrap="none">
            <a:spAutoFit/>
          </a:bodyPr>
          <a:lstStyle/>
          <a:p>
            <a:pPr algn="ctr"/>
            <a:r>
              <a:rPr kumimoji="0" lang="en-US" altLang="ja-JP" dirty="0" smtClean="0">
                <a:solidFill>
                  <a:srgbClr val="FF0000"/>
                </a:solidFill>
                <a:latin typeface="+mj-lt"/>
                <a:ea typeface="ＭＳ ゴシック" pitchFamily="49" charset="-128"/>
              </a:rPr>
              <a:t>Compensation</a:t>
            </a:r>
            <a:endParaRPr kumimoji="0" lang="ja-JP" altLang="en-US" dirty="0">
              <a:solidFill>
                <a:srgbClr val="FF0000"/>
              </a:solidFill>
              <a:latin typeface="+mj-lt"/>
              <a:ea typeface="ＭＳ ゴシック" pitchFamily="49" charset="-128"/>
            </a:endParaRPr>
          </a:p>
        </p:txBody>
      </p:sp>
      <p:sp>
        <p:nvSpPr>
          <p:cNvPr id="61" name="Text Box 125"/>
          <p:cNvSpPr txBox="1">
            <a:spLocks noChangeArrowheads="1"/>
          </p:cNvSpPr>
          <p:nvPr/>
        </p:nvSpPr>
        <p:spPr bwMode="auto">
          <a:xfrm>
            <a:off x="7145238" y="1131873"/>
            <a:ext cx="1717137" cy="523220"/>
          </a:xfrm>
          <a:prstGeom prst="rect">
            <a:avLst/>
          </a:prstGeom>
          <a:noFill/>
          <a:ln w="9525" algn="ctr">
            <a:noFill/>
            <a:miter lim="800000"/>
            <a:headEnd/>
            <a:tailEnd/>
          </a:ln>
        </p:spPr>
        <p:txBody>
          <a:bodyPr wrap="none">
            <a:spAutoFit/>
          </a:bodyPr>
          <a:lstStyle/>
          <a:p>
            <a:pPr algn="ctr"/>
            <a:r>
              <a:rPr kumimoji="0" lang="en-US" altLang="ja-JP" dirty="0" smtClean="0">
                <a:solidFill>
                  <a:srgbClr val="00CC00"/>
                </a:solidFill>
                <a:latin typeface="+mj-lt"/>
                <a:ea typeface="ＭＳ ゴシック" pitchFamily="49" charset="-128"/>
              </a:rPr>
              <a:t>Proposal</a:t>
            </a:r>
            <a:endParaRPr kumimoji="0" lang="ja-JP" altLang="en-US" dirty="0">
              <a:solidFill>
                <a:srgbClr val="00CC00"/>
              </a:solidFill>
              <a:latin typeface="+mj-lt"/>
              <a:ea typeface="ＭＳ ゴシック" pitchFamily="49" charset="-128"/>
            </a:endParaRPr>
          </a:p>
        </p:txBody>
      </p:sp>
      <p:pic>
        <p:nvPicPr>
          <p:cNvPr id="63" name="図 62"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520502" y="1707937"/>
            <a:ext cx="7956238" cy="792088"/>
          </a:xfrm>
          <a:prstGeom prst="rect">
            <a:avLst/>
          </a:prstGeom>
          <a:noFill/>
          <a:ln/>
          <a:effectLst/>
        </p:spPr>
      </p:pic>
      <p:sp>
        <p:nvSpPr>
          <p:cNvPr id="6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Toy Problem on CA</a:t>
            </a:r>
            <a:endParaRPr kumimoji="1" lang="ja-JP" altLang="en-US" dirty="0"/>
          </a:p>
        </p:txBody>
      </p:sp>
      <p:sp>
        <p:nvSpPr>
          <p:cNvPr id="3" name="スライド番号プレースホルダ 2"/>
          <p:cNvSpPr>
            <a:spLocks noGrp="1"/>
          </p:cNvSpPr>
          <p:nvPr>
            <p:ph type="sldNum" sz="quarter" idx="10"/>
          </p:nvPr>
        </p:nvSpPr>
        <p:spPr/>
        <p:txBody>
          <a:bodyPr/>
          <a:lstStyle/>
          <a:p>
            <a:r>
              <a:rPr lang="en-US" altLang="ja-JP" smtClean="0"/>
              <a:t>[</a:t>
            </a:r>
            <a:fld id="{057A6CCD-E490-460C-9861-1B4C43DCB21B}" type="slidenum">
              <a:rPr lang="en-US" altLang="ja-JP" smtClean="0"/>
              <a:pPr/>
              <a:t>108</a:t>
            </a:fld>
            <a:r>
              <a:rPr lang="en-US" altLang="ja-JP" smtClean="0"/>
              <a:t>]</a:t>
            </a:r>
            <a:endParaRPr lang="en-US" altLang="ja-JP"/>
          </a:p>
        </p:txBody>
      </p:sp>
      <p:pic>
        <p:nvPicPr>
          <p:cNvPr id="4" name="Picture 17" descr="tau_c2"/>
          <p:cNvPicPr>
            <a:picLocks noChangeAspect="1" noChangeArrowheads="1"/>
          </p:cNvPicPr>
          <p:nvPr/>
        </p:nvPicPr>
        <p:blipFill>
          <a:blip r:embed="rId2" cstate="print"/>
          <a:srcRect/>
          <a:stretch>
            <a:fillRect/>
          </a:stretch>
        </p:blipFill>
        <p:spPr bwMode="auto">
          <a:xfrm>
            <a:off x="3203848" y="2132856"/>
            <a:ext cx="5236256" cy="3672408"/>
          </a:xfrm>
          <a:prstGeom prst="rect">
            <a:avLst/>
          </a:prstGeom>
          <a:noFill/>
          <a:ln w="9525">
            <a:noFill/>
            <a:miter lim="800000"/>
            <a:headEnd/>
            <a:tailEnd/>
          </a:ln>
        </p:spPr>
      </p:pic>
      <p:grpSp>
        <p:nvGrpSpPr>
          <p:cNvPr id="28" name="グループ化 27"/>
          <p:cNvGrpSpPr/>
          <p:nvPr/>
        </p:nvGrpSpPr>
        <p:grpSpPr>
          <a:xfrm rot="16200000">
            <a:off x="-450924" y="2547268"/>
            <a:ext cx="4722813" cy="2309813"/>
            <a:chOff x="209550" y="1190625"/>
            <a:chExt cx="4722813" cy="2309813"/>
          </a:xfrm>
        </p:grpSpPr>
        <p:grpSp>
          <p:nvGrpSpPr>
            <p:cNvPr id="5" name="Group 54"/>
            <p:cNvGrpSpPr>
              <a:grpSpLocks/>
            </p:cNvGrpSpPr>
            <p:nvPr/>
          </p:nvGrpSpPr>
          <p:grpSpPr bwMode="auto">
            <a:xfrm>
              <a:off x="209550" y="1568450"/>
              <a:ext cx="4324350" cy="1931988"/>
              <a:chOff x="132" y="988"/>
              <a:chExt cx="2724" cy="1217"/>
            </a:xfrm>
          </p:grpSpPr>
          <p:grpSp>
            <p:nvGrpSpPr>
              <p:cNvPr id="6" name="Group 30"/>
              <p:cNvGrpSpPr>
                <a:grpSpLocks/>
              </p:cNvGrpSpPr>
              <p:nvPr/>
            </p:nvGrpSpPr>
            <p:grpSpPr bwMode="auto">
              <a:xfrm>
                <a:off x="388" y="1071"/>
                <a:ext cx="2468" cy="774"/>
                <a:chOff x="1650" y="1225"/>
                <a:chExt cx="2468" cy="774"/>
              </a:xfrm>
            </p:grpSpPr>
            <p:sp>
              <p:nvSpPr>
                <p:cNvPr id="17" name="Line 10"/>
                <p:cNvSpPr>
                  <a:spLocks noChangeAspect="1" noChangeShapeType="1"/>
                </p:cNvSpPr>
                <p:nvPr/>
              </p:nvSpPr>
              <p:spPr bwMode="auto">
                <a:xfrm>
                  <a:off x="1658" y="1227"/>
                  <a:ext cx="1" cy="771"/>
                </a:xfrm>
                <a:prstGeom prst="line">
                  <a:avLst/>
                </a:prstGeom>
                <a:noFill/>
                <a:ln w="25400">
                  <a:solidFill>
                    <a:srgbClr val="000000"/>
                  </a:solidFill>
                  <a:round/>
                  <a:headEnd/>
                  <a:tailEnd/>
                </a:ln>
              </p:spPr>
              <p:txBody>
                <a:bodyPr/>
                <a:lstStyle/>
                <a:p>
                  <a:endParaRPr lang="ja-JP" altLang="en-US"/>
                </a:p>
              </p:txBody>
            </p:sp>
            <p:sp>
              <p:nvSpPr>
                <p:cNvPr id="18" name="Line 11"/>
                <p:cNvSpPr>
                  <a:spLocks noChangeAspect="1" noChangeShapeType="1"/>
                </p:cNvSpPr>
                <p:nvPr/>
              </p:nvSpPr>
              <p:spPr bwMode="auto">
                <a:xfrm>
                  <a:off x="1650" y="1225"/>
                  <a:ext cx="1700" cy="1"/>
                </a:xfrm>
                <a:prstGeom prst="line">
                  <a:avLst/>
                </a:prstGeom>
                <a:noFill/>
                <a:ln w="25400">
                  <a:solidFill>
                    <a:srgbClr val="000000"/>
                  </a:solidFill>
                  <a:round/>
                  <a:headEnd/>
                  <a:tailEnd/>
                </a:ln>
              </p:spPr>
              <p:txBody>
                <a:bodyPr/>
                <a:lstStyle/>
                <a:p>
                  <a:endParaRPr lang="ja-JP" altLang="en-US"/>
                </a:p>
              </p:txBody>
            </p:sp>
            <p:sp>
              <p:nvSpPr>
                <p:cNvPr id="19" name="Freeform 12"/>
                <p:cNvSpPr>
                  <a:spLocks noChangeAspect="1"/>
                </p:cNvSpPr>
                <p:nvPr/>
              </p:nvSpPr>
              <p:spPr bwMode="auto">
                <a:xfrm>
                  <a:off x="3349" y="1227"/>
                  <a:ext cx="769" cy="771"/>
                </a:xfrm>
                <a:custGeom>
                  <a:avLst/>
                  <a:gdLst>
                    <a:gd name="T0" fmla="*/ 0 w 342"/>
                    <a:gd name="T1" fmla="*/ 0 h 342"/>
                    <a:gd name="T2" fmla="*/ 704 w 342"/>
                    <a:gd name="T3" fmla="*/ 25 h 342"/>
                    <a:gd name="T4" fmla="*/ 1365 w 342"/>
                    <a:gd name="T5" fmla="*/ 117 h 342"/>
                    <a:gd name="T6" fmla="*/ 1956 w 342"/>
                    <a:gd name="T7" fmla="*/ 255 h 342"/>
                    <a:gd name="T8" fmla="*/ 2503 w 342"/>
                    <a:gd name="T9" fmla="*/ 458 h 342"/>
                    <a:gd name="T10" fmla="*/ 2977 w 342"/>
                    <a:gd name="T11" fmla="*/ 685 h 342"/>
                    <a:gd name="T12" fmla="*/ 3368 w 342"/>
                    <a:gd name="T13" fmla="*/ 960 h 342"/>
                    <a:gd name="T14" fmla="*/ 3640 w 342"/>
                    <a:gd name="T15" fmla="*/ 1260 h 342"/>
                    <a:gd name="T16" fmla="*/ 3823 w 342"/>
                    <a:gd name="T17" fmla="*/ 1605 h 342"/>
                    <a:gd name="T18" fmla="*/ 3888 w 342"/>
                    <a:gd name="T19" fmla="*/ 1946 h 342"/>
                    <a:gd name="T20" fmla="*/ 3823 w 342"/>
                    <a:gd name="T21" fmla="*/ 2313 h 342"/>
                    <a:gd name="T22" fmla="*/ 3640 w 342"/>
                    <a:gd name="T23" fmla="*/ 2638 h 342"/>
                    <a:gd name="T24" fmla="*/ 3368 w 342"/>
                    <a:gd name="T25" fmla="*/ 2933 h 342"/>
                    <a:gd name="T26" fmla="*/ 2977 w 342"/>
                    <a:gd name="T27" fmla="*/ 3208 h 342"/>
                    <a:gd name="T28" fmla="*/ 2503 w 342"/>
                    <a:gd name="T29" fmla="*/ 3460 h 342"/>
                    <a:gd name="T30" fmla="*/ 1956 w 342"/>
                    <a:gd name="T31" fmla="*/ 3643 h 342"/>
                    <a:gd name="T32" fmla="*/ 1365 w 342"/>
                    <a:gd name="T33" fmla="*/ 3781 h 342"/>
                    <a:gd name="T34" fmla="*/ 704 w 342"/>
                    <a:gd name="T35" fmla="*/ 3873 h 342"/>
                    <a:gd name="T36" fmla="*/ 0 w 342"/>
                    <a:gd name="T37" fmla="*/ 3918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342"/>
                    <a:gd name="T59" fmla="*/ 342 w 342"/>
                    <a:gd name="T60" fmla="*/ 342 h 3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342">
                      <a:moveTo>
                        <a:pt x="0" y="0"/>
                      </a:moveTo>
                      <a:lnTo>
                        <a:pt x="62" y="2"/>
                      </a:lnTo>
                      <a:lnTo>
                        <a:pt x="120" y="10"/>
                      </a:lnTo>
                      <a:lnTo>
                        <a:pt x="172" y="22"/>
                      </a:lnTo>
                      <a:lnTo>
                        <a:pt x="220" y="40"/>
                      </a:lnTo>
                      <a:lnTo>
                        <a:pt x="262" y="60"/>
                      </a:lnTo>
                      <a:lnTo>
                        <a:pt x="296" y="84"/>
                      </a:lnTo>
                      <a:lnTo>
                        <a:pt x="320" y="110"/>
                      </a:lnTo>
                      <a:lnTo>
                        <a:pt x="336" y="140"/>
                      </a:lnTo>
                      <a:lnTo>
                        <a:pt x="342" y="170"/>
                      </a:lnTo>
                      <a:lnTo>
                        <a:pt x="336" y="202"/>
                      </a:lnTo>
                      <a:lnTo>
                        <a:pt x="320" y="230"/>
                      </a:lnTo>
                      <a:lnTo>
                        <a:pt x="296" y="256"/>
                      </a:lnTo>
                      <a:lnTo>
                        <a:pt x="262" y="280"/>
                      </a:lnTo>
                      <a:lnTo>
                        <a:pt x="220" y="302"/>
                      </a:lnTo>
                      <a:lnTo>
                        <a:pt x="172" y="318"/>
                      </a:lnTo>
                      <a:lnTo>
                        <a:pt x="120" y="330"/>
                      </a:lnTo>
                      <a:lnTo>
                        <a:pt x="62" y="338"/>
                      </a:lnTo>
                      <a:lnTo>
                        <a:pt x="0" y="342"/>
                      </a:lnTo>
                    </a:path>
                  </a:pathLst>
                </a:custGeom>
                <a:noFill/>
                <a:ln w="25400">
                  <a:solidFill>
                    <a:srgbClr val="000000"/>
                  </a:solidFill>
                  <a:round/>
                  <a:headEnd/>
                  <a:tailEnd/>
                </a:ln>
              </p:spPr>
              <p:txBody>
                <a:bodyPr/>
                <a:lstStyle/>
                <a:p>
                  <a:pPr algn="ctr"/>
                  <a:endParaRPr kumimoji="0" lang="ja-JP" altLang="en-US"/>
                </a:p>
              </p:txBody>
            </p:sp>
            <p:sp>
              <p:nvSpPr>
                <p:cNvPr id="20" name="Line 13"/>
                <p:cNvSpPr>
                  <a:spLocks noChangeAspect="1" noChangeShapeType="1"/>
                </p:cNvSpPr>
                <p:nvPr/>
              </p:nvSpPr>
              <p:spPr bwMode="auto">
                <a:xfrm>
                  <a:off x="1650" y="1997"/>
                  <a:ext cx="1699" cy="2"/>
                </a:xfrm>
                <a:prstGeom prst="line">
                  <a:avLst/>
                </a:prstGeom>
                <a:noFill/>
                <a:ln w="25400">
                  <a:solidFill>
                    <a:srgbClr val="000000"/>
                  </a:solidFill>
                  <a:round/>
                  <a:headEnd/>
                  <a:tailEnd/>
                </a:ln>
              </p:spPr>
              <p:txBody>
                <a:bodyPr/>
                <a:lstStyle/>
                <a:p>
                  <a:endParaRPr lang="ja-JP" altLang="en-US"/>
                </a:p>
              </p:txBody>
            </p:sp>
            <p:sp>
              <p:nvSpPr>
                <p:cNvPr id="21" name="Freeform 14"/>
                <p:cNvSpPr>
                  <a:spLocks noChangeAspect="1"/>
                </p:cNvSpPr>
                <p:nvPr/>
              </p:nvSpPr>
              <p:spPr bwMode="auto">
                <a:xfrm>
                  <a:off x="3815" y="1567"/>
                  <a:ext cx="81" cy="81"/>
                </a:xfrm>
                <a:custGeom>
                  <a:avLst/>
                  <a:gdLst>
                    <a:gd name="T0" fmla="*/ 207 w 36"/>
                    <a:gd name="T1" fmla="*/ 409 h 36"/>
                    <a:gd name="T2" fmla="*/ 110 w 36"/>
                    <a:gd name="T3" fmla="*/ 389 h 36"/>
                    <a:gd name="T4" fmla="*/ 45 w 36"/>
                    <a:gd name="T5" fmla="*/ 364 h 36"/>
                    <a:gd name="T6" fmla="*/ 0 w 36"/>
                    <a:gd name="T7" fmla="*/ 293 h 36"/>
                    <a:gd name="T8" fmla="*/ 0 w 36"/>
                    <a:gd name="T9" fmla="*/ 207 h 36"/>
                    <a:gd name="T10" fmla="*/ 0 w 36"/>
                    <a:gd name="T11" fmla="*/ 137 h 36"/>
                    <a:gd name="T12" fmla="*/ 45 w 36"/>
                    <a:gd name="T13" fmla="*/ 65 h 36"/>
                    <a:gd name="T14" fmla="*/ 110 w 36"/>
                    <a:gd name="T15" fmla="*/ 25 h 36"/>
                    <a:gd name="T16" fmla="*/ 207 w 36"/>
                    <a:gd name="T17" fmla="*/ 0 h 36"/>
                    <a:gd name="T18" fmla="*/ 272 w 36"/>
                    <a:gd name="T19" fmla="*/ 25 h 36"/>
                    <a:gd name="T20" fmla="*/ 340 w 36"/>
                    <a:gd name="T21" fmla="*/ 65 h 36"/>
                    <a:gd name="T22" fmla="*/ 389 w 36"/>
                    <a:gd name="T23" fmla="*/ 137 h 36"/>
                    <a:gd name="T24" fmla="*/ 409 w 36"/>
                    <a:gd name="T25" fmla="*/ 207 h 36"/>
                    <a:gd name="T26" fmla="*/ 389 w 36"/>
                    <a:gd name="T27" fmla="*/ 293 h 36"/>
                    <a:gd name="T28" fmla="*/ 340 w 36"/>
                    <a:gd name="T29" fmla="*/ 364 h 36"/>
                    <a:gd name="T30" fmla="*/ 272 w 36"/>
                    <a:gd name="T31" fmla="*/ 389 h 36"/>
                    <a:gd name="T32" fmla="*/ 207 w 36"/>
                    <a:gd name="T33" fmla="*/ 409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a:lstStyle/>
                <a:p>
                  <a:pPr algn="ctr"/>
                  <a:endParaRPr kumimoji="0" lang="ja-JP" altLang="en-US"/>
                </a:p>
              </p:txBody>
            </p:sp>
            <p:sp>
              <p:nvSpPr>
                <p:cNvPr id="22" name="Freeform 22"/>
                <p:cNvSpPr>
                  <a:spLocks noChangeAspect="1"/>
                </p:cNvSpPr>
                <p:nvPr/>
              </p:nvSpPr>
              <p:spPr bwMode="auto">
                <a:xfrm>
                  <a:off x="1819" y="1861"/>
                  <a:ext cx="81" cy="81"/>
                </a:xfrm>
                <a:custGeom>
                  <a:avLst/>
                  <a:gdLst>
                    <a:gd name="T0" fmla="*/ 207 w 36"/>
                    <a:gd name="T1" fmla="*/ 409 h 36"/>
                    <a:gd name="T2" fmla="*/ 110 w 36"/>
                    <a:gd name="T3" fmla="*/ 389 h 36"/>
                    <a:gd name="T4" fmla="*/ 45 w 36"/>
                    <a:gd name="T5" fmla="*/ 364 h 36"/>
                    <a:gd name="T6" fmla="*/ 0 w 36"/>
                    <a:gd name="T7" fmla="*/ 293 h 36"/>
                    <a:gd name="T8" fmla="*/ 0 w 36"/>
                    <a:gd name="T9" fmla="*/ 207 h 36"/>
                    <a:gd name="T10" fmla="*/ 0 w 36"/>
                    <a:gd name="T11" fmla="*/ 137 h 36"/>
                    <a:gd name="T12" fmla="*/ 45 w 36"/>
                    <a:gd name="T13" fmla="*/ 65 h 36"/>
                    <a:gd name="T14" fmla="*/ 110 w 36"/>
                    <a:gd name="T15" fmla="*/ 25 h 36"/>
                    <a:gd name="T16" fmla="*/ 207 w 36"/>
                    <a:gd name="T17" fmla="*/ 0 h 36"/>
                    <a:gd name="T18" fmla="*/ 272 w 36"/>
                    <a:gd name="T19" fmla="*/ 25 h 36"/>
                    <a:gd name="T20" fmla="*/ 340 w 36"/>
                    <a:gd name="T21" fmla="*/ 65 h 36"/>
                    <a:gd name="T22" fmla="*/ 389 w 36"/>
                    <a:gd name="T23" fmla="*/ 137 h 36"/>
                    <a:gd name="T24" fmla="*/ 409 w 36"/>
                    <a:gd name="T25" fmla="*/ 207 h 36"/>
                    <a:gd name="T26" fmla="*/ 389 w 36"/>
                    <a:gd name="T27" fmla="*/ 293 h 36"/>
                    <a:gd name="T28" fmla="*/ 340 w 36"/>
                    <a:gd name="T29" fmla="*/ 364 h 36"/>
                    <a:gd name="T30" fmla="*/ 272 w 36"/>
                    <a:gd name="T31" fmla="*/ 389 h 36"/>
                    <a:gd name="T32" fmla="*/ 207 w 36"/>
                    <a:gd name="T33" fmla="*/ 409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a:lstStyle/>
                <a:p>
                  <a:pPr algn="ctr"/>
                  <a:endParaRPr kumimoji="0" lang="ja-JP" altLang="en-US"/>
                </a:p>
              </p:txBody>
            </p:sp>
            <p:sp>
              <p:nvSpPr>
                <p:cNvPr id="23" name="Freeform 24"/>
                <p:cNvSpPr>
                  <a:spLocks noChangeAspect="1"/>
                </p:cNvSpPr>
                <p:nvPr/>
              </p:nvSpPr>
              <p:spPr bwMode="auto">
                <a:xfrm>
                  <a:off x="1819" y="1303"/>
                  <a:ext cx="81" cy="81"/>
                </a:xfrm>
                <a:custGeom>
                  <a:avLst/>
                  <a:gdLst>
                    <a:gd name="T0" fmla="*/ 207 w 36"/>
                    <a:gd name="T1" fmla="*/ 409 h 36"/>
                    <a:gd name="T2" fmla="*/ 110 w 36"/>
                    <a:gd name="T3" fmla="*/ 389 h 36"/>
                    <a:gd name="T4" fmla="*/ 45 w 36"/>
                    <a:gd name="T5" fmla="*/ 364 h 36"/>
                    <a:gd name="T6" fmla="*/ 0 w 36"/>
                    <a:gd name="T7" fmla="*/ 293 h 36"/>
                    <a:gd name="T8" fmla="*/ 0 w 36"/>
                    <a:gd name="T9" fmla="*/ 207 h 36"/>
                    <a:gd name="T10" fmla="*/ 0 w 36"/>
                    <a:gd name="T11" fmla="*/ 137 h 36"/>
                    <a:gd name="T12" fmla="*/ 45 w 36"/>
                    <a:gd name="T13" fmla="*/ 65 h 36"/>
                    <a:gd name="T14" fmla="*/ 110 w 36"/>
                    <a:gd name="T15" fmla="*/ 25 h 36"/>
                    <a:gd name="T16" fmla="*/ 207 w 36"/>
                    <a:gd name="T17" fmla="*/ 0 h 36"/>
                    <a:gd name="T18" fmla="*/ 272 w 36"/>
                    <a:gd name="T19" fmla="*/ 25 h 36"/>
                    <a:gd name="T20" fmla="*/ 340 w 36"/>
                    <a:gd name="T21" fmla="*/ 65 h 36"/>
                    <a:gd name="T22" fmla="*/ 389 w 36"/>
                    <a:gd name="T23" fmla="*/ 137 h 36"/>
                    <a:gd name="T24" fmla="*/ 409 w 36"/>
                    <a:gd name="T25" fmla="*/ 207 h 36"/>
                    <a:gd name="T26" fmla="*/ 389 w 36"/>
                    <a:gd name="T27" fmla="*/ 293 h 36"/>
                    <a:gd name="T28" fmla="*/ 340 w 36"/>
                    <a:gd name="T29" fmla="*/ 364 h 36"/>
                    <a:gd name="T30" fmla="*/ 272 w 36"/>
                    <a:gd name="T31" fmla="*/ 389 h 36"/>
                    <a:gd name="T32" fmla="*/ 207 w 36"/>
                    <a:gd name="T33" fmla="*/ 409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6"/>
                    <a:gd name="T53" fmla="*/ 36 w 36"/>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6">
                      <a:moveTo>
                        <a:pt x="18" y="36"/>
                      </a:moveTo>
                      <a:lnTo>
                        <a:pt x="10" y="34"/>
                      </a:lnTo>
                      <a:lnTo>
                        <a:pt x="4" y="32"/>
                      </a:lnTo>
                      <a:lnTo>
                        <a:pt x="0" y="26"/>
                      </a:lnTo>
                      <a:lnTo>
                        <a:pt x="0" y="18"/>
                      </a:lnTo>
                      <a:lnTo>
                        <a:pt x="0" y="12"/>
                      </a:lnTo>
                      <a:lnTo>
                        <a:pt x="4" y="6"/>
                      </a:lnTo>
                      <a:lnTo>
                        <a:pt x="10" y="2"/>
                      </a:lnTo>
                      <a:lnTo>
                        <a:pt x="18" y="0"/>
                      </a:lnTo>
                      <a:lnTo>
                        <a:pt x="24" y="2"/>
                      </a:lnTo>
                      <a:lnTo>
                        <a:pt x="30" y="6"/>
                      </a:lnTo>
                      <a:lnTo>
                        <a:pt x="34" y="12"/>
                      </a:lnTo>
                      <a:lnTo>
                        <a:pt x="36" y="18"/>
                      </a:lnTo>
                      <a:lnTo>
                        <a:pt x="34" y="26"/>
                      </a:lnTo>
                      <a:lnTo>
                        <a:pt x="30" y="32"/>
                      </a:lnTo>
                      <a:lnTo>
                        <a:pt x="24" y="34"/>
                      </a:lnTo>
                      <a:lnTo>
                        <a:pt x="18" y="36"/>
                      </a:lnTo>
                      <a:close/>
                    </a:path>
                  </a:pathLst>
                </a:custGeom>
                <a:solidFill>
                  <a:srgbClr val="000000"/>
                </a:solidFill>
                <a:ln w="0">
                  <a:solidFill>
                    <a:srgbClr val="000000"/>
                  </a:solidFill>
                  <a:round/>
                  <a:headEnd/>
                  <a:tailEnd/>
                </a:ln>
              </p:spPr>
              <p:txBody>
                <a:bodyPr/>
                <a:lstStyle/>
                <a:p>
                  <a:pPr algn="ctr"/>
                  <a:endParaRPr kumimoji="0" lang="ja-JP" altLang="en-US"/>
                </a:p>
              </p:txBody>
            </p:sp>
          </p:grpSp>
          <p:grpSp>
            <p:nvGrpSpPr>
              <p:cNvPr id="7" name="Group 25"/>
              <p:cNvGrpSpPr>
                <a:grpSpLocks noChangeAspect="1"/>
              </p:cNvGrpSpPr>
              <p:nvPr/>
            </p:nvGrpSpPr>
            <p:grpSpPr bwMode="auto">
              <a:xfrm rot="5400000">
                <a:off x="874" y="246"/>
                <a:ext cx="1217" cy="2701"/>
                <a:chOff x="4716" y="852"/>
                <a:chExt cx="812" cy="1801"/>
              </a:xfrm>
            </p:grpSpPr>
            <p:grpSp>
              <p:nvGrpSpPr>
                <p:cNvPr id="8" name="Group 6"/>
                <p:cNvGrpSpPr>
                  <a:grpSpLocks noChangeAspect="1"/>
                </p:cNvGrpSpPr>
                <p:nvPr/>
              </p:nvGrpSpPr>
              <p:grpSpPr bwMode="auto">
                <a:xfrm>
                  <a:off x="4782" y="852"/>
                  <a:ext cx="494" cy="166"/>
                  <a:chOff x="1247" y="2379"/>
                  <a:chExt cx="680" cy="228"/>
                </a:xfrm>
              </p:grpSpPr>
              <p:sp>
                <p:nvSpPr>
                  <p:cNvPr id="15" name="Arc 7"/>
                  <p:cNvSpPr>
                    <a:spLocks noChangeAspect="1"/>
                  </p:cNvSpPr>
                  <p:nvPr/>
                </p:nvSpPr>
                <p:spPr bwMode="auto">
                  <a:xfrm rot="-5400000">
                    <a:off x="1473" y="2267"/>
                    <a:ext cx="224" cy="44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accent1">
                      <a:alpha val="50195"/>
                    </a:schemeClr>
                  </a:solidFill>
                  <a:ln w="19050">
                    <a:solidFill>
                      <a:schemeClr val="tx1"/>
                    </a:solidFill>
                    <a:round/>
                    <a:headEnd/>
                    <a:tailEnd/>
                  </a:ln>
                </p:spPr>
                <p:txBody>
                  <a:bodyPr wrap="none" anchor="ctr"/>
                  <a:lstStyle/>
                  <a:p>
                    <a:pPr algn="ctr"/>
                    <a:endParaRPr kumimoji="0" lang="ja-JP" altLang="en-US"/>
                  </a:p>
                </p:txBody>
              </p:sp>
              <p:sp>
                <p:nvSpPr>
                  <p:cNvPr id="16" name="Line 8"/>
                  <p:cNvSpPr>
                    <a:spLocks noChangeAspect="1" noChangeShapeType="1"/>
                  </p:cNvSpPr>
                  <p:nvPr/>
                </p:nvSpPr>
                <p:spPr bwMode="auto">
                  <a:xfrm>
                    <a:off x="1247" y="2607"/>
                    <a:ext cx="680" cy="0"/>
                  </a:xfrm>
                  <a:prstGeom prst="line">
                    <a:avLst/>
                  </a:prstGeom>
                  <a:noFill/>
                  <a:ln w="19050">
                    <a:solidFill>
                      <a:schemeClr val="tx1"/>
                    </a:solidFill>
                    <a:round/>
                    <a:headEnd/>
                    <a:tailEnd/>
                  </a:ln>
                </p:spPr>
                <p:txBody>
                  <a:bodyPr/>
                  <a:lstStyle/>
                  <a:p>
                    <a:endParaRPr lang="ja-JP" altLang="en-US"/>
                  </a:p>
                </p:txBody>
              </p:sp>
            </p:grpSp>
            <p:grpSp>
              <p:nvGrpSpPr>
                <p:cNvPr id="9" name="Group 9"/>
                <p:cNvGrpSpPr>
                  <a:grpSpLocks noChangeAspect="1"/>
                </p:cNvGrpSpPr>
                <p:nvPr/>
              </p:nvGrpSpPr>
              <p:grpSpPr bwMode="auto">
                <a:xfrm rot="8100000">
                  <a:off x="5034" y="2322"/>
                  <a:ext cx="494" cy="166"/>
                  <a:chOff x="1247" y="2379"/>
                  <a:chExt cx="680" cy="228"/>
                </a:xfrm>
              </p:grpSpPr>
              <p:sp>
                <p:nvSpPr>
                  <p:cNvPr id="13" name="Arc 10"/>
                  <p:cNvSpPr>
                    <a:spLocks noChangeAspect="1"/>
                  </p:cNvSpPr>
                  <p:nvPr/>
                </p:nvSpPr>
                <p:spPr bwMode="auto">
                  <a:xfrm rot="-5400000">
                    <a:off x="1473" y="2267"/>
                    <a:ext cx="224" cy="44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accent1">
                      <a:alpha val="50195"/>
                    </a:schemeClr>
                  </a:solidFill>
                  <a:ln w="19050">
                    <a:solidFill>
                      <a:schemeClr val="tx1"/>
                    </a:solidFill>
                    <a:round/>
                    <a:headEnd/>
                    <a:tailEnd/>
                  </a:ln>
                </p:spPr>
                <p:txBody>
                  <a:bodyPr rot="10800000" wrap="none" anchor="ctr"/>
                  <a:lstStyle/>
                  <a:p>
                    <a:pPr algn="ctr"/>
                    <a:endParaRPr kumimoji="0" lang="ja-JP" altLang="en-US"/>
                  </a:p>
                </p:txBody>
              </p:sp>
              <p:sp>
                <p:nvSpPr>
                  <p:cNvPr id="14" name="Line 11"/>
                  <p:cNvSpPr>
                    <a:spLocks noChangeAspect="1" noChangeShapeType="1"/>
                  </p:cNvSpPr>
                  <p:nvPr/>
                </p:nvSpPr>
                <p:spPr bwMode="auto">
                  <a:xfrm>
                    <a:off x="1247" y="2607"/>
                    <a:ext cx="680" cy="0"/>
                  </a:xfrm>
                  <a:prstGeom prst="line">
                    <a:avLst/>
                  </a:prstGeom>
                  <a:noFill/>
                  <a:ln w="19050">
                    <a:solidFill>
                      <a:schemeClr val="tx1"/>
                    </a:solidFill>
                    <a:round/>
                    <a:headEnd/>
                    <a:tailEnd/>
                  </a:ln>
                </p:spPr>
                <p:txBody>
                  <a:bodyPr/>
                  <a:lstStyle/>
                  <a:p>
                    <a:endParaRPr lang="ja-JP" altLang="en-US"/>
                  </a:p>
                </p:txBody>
              </p:sp>
            </p:grpSp>
            <p:grpSp>
              <p:nvGrpSpPr>
                <p:cNvPr id="10" name="Group 12"/>
                <p:cNvGrpSpPr>
                  <a:grpSpLocks noChangeAspect="1"/>
                </p:cNvGrpSpPr>
                <p:nvPr/>
              </p:nvGrpSpPr>
              <p:grpSpPr bwMode="auto">
                <a:xfrm rot="-8100000">
                  <a:off x="4552" y="2323"/>
                  <a:ext cx="494" cy="166"/>
                  <a:chOff x="1247" y="2379"/>
                  <a:chExt cx="680" cy="228"/>
                </a:xfrm>
              </p:grpSpPr>
              <p:sp>
                <p:nvSpPr>
                  <p:cNvPr id="11" name="Arc 13"/>
                  <p:cNvSpPr>
                    <a:spLocks noChangeAspect="1"/>
                  </p:cNvSpPr>
                  <p:nvPr/>
                </p:nvSpPr>
                <p:spPr bwMode="auto">
                  <a:xfrm rot="-5400000">
                    <a:off x="1473" y="2267"/>
                    <a:ext cx="224" cy="44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accent1">
                      <a:alpha val="50195"/>
                    </a:schemeClr>
                  </a:solidFill>
                  <a:ln w="19050">
                    <a:solidFill>
                      <a:schemeClr val="tx1"/>
                    </a:solidFill>
                    <a:round/>
                    <a:headEnd/>
                    <a:tailEnd/>
                  </a:ln>
                </p:spPr>
                <p:txBody>
                  <a:bodyPr vert="eaVert" wrap="none" anchor="ctr"/>
                  <a:lstStyle/>
                  <a:p>
                    <a:pPr algn="ctr"/>
                    <a:endParaRPr kumimoji="0" lang="ja-JP" altLang="en-US"/>
                  </a:p>
                </p:txBody>
              </p:sp>
              <p:sp>
                <p:nvSpPr>
                  <p:cNvPr id="12" name="Line 14"/>
                  <p:cNvSpPr>
                    <a:spLocks noChangeAspect="1" noChangeShapeType="1"/>
                  </p:cNvSpPr>
                  <p:nvPr/>
                </p:nvSpPr>
                <p:spPr bwMode="auto">
                  <a:xfrm>
                    <a:off x="1247" y="2607"/>
                    <a:ext cx="680" cy="0"/>
                  </a:xfrm>
                  <a:prstGeom prst="line">
                    <a:avLst/>
                  </a:prstGeom>
                  <a:noFill/>
                  <a:ln w="19050">
                    <a:solidFill>
                      <a:schemeClr val="tx1"/>
                    </a:solidFill>
                    <a:round/>
                    <a:headEnd/>
                    <a:tailEnd/>
                  </a:ln>
                </p:spPr>
                <p:txBody>
                  <a:bodyPr/>
                  <a:lstStyle/>
                  <a:p>
                    <a:endParaRPr lang="ja-JP" altLang="en-US"/>
                  </a:p>
                </p:txBody>
              </p:sp>
            </p:grpSp>
          </p:grpSp>
        </p:grpSp>
        <p:sp>
          <p:nvSpPr>
            <p:cNvPr id="24" name="Line 28"/>
            <p:cNvSpPr>
              <a:spLocks noChangeAspect="1" noChangeShapeType="1"/>
            </p:cNvSpPr>
            <p:nvPr/>
          </p:nvSpPr>
          <p:spPr bwMode="auto">
            <a:xfrm rot="13500000" flipV="1">
              <a:off x="649288" y="2659063"/>
              <a:ext cx="0" cy="809625"/>
            </a:xfrm>
            <a:prstGeom prst="line">
              <a:avLst/>
            </a:prstGeom>
            <a:noFill/>
            <a:ln w="50800">
              <a:solidFill>
                <a:srgbClr val="008000"/>
              </a:solidFill>
              <a:round/>
              <a:headEnd/>
              <a:tailEnd type="triangle" w="med" len="lg"/>
            </a:ln>
          </p:spPr>
          <p:txBody>
            <a:bodyPr/>
            <a:lstStyle/>
            <a:p>
              <a:endParaRPr lang="ja-JP" altLang="en-US"/>
            </a:p>
          </p:txBody>
        </p:sp>
        <p:sp>
          <p:nvSpPr>
            <p:cNvPr id="25" name="Line 29"/>
            <p:cNvSpPr>
              <a:spLocks noChangeAspect="1" noChangeShapeType="1"/>
            </p:cNvSpPr>
            <p:nvPr/>
          </p:nvSpPr>
          <p:spPr bwMode="auto">
            <a:xfrm rot="5400000" flipV="1">
              <a:off x="4527551" y="1905000"/>
              <a:ext cx="0" cy="809625"/>
            </a:xfrm>
            <a:prstGeom prst="line">
              <a:avLst/>
            </a:prstGeom>
            <a:noFill/>
            <a:ln w="50800">
              <a:solidFill>
                <a:srgbClr val="008000"/>
              </a:solidFill>
              <a:round/>
              <a:headEnd/>
              <a:tailEnd type="triangle" w="med" len="lg"/>
            </a:ln>
          </p:spPr>
          <p:txBody>
            <a:bodyPr/>
            <a:lstStyle/>
            <a:p>
              <a:endParaRPr lang="ja-JP" altLang="en-US"/>
            </a:p>
          </p:txBody>
        </p:sp>
        <p:sp>
          <p:nvSpPr>
            <p:cNvPr id="26" name="Line 30"/>
            <p:cNvSpPr>
              <a:spLocks noChangeAspect="1" noChangeShapeType="1"/>
            </p:cNvSpPr>
            <p:nvPr/>
          </p:nvSpPr>
          <p:spPr bwMode="auto">
            <a:xfrm rot="18900000" flipV="1">
              <a:off x="642938" y="1190625"/>
              <a:ext cx="0" cy="809625"/>
            </a:xfrm>
            <a:prstGeom prst="line">
              <a:avLst/>
            </a:prstGeom>
            <a:noFill/>
            <a:ln w="50800">
              <a:solidFill>
                <a:srgbClr val="008000"/>
              </a:solidFill>
              <a:round/>
              <a:headEnd/>
              <a:tailEnd type="triangle" w="med" len="lg"/>
            </a:ln>
          </p:spPr>
          <p:txBody>
            <a:bodyPr/>
            <a:lstStyle/>
            <a:p>
              <a:endParaRPr lang="ja-JP" altLang="en-US"/>
            </a:p>
          </p:txBody>
        </p:sp>
        <p:sp>
          <p:nvSpPr>
            <p:cNvPr id="27" name="Text Box 53"/>
            <p:cNvSpPr txBox="1">
              <a:spLocks noChangeArrowheads="1"/>
            </p:cNvSpPr>
            <p:nvPr/>
          </p:nvSpPr>
          <p:spPr bwMode="auto">
            <a:xfrm>
              <a:off x="440447" y="1619250"/>
              <a:ext cx="3595856" cy="1384995"/>
            </a:xfrm>
            <a:prstGeom prst="rect">
              <a:avLst/>
            </a:prstGeom>
            <a:noFill/>
            <a:ln w="9525" algn="ctr">
              <a:noFill/>
              <a:miter lim="800000"/>
              <a:headEnd/>
              <a:tailEnd/>
            </a:ln>
          </p:spPr>
          <p:txBody>
            <a:bodyPr wrap="none">
              <a:spAutoFit/>
            </a:bodyPr>
            <a:lstStyle/>
            <a:p>
              <a:pPr algn="ctr"/>
              <a:r>
                <a:rPr kumimoji="0" lang="en-US" altLang="ja-JP" dirty="0" smtClean="0">
                  <a:latin typeface="ＭＳ ゴシック" pitchFamily="49" charset="-128"/>
                  <a:ea typeface="ＭＳ ゴシック" pitchFamily="49" charset="-128"/>
                </a:rPr>
                <a:t>No.2</a:t>
              </a:r>
              <a:r>
                <a:rPr kumimoji="0" lang="ja-JP" altLang="en-US" dirty="0">
                  <a:latin typeface="ＭＳ ゴシック" pitchFamily="49" charset="-128"/>
                  <a:ea typeface="ＭＳ ゴシック" pitchFamily="49" charset="-128"/>
                </a:rPr>
                <a:t>　　　</a:t>
              </a:r>
              <a:endParaRPr kumimoji="0" lang="en-US" altLang="ja-JP" dirty="0">
                <a:latin typeface="ＭＳ ゴシック" pitchFamily="49" charset="-128"/>
                <a:ea typeface="ＭＳ ゴシック" pitchFamily="49" charset="-128"/>
              </a:endParaRPr>
            </a:p>
            <a:p>
              <a:pPr algn="ctr"/>
              <a:r>
                <a:rPr kumimoji="0" lang="en-US" altLang="ja-JP" dirty="0">
                  <a:latin typeface="ＭＳ ゴシック" pitchFamily="49" charset="-128"/>
                  <a:ea typeface="ＭＳ ゴシック" pitchFamily="49" charset="-128"/>
                </a:rPr>
                <a:t>         </a:t>
              </a:r>
              <a:r>
                <a:rPr kumimoji="0" lang="ja-JP" altLang="en-US" dirty="0">
                  <a:latin typeface="ＭＳ ゴシック" pitchFamily="49" charset="-128"/>
                  <a:ea typeface="ＭＳ ゴシック" pitchFamily="49" charset="-128"/>
                </a:rPr>
                <a:t>　　　</a:t>
              </a:r>
              <a:r>
                <a:rPr kumimoji="0" lang="en-US" altLang="ja-JP" dirty="0" smtClean="0">
                  <a:latin typeface="ＭＳ ゴシック" pitchFamily="49" charset="-128"/>
                  <a:ea typeface="ＭＳ ゴシック" pitchFamily="49" charset="-128"/>
                </a:rPr>
                <a:t>No.1</a:t>
              </a:r>
              <a:endParaRPr kumimoji="0" lang="en-US" altLang="ja-JP" dirty="0">
                <a:latin typeface="ＭＳ ゴシック" pitchFamily="49" charset="-128"/>
                <a:ea typeface="ＭＳ ゴシック" pitchFamily="49" charset="-128"/>
              </a:endParaRPr>
            </a:p>
            <a:p>
              <a:pPr algn="ctr"/>
              <a:r>
                <a:rPr kumimoji="0" lang="en-US" altLang="ja-JP" dirty="0" smtClean="0">
                  <a:latin typeface="ＭＳ ゴシック" pitchFamily="49" charset="-128"/>
                  <a:ea typeface="ＭＳ ゴシック" pitchFamily="49" charset="-128"/>
                </a:rPr>
                <a:t>No.3</a:t>
              </a:r>
              <a:r>
                <a:rPr kumimoji="0" lang="ja-JP" altLang="en-US" dirty="0">
                  <a:latin typeface="ＭＳ ゴシック" pitchFamily="49" charset="-128"/>
                  <a:ea typeface="ＭＳ ゴシック" pitchFamily="49" charset="-128"/>
                </a:rPr>
                <a:t>　　　</a:t>
              </a:r>
              <a:endParaRPr kumimoji="0" lang="en-US" altLang="ja-JP" dirty="0">
                <a:latin typeface="ＭＳ ゴシック" pitchFamily="49" charset="-128"/>
                <a:ea typeface="ＭＳ ゴシック" pitchFamily="49" charset="-128"/>
              </a:endParaRPr>
            </a:p>
          </p:txBody>
        </p:sp>
      </p:grpSp>
      <p:sp>
        <p:nvSpPr>
          <p:cNvPr id="29" name="Text Box 123"/>
          <p:cNvSpPr txBox="1">
            <a:spLocks noChangeArrowheads="1"/>
          </p:cNvSpPr>
          <p:nvPr/>
        </p:nvSpPr>
        <p:spPr bwMode="auto">
          <a:xfrm>
            <a:off x="7023323" y="2248297"/>
            <a:ext cx="429925"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X</a:t>
            </a:r>
            <a:endParaRPr kumimoji="0" lang="ja-JP" altLang="en-US" dirty="0">
              <a:solidFill>
                <a:srgbClr val="0000FF"/>
              </a:solidFill>
              <a:latin typeface="+mj-lt"/>
              <a:ea typeface="ＭＳ ゴシック" pitchFamily="49" charset="-128"/>
            </a:endParaRPr>
          </a:p>
        </p:txBody>
      </p:sp>
      <p:sp>
        <p:nvSpPr>
          <p:cNvPr id="30" name="Text Box 123"/>
          <p:cNvSpPr txBox="1">
            <a:spLocks noChangeArrowheads="1"/>
          </p:cNvSpPr>
          <p:nvPr/>
        </p:nvSpPr>
        <p:spPr bwMode="auto">
          <a:xfrm>
            <a:off x="5880167" y="3429000"/>
            <a:ext cx="405880"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Y</a:t>
            </a:r>
            <a:endParaRPr kumimoji="0" lang="ja-JP" altLang="en-US" dirty="0">
              <a:solidFill>
                <a:srgbClr val="0000FF"/>
              </a:solidFill>
              <a:latin typeface="+mj-lt"/>
              <a:ea typeface="ＭＳ ゴシック" pitchFamily="49" charset="-128"/>
            </a:endParaRPr>
          </a:p>
        </p:txBody>
      </p:sp>
      <p:sp>
        <p:nvSpPr>
          <p:cNvPr id="31" name="Text Box 123"/>
          <p:cNvSpPr txBox="1">
            <a:spLocks noChangeArrowheads="1"/>
          </p:cNvSpPr>
          <p:nvPr/>
        </p:nvSpPr>
        <p:spPr bwMode="auto">
          <a:xfrm>
            <a:off x="4763978" y="4581128"/>
            <a:ext cx="453971"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N</a:t>
            </a:r>
            <a:endParaRPr kumimoji="0" lang="ja-JP" altLang="en-US" dirty="0">
              <a:solidFill>
                <a:srgbClr val="0000FF"/>
              </a:solidFill>
              <a:latin typeface="+mj-lt"/>
              <a:ea typeface="ＭＳ ゴシック" pitchFamily="49" charset="-128"/>
            </a:endParaRPr>
          </a:p>
        </p:txBody>
      </p:sp>
      <p:sp>
        <p:nvSpPr>
          <p:cNvPr id="3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CA Simulation of Toy Problem</a:t>
            </a:r>
            <a:endParaRPr kumimoji="1" lang="ja-JP" altLang="en-US" dirty="0"/>
          </a:p>
        </p:txBody>
      </p:sp>
      <p:sp>
        <p:nvSpPr>
          <p:cNvPr id="3" name="スライド番号プレースホルダ 2"/>
          <p:cNvSpPr>
            <a:spLocks noGrp="1"/>
          </p:cNvSpPr>
          <p:nvPr>
            <p:ph type="sldNum" sz="quarter" idx="10"/>
          </p:nvPr>
        </p:nvSpPr>
        <p:spPr/>
        <p:txBody>
          <a:bodyPr/>
          <a:lstStyle/>
          <a:p>
            <a:r>
              <a:rPr lang="en-US" altLang="ja-JP" smtClean="0"/>
              <a:t>[</a:t>
            </a:r>
            <a:fld id="{057A6CCD-E490-460C-9861-1B4C43DCB21B}" type="slidenum">
              <a:rPr lang="en-US" altLang="ja-JP" smtClean="0"/>
              <a:pPr/>
              <a:t>109</a:t>
            </a:fld>
            <a:r>
              <a:rPr lang="en-US" altLang="ja-JP" smtClean="0"/>
              <a:t>]</a:t>
            </a:r>
            <a:endParaRPr lang="en-US" altLang="ja-JP"/>
          </a:p>
        </p:txBody>
      </p:sp>
      <p:pic>
        <p:nvPicPr>
          <p:cNvPr id="29" name="Picture 20" descr="th_l"/>
          <p:cNvPicPr>
            <a:picLocks noChangeAspect="1" noChangeArrowheads="1"/>
          </p:cNvPicPr>
          <p:nvPr/>
        </p:nvPicPr>
        <p:blipFill>
          <a:blip r:embed="rId2" cstate="print"/>
          <a:srcRect/>
          <a:stretch>
            <a:fillRect/>
          </a:stretch>
        </p:blipFill>
        <p:spPr bwMode="auto">
          <a:xfrm>
            <a:off x="899592" y="3913189"/>
            <a:ext cx="3579487" cy="2789123"/>
          </a:xfrm>
          <a:prstGeom prst="rect">
            <a:avLst/>
          </a:prstGeom>
          <a:noFill/>
          <a:ln w="9525">
            <a:noFill/>
            <a:miter lim="800000"/>
            <a:headEnd/>
            <a:tailEnd/>
          </a:ln>
        </p:spPr>
      </p:pic>
      <p:pic>
        <p:nvPicPr>
          <p:cNvPr id="30" name="Picture 55" descr="T_l1"/>
          <p:cNvPicPr>
            <a:picLocks noChangeAspect="1" noChangeArrowheads="1"/>
          </p:cNvPicPr>
          <p:nvPr/>
        </p:nvPicPr>
        <p:blipFill>
          <a:blip r:embed="rId3" cstate="print"/>
          <a:srcRect/>
          <a:stretch>
            <a:fillRect/>
          </a:stretch>
        </p:blipFill>
        <p:spPr bwMode="auto">
          <a:xfrm>
            <a:off x="914128" y="893863"/>
            <a:ext cx="3600000" cy="2869173"/>
          </a:xfrm>
          <a:prstGeom prst="rect">
            <a:avLst/>
          </a:prstGeom>
          <a:noFill/>
          <a:ln w="9525">
            <a:noFill/>
            <a:miter lim="800000"/>
            <a:headEnd/>
            <a:tailEnd/>
          </a:ln>
        </p:spPr>
      </p:pic>
      <p:pic>
        <p:nvPicPr>
          <p:cNvPr id="31" name="Picture 13" descr="T_comp1"/>
          <p:cNvPicPr>
            <a:picLocks noChangeAspect="1" noChangeArrowheads="1"/>
          </p:cNvPicPr>
          <p:nvPr/>
        </p:nvPicPr>
        <p:blipFill>
          <a:blip r:embed="rId4" cstate="print"/>
          <a:srcRect/>
          <a:stretch>
            <a:fillRect/>
          </a:stretch>
        </p:blipFill>
        <p:spPr bwMode="auto">
          <a:xfrm>
            <a:off x="4904234" y="903388"/>
            <a:ext cx="3600000" cy="2861647"/>
          </a:xfrm>
          <a:prstGeom prst="rect">
            <a:avLst/>
          </a:prstGeom>
          <a:noFill/>
          <a:ln w="9525">
            <a:noFill/>
            <a:miter lim="800000"/>
            <a:headEnd/>
            <a:tailEnd/>
          </a:ln>
        </p:spPr>
      </p:pic>
      <p:pic>
        <p:nvPicPr>
          <p:cNvPr id="32" name="Picture 17" descr="th_m3"/>
          <p:cNvPicPr>
            <a:picLocks noChangeAspect="1" noChangeArrowheads="1"/>
          </p:cNvPicPr>
          <p:nvPr/>
        </p:nvPicPr>
        <p:blipFill>
          <a:blip r:embed="rId5" cstate="print"/>
          <a:srcRect/>
          <a:stretch>
            <a:fillRect/>
          </a:stretch>
        </p:blipFill>
        <p:spPr bwMode="auto">
          <a:xfrm>
            <a:off x="4886325" y="3913187"/>
            <a:ext cx="3600000" cy="2833360"/>
          </a:xfrm>
          <a:prstGeom prst="rect">
            <a:avLst/>
          </a:prstGeom>
          <a:noFill/>
          <a:ln w="9525">
            <a:noFill/>
            <a:miter lim="800000"/>
            <a:headEnd/>
            <a:tailEnd/>
          </a:ln>
        </p:spPr>
      </p:pic>
      <p:sp>
        <p:nvSpPr>
          <p:cNvPr id="33" name="Text Box 123"/>
          <p:cNvSpPr txBox="1">
            <a:spLocks noChangeArrowheads="1"/>
          </p:cNvSpPr>
          <p:nvPr/>
        </p:nvSpPr>
        <p:spPr bwMode="auto">
          <a:xfrm>
            <a:off x="79845" y="1052736"/>
            <a:ext cx="633507"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T1</a:t>
            </a:r>
            <a:endParaRPr kumimoji="0" lang="ja-JP" altLang="en-US" dirty="0">
              <a:solidFill>
                <a:srgbClr val="0000FF"/>
              </a:solidFill>
              <a:latin typeface="+mj-lt"/>
              <a:ea typeface="ＭＳ ゴシック" pitchFamily="49" charset="-128"/>
            </a:endParaRPr>
          </a:p>
        </p:txBody>
      </p:sp>
      <p:sp>
        <p:nvSpPr>
          <p:cNvPr id="34" name="Text Box 123"/>
          <p:cNvSpPr txBox="1">
            <a:spLocks noChangeArrowheads="1"/>
          </p:cNvSpPr>
          <p:nvPr/>
        </p:nvSpPr>
        <p:spPr bwMode="auto">
          <a:xfrm>
            <a:off x="79845" y="1916832"/>
            <a:ext cx="633507"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T2</a:t>
            </a:r>
            <a:endParaRPr kumimoji="0" lang="ja-JP" altLang="en-US" dirty="0">
              <a:solidFill>
                <a:srgbClr val="0000FF"/>
              </a:solidFill>
              <a:latin typeface="+mj-lt"/>
              <a:ea typeface="ＭＳ ゴシック" pitchFamily="49" charset="-128"/>
            </a:endParaRPr>
          </a:p>
        </p:txBody>
      </p:sp>
      <p:sp>
        <p:nvSpPr>
          <p:cNvPr id="35" name="Text Box 123"/>
          <p:cNvSpPr txBox="1">
            <a:spLocks noChangeArrowheads="1"/>
          </p:cNvSpPr>
          <p:nvPr/>
        </p:nvSpPr>
        <p:spPr bwMode="auto">
          <a:xfrm>
            <a:off x="79845" y="2852936"/>
            <a:ext cx="633507"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T3</a:t>
            </a:r>
            <a:endParaRPr kumimoji="0" lang="ja-JP" altLang="en-US" dirty="0">
              <a:solidFill>
                <a:srgbClr val="0000FF"/>
              </a:solidFill>
              <a:latin typeface="+mj-lt"/>
              <a:ea typeface="ＭＳ ゴシック" pitchFamily="49" charset="-128"/>
            </a:endParaRPr>
          </a:p>
        </p:txBody>
      </p:sp>
      <p:sp>
        <p:nvSpPr>
          <p:cNvPr id="36" name="Text Box 123"/>
          <p:cNvSpPr txBox="1">
            <a:spLocks noChangeArrowheads="1"/>
          </p:cNvSpPr>
          <p:nvPr/>
        </p:nvSpPr>
        <p:spPr bwMode="auto">
          <a:xfrm>
            <a:off x="49387" y="4077072"/>
            <a:ext cx="694422" cy="523220"/>
          </a:xfrm>
          <a:prstGeom prst="rect">
            <a:avLst/>
          </a:prstGeom>
          <a:noFill/>
          <a:ln w="9525" algn="ctr">
            <a:noFill/>
            <a:miter lim="800000"/>
            <a:headEnd/>
            <a:tailEnd/>
          </a:ln>
        </p:spPr>
        <p:txBody>
          <a:bodyPr wrap="none">
            <a:spAutoFit/>
          </a:bodyPr>
          <a:lstStyle/>
          <a:p>
            <a:pPr algn="ctr"/>
            <a:r>
              <a:rPr lang="en-US" altLang="ja-JP" dirty="0" smtClean="0">
                <a:solidFill>
                  <a:srgbClr val="0000FF"/>
                </a:solidFill>
                <a:latin typeface="+mj-lt"/>
                <a:ea typeface="ＭＳ ゴシック" pitchFamily="49" charset="-128"/>
              </a:rPr>
              <a:t>Θ1</a:t>
            </a:r>
            <a:endParaRPr kumimoji="0" lang="ja-JP" altLang="en-US" dirty="0">
              <a:solidFill>
                <a:srgbClr val="0000FF"/>
              </a:solidFill>
              <a:latin typeface="+mj-lt"/>
              <a:ea typeface="ＭＳ ゴシック" pitchFamily="49" charset="-128"/>
            </a:endParaRPr>
          </a:p>
        </p:txBody>
      </p:sp>
      <p:sp>
        <p:nvSpPr>
          <p:cNvPr id="37" name="Text Box 123"/>
          <p:cNvSpPr txBox="1">
            <a:spLocks noChangeArrowheads="1"/>
          </p:cNvSpPr>
          <p:nvPr/>
        </p:nvSpPr>
        <p:spPr bwMode="auto">
          <a:xfrm>
            <a:off x="49387" y="4941168"/>
            <a:ext cx="694422" cy="523220"/>
          </a:xfrm>
          <a:prstGeom prst="rect">
            <a:avLst/>
          </a:prstGeom>
          <a:noFill/>
          <a:ln w="9525" algn="ctr">
            <a:noFill/>
            <a:miter lim="800000"/>
            <a:headEnd/>
            <a:tailEnd/>
          </a:ln>
        </p:spPr>
        <p:txBody>
          <a:bodyPr wrap="none">
            <a:spAutoFit/>
          </a:bodyPr>
          <a:lstStyle/>
          <a:p>
            <a:r>
              <a:rPr lang="en-US" altLang="ja-JP" dirty="0" smtClean="0">
                <a:solidFill>
                  <a:srgbClr val="0000FF"/>
                </a:solidFill>
                <a:latin typeface="+mj-lt"/>
                <a:ea typeface="ＭＳ ゴシック" pitchFamily="49" charset="-128"/>
              </a:rPr>
              <a:t>Θ2</a:t>
            </a:r>
            <a:endParaRPr kumimoji="0" lang="ja-JP" altLang="en-US" dirty="0">
              <a:solidFill>
                <a:srgbClr val="0000FF"/>
              </a:solidFill>
              <a:latin typeface="+mj-lt"/>
              <a:ea typeface="ＭＳ ゴシック" pitchFamily="49" charset="-128"/>
            </a:endParaRPr>
          </a:p>
        </p:txBody>
      </p:sp>
      <p:sp>
        <p:nvSpPr>
          <p:cNvPr id="38" name="Text Box 123"/>
          <p:cNvSpPr txBox="1">
            <a:spLocks noChangeArrowheads="1"/>
          </p:cNvSpPr>
          <p:nvPr/>
        </p:nvSpPr>
        <p:spPr bwMode="auto">
          <a:xfrm>
            <a:off x="49387" y="5877272"/>
            <a:ext cx="694422" cy="523220"/>
          </a:xfrm>
          <a:prstGeom prst="rect">
            <a:avLst/>
          </a:prstGeom>
          <a:noFill/>
          <a:ln w="9525" algn="ctr">
            <a:noFill/>
            <a:miter lim="800000"/>
            <a:headEnd/>
            <a:tailEnd/>
          </a:ln>
        </p:spPr>
        <p:txBody>
          <a:bodyPr wrap="none">
            <a:spAutoFit/>
          </a:bodyPr>
          <a:lstStyle/>
          <a:p>
            <a:r>
              <a:rPr lang="en-US" altLang="ja-JP" dirty="0" smtClean="0">
                <a:solidFill>
                  <a:srgbClr val="0000FF"/>
                </a:solidFill>
                <a:latin typeface="+mj-lt"/>
                <a:ea typeface="ＭＳ ゴシック" pitchFamily="49" charset="-128"/>
              </a:rPr>
              <a:t>Θ3</a:t>
            </a:r>
            <a:endParaRPr kumimoji="0" lang="ja-JP" altLang="en-US" dirty="0">
              <a:solidFill>
                <a:srgbClr val="0000FF"/>
              </a:solidFill>
              <a:latin typeface="+mj-lt"/>
              <a:ea typeface="ＭＳ ゴシック" pitchFamily="49" charset="-128"/>
            </a:endParaRPr>
          </a:p>
        </p:txBody>
      </p:sp>
      <p:sp>
        <p:nvSpPr>
          <p:cNvPr id="1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11</a:t>
            </a:fld>
            <a:r>
              <a:rPr lang="en-US" altLang="ja-JP" smtClean="0"/>
              <a:t>]</a:t>
            </a:r>
            <a:endParaRPr lang="en-US" altLang="ja-JP"/>
          </a:p>
        </p:txBody>
      </p:sp>
      <p:sp>
        <p:nvSpPr>
          <p:cNvPr id="4101" name="Line 4"/>
          <p:cNvSpPr>
            <a:spLocks noChangeShapeType="1"/>
          </p:cNvSpPr>
          <p:nvPr/>
        </p:nvSpPr>
        <p:spPr bwMode="auto">
          <a:xfrm>
            <a:off x="713234" y="2998665"/>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785422" y="3103102"/>
            <a:ext cx="1393825" cy="0"/>
          </a:xfrm>
          <a:prstGeom prst="line">
            <a:avLst/>
          </a:prstGeom>
          <a:noFill/>
          <a:ln w="76200">
            <a:solidFill>
              <a:schemeClr val="tx1"/>
            </a:solidFill>
            <a:round/>
            <a:headEnd/>
            <a:tailEnd type="arrow" w="med" len="med"/>
          </a:ln>
        </p:spPr>
        <p:txBody>
          <a:bodyPr/>
          <a:lstStyle/>
          <a:p>
            <a:endParaRPr lang="ja-JP" altLang="en-US"/>
          </a:p>
        </p:txBody>
      </p:sp>
      <p:pic>
        <p:nvPicPr>
          <p:cNvPr id="28" name="図 27" descr="txp_fi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2170335" y="2924945"/>
            <a:ext cx="1087174" cy="180160"/>
          </a:xfrm>
          <a:prstGeom prst="rect">
            <a:avLst/>
          </a:prstGeom>
          <a:noFill/>
          <a:ln/>
          <a:effectLst/>
        </p:spPr>
      </p:pic>
      <p:sp>
        <p:nvSpPr>
          <p:cNvPr id="4109" name="正方形/長方形 61"/>
          <p:cNvSpPr>
            <a:spLocks noChangeArrowheads="1"/>
          </p:cNvSpPr>
          <p:nvPr/>
        </p:nvSpPr>
        <p:spPr bwMode="auto">
          <a:xfrm>
            <a:off x="2141984" y="1845733"/>
            <a:ext cx="1143000" cy="2363324"/>
          </a:xfrm>
          <a:prstGeom prst="rect">
            <a:avLst/>
          </a:prstGeom>
          <a:noFill/>
          <a:ln w="76200" algn="ctr">
            <a:solidFill>
              <a:srgbClr val="00B0F0"/>
            </a:solidFill>
            <a:round/>
            <a:headEnd/>
            <a:tailEnd type="triangle" w="med" len="med"/>
          </a:ln>
        </p:spPr>
        <p:txBody>
          <a:bodyPr/>
          <a:lstStyle/>
          <a:p>
            <a:endParaRPr lang="ja-JP" altLang="en-US"/>
          </a:p>
        </p:txBody>
      </p:sp>
      <p:pic>
        <p:nvPicPr>
          <p:cNvPr id="48" name="図 47" descr="txp_fi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6935382" y="2813357"/>
            <a:ext cx="673408" cy="555484"/>
          </a:xfrm>
          <a:prstGeom prst="rect">
            <a:avLst/>
          </a:prstGeom>
          <a:noFill/>
          <a:ln/>
          <a:effectLst/>
        </p:spPr>
      </p:pic>
      <p:sp>
        <p:nvSpPr>
          <p:cNvPr id="30" name="Line 8"/>
          <p:cNvSpPr>
            <a:spLocks noChangeShapeType="1"/>
          </p:cNvSpPr>
          <p:nvPr/>
        </p:nvSpPr>
        <p:spPr bwMode="auto">
          <a:xfrm flipV="1">
            <a:off x="4260652" y="2852441"/>
            <a:ext cx="0" cy="1089025"/>
          </a:xfrm>
          <a:prstGeom prst="line">
            <a:avLst/>
          </a:prstGeom>
          <a:noFill/>
          <a:ln w="9525">
            <a:solidFill>
              <a:schemeClr val="tx1"/>
            </a:solidFill>
            <a:prstDash val="dash"/>
            <a:round/>
            <a:headEnd/>
            <a:tailEnd/>
          </a:ln>
        </p:spPr>
        <p:txBody>
          <a:bodyPr/>
          <a:lstStyle/>
          <a:p>
            <a:endParaRPr lang="ja-JP" altLang="en-US"/>
          </a:p>
        </p:txBody>
      </p:sp>
      <p:sp>
        <p:nvSpPr>
          <p:cNvPr id="31" name="Line 9"/>
          <p:cNvSpPr>
            <a:spLocks noChangeShapeType="1"/>
          </p:cNvSpPr>
          <p:nvPr/>
        </p:nvSpPr>
        <p:spPr bwMode="auto">
          <a:xfrm flipV="1">
            <a:off x="4260652" y="2014241"/>
            <a:ext cx="719138" cy="1922463"/>
          </a:xfrm>
          <a:prstGeom prst="line">
            <a:avLst/>
          </a:prstGeom>
          <a:noFill/>
          <a:ln w="76200">
            <a:solidFill>
              <a:schemeClr val="accent2"/>
            </a:solidFill>
            <a:round/>
            <a:headEnd/>
            <a:tailEnd/>
          </a:ln>
        </p:spPr>
        <p:txBody>
          <a:bodyPr/>
          <a:lstStyle/>
          <a:p>
            <a:endParaRPr lang="ja-JP" altLang="en-US"/>
          </a:p>
        </p:txBody>
      </p:sp>
      <p:sp>
        <p:nvSpPr>
          <p:cNvPr id="33" name="Line 10"/>
          <p:cNvSpPr>
            <a:spLocks noChangeShapeType="1"/>
          </p:cNvSpPr>
          <p:nvPr/>
        </p:nvSpPr>
        <p:spPr bwMode="auto">
          <a:xfrm>
            <a:off x="4636889" y="2938166"/>
            <a:ext cx="0" cy="731838"/>
          </a:xfrm>
          <a:prstGeom prst="line">
            <a:avLst/>
          </a:prstGeom>
          <a:noFill/>
          <a:ln w="38100">
            <a:solidFill>
              <a:srgbClr val="008000"/>
            </a:solidFill>
            <a:round/>
            <a:headEnd/>
            <a:tailEnd type="triangle" w="med" len="med"/>
          </a:ln>
        </p:spPr>
        <p:txBody>
          <a:bodyPr/>
          <a:lstStyle/>
          <a:p>
            <a:endParaRPr lang="ja-JP" altLang="en-US"/>
          </a:p>
        </p:txBody>
      </p:sp>
      <p:sp>
        <p:nvSpPr>
          <p:cNvPr id="38" name="Line 12"/>
          <p:cNvSpPr>
            <a:spLocks noChangeShapeType="1"/>
          </p:cNvSpPr>
          <p:nvPr/>
        </p:nvSpPr>
        <p:spPr bwMode="auto">
          <a:xfrm>
            <a:off x="3685977" y="3239791"/>
            <a:ext cx="574675" cy="0"/>
          </a:xfrm>
          <a:prstGeom prst="line">
            <a:avLst/>
          </a:prstGeom>
          <a:noFill/>
          <a:ln w="9525">
            <a:solidFill>
              <a:schemeClr val="tx1"/>
            </a:solidFill>
            <a:round/>
            <a:headEnd/>
            <a:tailEnd type="triangle" w="med" len="med"/>
          </a:ln>
        </p:spPr>
        <p:txBody>
          <a:bodyPr/>
          <a:lstStyle/>
          <a:p>
            <a:endParaRPr lang="ja-JP" altLang="en-US"/>
          </a:p>
        </p:txBody>
      </p:sp>
      <p:pic>
        <p:nvPicPr>
          <p:cNvPr id="40" name="Picture 14" descr="txp_fig"/>
          <p:cNvPicPr>
            <a:picLocks noChangeAspect="1" noChangeArrowheads="1"/>
          </p:cNvPicPr>
          <p:nvPr>
            <p:custDataLst>
              <p:tags r:id="rId3"/>
            </p:custDataLst>
          </p:nvPr>
        </p:nvPicPr>
        <p:blipFill>
          <a:blip r:embed="rId15" cstate="print">
            <a:clrChange>
              <a:clrFrom>
                <a:srgbClr val="FFFFFF"/>
              </a:clrFrom>
              <a:clrTo>
                <a:srgbClr val="FFFFFF">
                  <a:alpha val="0"/>
                </a:srgbClr>
              </a:clrTo>
            </a:clrChange>
          </a:blip>
          <a:srcRect/>
          <a:stretch>
            <a:fillRect/>
          </a:stretch>
        </p:blipFill>
        <p:spPr bwMode="auto">
          <a:xfrm>
            <a:off x="4692452" y="3212804"/>
            <a:ext cx="449263" cy="217488"/>
          </a:xfrm>
          <a:prstGeom prst="rect">
            <a:avLst/>
          </a:prstGeom>
          <a:noFill/>
          <a:ln w="9525" algn="ctr">
            <a:noFill/>
            <a:miter lim="800000"/>
            <a:headEnd/>
            <a:tailEnd/>
          </a:ln>
        </p:spPr>
      </p:pic>
      <p:pic>
        <p:nvPicPr>
          <p:cNvPr id="41" name="Picture 15" descr="txp_fig"/>
          <p:cNvPicPr>
            <a:picLocks noChangeAspect="1" noChangeArrowheads="1"/>
          </p:cNvPicPr>
          <p:nvPr>
            <p:custDataLst>
              <p:tags r:id="rId4"/>
            </p:custDataLst>
          </p:nvPr>
        </p:nvPicPr>
        <p:blipFill>
          <a:blip r:embed="rId16" cstate="print">
            <a:clrChange>
              <a:clrFrom>
                <a:srgbClr val="FFFFFF"/>
              </a:clrFrom>
              <a:clrTo>
                <a:srgbClr val="FFFFFF">
                  <a:alpha val="0"/>
                </a:srgbClr>
              </a:clrTo>
            </a:clrChange>
          </a:blip>
          <a:srcRect/>
          <a:stretch>
            <a:fillRect/>
          </a:stretch>
        </p:blipFill>
        <p:spPr bwMode="auto">
          <a:xfrm>
            <a:off x="4836914" y="2707979"/>
            <a:ext cx="311150" cy="233363"/>
          </a:xfrm>
          <a:prstGeom prst="rect">
            <a:avLst/>
          </a:prstGeom>
          <a:noFill/>
          <a:ln w="9525" algn="ctr">
            <a:noFill/>
            <a:miter lim="800000"/>
            <a:headEnd/>
            <a:tailEnd/>
          </a:ln>
        </p:spPr>
      </p:pic>
      <p:pic>
        <p:nvPicPr>
          <p:cNvPr id="43" name="Picture 17" descr="txp_fig"/>
          <p:cNvPicPr>
            <a:picLocks noChangeAspect="1" noChangeArrowheads="1"/>
          </p:cNvPicPr>
          <p:nvPr>
            <p:custDataLst>
              <p:tags r:id="rId5"/>
            </p:custDataLst>
          </p:nvPr>
        </p:nvPicPr>
        <p:blipFill>
          <a:blip r:embed="rId17" cstate="print">
            <a:clrChange>
              <a:clrFrom>
                <a:srgbClr val="FFFFFF"/>
              </a:clrFrom>
              <a:clrTo>
                <a:srgbClr val="FFFFFF">
                  <a:alpha val="0"/>
                </a:srgbClr>
              </a:clrTo>
            </a:clrChange>
          </a:blip>
          <a:srcRect/>
          <a:stretch>
            <a:fillRect/>
          </a:stretch>
        </p:blipFill>
        <p:spPr bwMode="auto">
          <a:xfrm>
            <a:off x="3828852" y="2996904"/>
            <a:ext cx="138113" cy="153988"/>
          </a:xfrm>
          <a:prstGeom prst="rect">
            <a:avLst/>
          </a:prstGeom>
          <a:noFill/>
          <a:ln w="9525" algn="ctr">
            <a:noFill/>
            <a:miter lim="800000"/>
            <a:headEnd/>
            <a:tailEnd/>
          </a:ln>
        </p:spPr>
      </p:pic>
      <p:pic>
        <p:nvPicPr>
          <p:cNvPr id="44" name="Picture 18" descr="txp_fig"/>
          <p:cNvPicPr>
            <a:picLocks noChangeAspect="1" noChangeArrowheads="1"/>
          </p:cNvPicPr>
          <p:nvPr>
            <p:custDataLst>
              <p:tags r:id="rId6"/>
            </p:custDataLst>
          </p:nvPr>
        </p:nvPicPr>
        <p:blipFill>
          <a:blip r:embed="rId18" cstate="print">
            <a:clrChange>
              <a:clrFrom>
                <a:srgbClr val="FFFFFF"/>
              </a:clrFrom>
              <a:clrTo>
                <a:srgbClr val="FFFFFF">
                  <a:alpha val="0"/>
                </a:srgbClr>
              </a:clrTo>
            </a:clrChange>
          </a:blip>
          <a:srcRect/>
          <a:stretch>
            <a:fillRect/>
          </a:stretch>
        </p:blipFill>
        <p:spPr bwMode="auto">
          <a:xfrm>
            <a:off x="4403527" y="2779416"/>
            <a:ext cx="138113" cy="231775"/>
          </a:xfrm>
          <a:prstGeom prst="rect">
            <a:avLst/>
          </a:prstGeom>
          <a:noFill/>
          <a:ln w="9525" algn="ctr">
            <a:noFill/>
            <a:miter lim="800000"/>
            <a:headEnd/>
            <a:tailEnd/>
          </a:ln>
        </p:spPr>
      </p:pic>
      <p:sp>
        <p:nvSpPr>
          <p:cNvPr id="46" name="Oval 20"/>
          <p:cNvSpPr>
            <a:spLocks noChangeArrowheads="1"/>
          </p:cNvSpPr>
          <p:nvPr/>
        </p:nvSpPr>
        <p:spPr bwMode="auto">
          <a:xfrm>
            <a:off x="4149527" y="3820816"/>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79" name="正方形/長方形 36"/>
          <p:cNvSpPr>
            <a:spLocks noChangeArrowheads="1"/>
          </p:cNvSpPr>
          <p:nvPr/>
        </p:nvSpPr>
        <p:spPr bwMode="auto">
          <a:xfrm>
            <a:off x="3347863" y="1844825"/>
            <a:ext cx="2259215" cy="2362001"/>
          </a:xfrm>
          <a:prstGeom prst="rect">
            <a:avLst/>
          </a:prstGeom>
          <a:noFill/>
          <a:ln w="76200" algn="ctr">
            <a:solidFill>
              <a:srgbClr val="00B0F0"/>
            </a:solidFill>
            <a:round/>
            <a:headEnd/>
            <a:tailEnd type="triangle" w="med" len="med"/>
          </a:ln>
        </p:spPr>
        <p:txBody>
          <a:bodyPr/>
          <a:lstStyle/>
          <a:p>
            <a:endParaRPr lang="ja-JP" altLang="en-US"/>
          </a:p>
        </p:txBody>
      </p:sp>
      <p:sp>
        <p:nvSpPr>
          <p:cNvPr id="83" name="正方形/長方形 54"/>
          <p:cNvSpPr>
            <a:spLocks noChangeArrowheads="1"/>
          </p:cNvSpPr>
          <p:nvPr/>
        </p:nvSpPr>
        <p:spPr bwMode="auto">
          <a:xfrm>
            <a:off x="5642422" y="1852138"/>
            <a:ext cx="1143000" cy="2346157"/>
          </a:xfrm>
          <a:prstGeom prst="rect">
            <a:avLst/>
          </a:prstGeom>
          <a:noFill/>
          <a:ln w="76200" algn="ctr">
            <a:solidFill>
              <a:srgbClr val="00B0F0"/>
            </a:solidFill>
            <a:round/>
            <a:headEnd/>
            <a:tailEnd type="triangle" w="med" len="med"/>
          </a:ln>
        </p:spPr>
        <p:txBody>
          <a:bodyPr/>
          <a:lstStyle/>
          <a:p>
            <a:endParaRPr lang="ja-JP" altLang="en-US"/>
          </a:p>
        </p:txBody>
      </p:sp>
      <p:pic>
        <p:nvPicPr>
          <p:cNvPr id="88" name="図 87" descr="txp_fig"/>
          <p:cNvPicPr>
            <a:picLocks noChangeAspect="1"/>
          </p:cNvPicPr>
          <p:nvPr>
            <p:custDataLst>
              <p:tags r:id="rId7"/>
            </p:custDataLst>
          </p:nvPr>
        </p:nvPicPr>
        <p:blipFill>
          <a:blip r:embed="rId19" cstate="print">
            <a:clrChange>
              <a:clrFrom>
                <a:srgbClr val="FFFFFF"/>
              </a:clrFrom>
              <a:clrTo>
                <a:srgbClr val="FFFFFF">
                  <a:alpha val="0"/>
                </a:srgbClr>
              </a:clrTo>
            </a:clrChange>
          </a:blip>
          <a:stretch>
            <a:fillRect/>
          </a:stretch>
        </p:blipFill>
        <p:spPr bwMode="auto">
          <a:xfrm>
            <a:off x="5789278" y="3054698"/>
            <a:ext cx="800429" cy="155122"/>
          </a:xfrm>
          <a:prstGeom prst="rect">
            <a:avLst/>
          </a:prstGeom>
          <a:noFill/>
          <a:ln/>
          <a:effectLst/>
        </p:spPr>
      </p:pic>
      <p:pic>
        <p:nvPicPr>
          <p:cNvPr id="91" name="図 90" descr="txp_fig"/>
          <p:cNvPicPr>
            <a:picLocks noChangeAspect="1"/>
          </p:cNvPicPr>
          <p:nvPr>
            <p:custDataLst>
              <p:tags r:id="rId8"/>
            </p:custDataLst>
          </p:nvPr>
        </p:nvPicPr>
        <p:blipFill>
          <a:blip r:embed="rId20" cstate="print">
            <a:clrChange>
              <a:clrFrom>
                <a:srgbClr val="FFFFFF"/>
              </a:clrFrom>
              <a:clrTo>
                <a:srgbClr val="FFFFFF">
                  <a:alpha val="0"/>
                </a:srgbClr>
              </a:clrTo>
            </a:clrChange>
          </a:blip>
          <a:stretch>
            <a:fillRect/>
          </a:stretch>
        </p:blipFill>
        <p:spPr bwMode="auto">
          <a:xfrm>
            <a:off x="3854667" y="1484784"/>
            <a:ext cx="1226982" cy="219989"/>
          </a:xfrm>
          <a:prstGeom prst="rect">
            <a:avLst/>
          </a:prstGeom>
          <a:noFill/>
          <a:ln/>
          <a:effectLst/>
        </p:spPr>
      </p:pic>
      <p:pic>
        <p:nvPicPr>
          <p:cNvPr id="27" name="図 26" descr="txp_fig"/>
          <p:cNvPicPr>
            <a:picLocks noChangeAspect="1"/>
          </p:cNvPicPr>
          <p:nvPr>
            <p:custDataLst>
              <p:tags r:id="rId9"/>
            </p:custDataLst>
          </p:nvPr>
        </p:nvPicPr>
        <p:blipFill>
          <a:blip r:embed="rId21" cstate="print">
            <a:clrChange>
              <a:clrFrom>
                <a:srgbClr val="FFFFFF"/>
              </a:clrFrom>
              <a:clrTo>
                <a:srgbClr val="FFFFFF">
                  <a:alpha val="0"/>
                </a:srgbClr>
              </a:clrTo>
            </a:clrChange>
          </a:blip>
          <a:stretch>
            <a:fillRect/>
          </a:stretch>
        </p:blipFill>
        <p:spPr bwMode="auto">
          <a:xfrm>
            <a:off x="503083" y="2721137"/>
            <a:ext cx="1237499" cy="594000"/>
          </a:xfrm>
          <a:prstGeom prst="rect">
            <a:avLst/>
          </a:prstGeom>
          <a:noFill/>
          <a:ln/>
          <a:effectLst/>
        </p:spPr>
      </p:pic>
      <p:sp>
        <p:nvSpPr>
          <p:cNvPr id="59" name="Line 5"/>
          <p:cNvSpPr>
            <a:spLocks noChangeShapeType="1"/>
          </p:cNvSpPr>
          <p:nvPr/>
        </p:nvSpPr>
        <p:spPr bwMode="auto">
          <a:xfrm flipH="1" flipV="1">
            <a:off x="3327400" y="4267199"/>
            <a:ext cx="1244600" cy="786063"/>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62" name="Line 5"/>
          <p:cNvSpPr>
            <a:spLocks noChangeShapeType="1"/>
          </p:cNvSpPr>
          <p:nvPr/>
        </p:nvSpPr>
        <p:spPr bwMode="auto">
          <a:xfrm flipV="1">
            <a:off x="1022684" y="4221088"/>
            <a:ext cx="1101044" cy="844207"/>
          </a:xfrm>
          <a:prstGeom prst="line">
            <a:avLst/>
          </a:prstGeom>
          <a:noFill/>
          <a:ln w="76200">
            <a:solidFill>
              <a:schemeClr val="bg1">
                <a:lumMod val="85000"/>
              </a:schemeClr>
            </a:solidFill>
            <a:round/>
            <a:headEnd/>
            <a:tailEnd type="arrow" w="med" len="med"/>
          </a:ln>
        </p:spPr>
        <p:txBody>
          <a:bodyPr/>
          <a:lstStyle/>
          <a:p>
            <a:endParaRPr lang="ja-JP" altLang="en-US"/>
          </a:p>
        </p:txBody>
      </p:sp>
      <p:pic>
        <p:nvPicPr>
          <p:cNvPr id="1027" name="Picture 3"/>
          <p:cNvPicPr>
            <a:picLocks noChangeAspect="1" noChangeArrowheads="1"/>
          </p:cNvPicPr>
          <p:nvPr/>
        </p:nvPicPr>
        <p:blipFill>
          <a:blip r:embed="rId22" cstate="print"/>
          <a:srcRect/>
          <a:stretch>
            <a:fillRect/>
          </a:stretch>
        </p:blipFill>
        <p:spPr bwMode="auto">
          <a:xfrm>
            <a:off x="1043608" y="5085184"/>
            <a:ext cx="3499471" cy="1361213"/>
          </a:xfrm>
          <a:prstGeom prst="rect">
            <a:avLst/>
          </a:prstGeom>
          <a:noFill/>
          <a:ln w="76200">
            <a:solidFill>
              <a:srgbClr val="00B0F0"/>
            </a:solidFill>
            <a:miter lim="800000"/>
            <a:headEnd/>
            <a:tailEnd/>
          </a:ln>
        </p:spPr>
      </p:pic>
      <p:sp>
        <p:nvSpPr>
          <p:cNvPr id="67" name="タイトル 1"/>
          <p:cNvSpPr>
            <a:spLocks noGrp="1"/>
          </p:cNvSpPr>
          <p:nvPr>
            <p:ph type="title"/>
          </p:nvPr>
        </p:nvSpPr>
        <p:spPr>
          <a:xfrm>
            <a:off x="315913" y="55563"/>
            <a:ext cx="8577262" cy="681037"/>
          </a:xfrm>
        </p:spPr>
        <p:txBody>
          <a:bodyPr/>
          <a:lstStyle/>
          <a:p>
            <a:r>
              <a:rPr kumimoji="1" lang="en-US" altLang="ja-JP" dirty="0" smtClean="0"/>
              <a:t>Andersen’s </a:t>
            </a:r>
            <a:r>
              <a:rPr lang="en-US" altLang="ja-JP" dirty="0" smtClean="0"/>
              <a:t>Approach (Step 1) </a:t>
            </a:r>
            <a:endParaRPr kumimoji="1" lang="ja-JP" altLang="en-US" dirty="0"/>
          </a:p>
        </p:txBody>
      </p:sp>
      <p:sp>
        <p:nvSpPr>
          <p:cNvPr id="26" name="テキスト ボックス 25"/>
          <p:cNvSpPr txBox="1"/>
          <p:nvPr/>
        </p:nvSpPr>
        <p:spPr>
          <a:xfrm>
            <a:off x="4615536" y="4999368"/>
            <a:ext cx="4427984" cy="523220"/>
          </a:xfrm>
          <a:prstGeom prst="rect">
            <a:avLst/>
          </a:prstGeom>
          <a:noFill/>
        </p:spPr>
        <p:txBody>
          <a:bodyPr wrap="square" rtlCol="0">
            <a:spAutoFit/>
          </a:bodyPr>
          <a:lstStyle/>
          <a:p>
            <a:pPr algn="l"/>
            <a:r>
              <a:rPr lang="en-US" altLang="ja-JP" dirty="0" smtClean="0">
                <a:solidFill>
                  <a:srgbClr val="0000FF"/>
                </a:solidFill>
                <a:latin typeface="+mj-lt"/>
              </a:rPr>
              <a:t>Position Controlled Cart</a:t>
            </a:r>
          </a:p>
        </p:txBody>
      </p:sp>
      <p:pic>
        <p:nvPicPr>
          <p:cNvPr id="29" name="図 28" descr="txp_fig"/>
          <p:cNvPicPr>
            <a:picLocks noChangeAspect="1"/>
          </p:cNvPicPr>
          <p:nvPr>
            <p:custDataLst>
              <p:tags r:id="rId10"/>
            </p:custDataLst>
          </p:nvPr>
        </p:nvPicPr>
        <p:blipFill>
          <a:blip r:embed="rId23" cstate="print">
            <a:clrChange>
              <a:clrFrom>
                <a:srgbClr val="FFFFFF"/>
              </a:clrFrom>
              <a:clrTo>
                <a:srgbClr val="FFFFFF">
                  <a:alpha val="0"/>
                </a:srgbClr>
              </a:clrTo>
            </a:clrChange>
          </a:blip>
          <a:stretch>
            <a:fillRect/>
          </a:stretch>
        </p:blipFill>
        <p:spPr bwMode="auto">
          <a:xfrm>
            <a:off x="4932040" y="5589240"/>
            <a:ext cx="2937473" cy="720300"/>
          </a:xfrm>
          <a:prstGeom prst="rect">
            <a:avLst/>
          </a:prstGeom>
          <a:noFill/>
          <a:ln/>
          <a:effectLst/>
        </p:spPr>
      </p:pic>
      <p:sp>
        <p:nvSpPr>
          <p:cNvPr id="32"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r>
              <a:rPr lang="en-US" altLang="ja-JP" dirty="0" smtClean="0"/>
              <a:t>CA Experiment (1)</a:t>
            </a:r>
            <a:endParaRPr lang="ja-JP" altLang="en-US" dirty="0" smtClean="0"/>
          </a:p>
        </p:txBody>
      </p:sp>
      <p:sp>
        <p:nvSpPr>
          <p:cNvPr id="3" name="スライド番号プレースホルダ 2"/>
          <p:cNvSpPr>
            <a:spLocks noGrp="1"/>
          </p:cNvSpPr>
          <p:nvPr>
            <p:ph type="sldNum" sz="quarter" idx="10"/>
          </p:nvPr>
        </p:nvSpPr>
        <p:spPr/>
        <p:txBody>
          <a:bodyPr/>
          <a:lstStyle/>
          <a:p>
            <a:pPr>
              <a:defRPr/>
            </a:pPr>
            <a:r>
              <a:rPr lang="en-US" altLang="ja-JP" smtClean="0"/>
              <a:t>[</a:t>
            </a:r>
            <a:fld id="{4B207237-5F90-4612-BE98-036125BADAF4}" type="slidenum">
              <a:rPr lang="en-US" altLang="ja-JP" smtClean="0"/>
              <a:pPr>
                <a:defRPr/>
              </a:pPr>
              <a:t>110</a:t>
            </a:fld>
            <a:r>
              <a:rPr lang="en-US" altLang="ja-JP" smtClean="0"/>
              <a:t>]</a:t>
            </a:r>
            <a:endParaRPr lang="en-US" altLang="ja-JP"/>
          </a:p>
        </p:txBody>
      </p:sp>
      <p:pic>
        <p:nvPicPr>
          <p:cNvPr id="8" name="ca1.wmv">
            <a:hlinkClick r:id="" action="ppaction://media"/>
          </p:cNvPr>
          <p:cNvPicPr>
            <a:picLocks noRot="1" noChangeAspect="1"/>
          </p:cNvPicPr>
          <p:nvPr>
            <a:videoFile r:link="rId1"/>
          </p:nvPr>
        </p:nvPicPr>
        <p:blipFill>
          <a:blip r:embed="rId4" cstate="print"/>
          <a:stretch>
            <a:fillRect/>
          </a:stretch>
        </p:blipFill>
        <p:spPr>
          <a:xfrm>
            <a:off x="0" y="851570"/>
            <a:ext cx="9144000" cy="6006430"/>
          </a:xfrm>
          <a:prstGeom prst="rect">
            <a:avLst/>
          </a:prstGeom>
        </p:spPr>
      </p:pic>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p:txBody>
          <a:bodyPr/>
          <a:lstStyle/>
          <a:p>
            <a:r>
              <a:rPr lang="en-US" altLang="ja-JP" dirty="0" smtClean="0"/>
              <a:t>CA Experiment (2)</a:t>
            </a:r>
            <a:endParaRPr lang="ja-JP" altLang="en-US" dirty="0" smtClean="0"/>
          </a:p>
        </p:txBody>
      </p:sp>
      <p:sp>
        <p:nvSpPr>
          <p:cNvPr id="3" name="スライド番号プレースホルダ 2"/>
          <p:cNvSpPr>
            <a:spLocks noGrp="1"/>
          </p:cNvSpPr>
          <p:nvPr>
            <p:ph type="sldNum" sz="quarter" idx="10"/>
          </p:nvPr>
        </p:nvSpPr>
        <p:spPr/>
        <p:txBody>
          <a:bodyPr/>
          <a:lstStyle/>
          <a:p>
            <a:pPr>
              <a:defRPr/>
            </a:pPr>
            <a:r>
              <a:rPr lang="en-US" altLang="ja-JP" smtClean="0"/>
              <a:t>[</a:t>
            </a:r>
            <a:fld id="{C63CA58C-B68C-4BDF-989D-50A30FB08EFD}" type="slidenum">
              <a:rPr lang="en-US" altLang="ja-JP" smtClean="0"/>
              <a:pPr>
                <a:defRPr/>
              </a:pPr>
              <a:t>111</a:t>
            </a:fld>
            <a:r>
              <a:rPr lang="en-US" altLang="ja-JP" smtClean="0"/>
              <a:t>]</a:t>
            </a:r>
            <a:endParaRPr lang="en-US" altLang="ja-JP"/>
          </a:p>
        </p:txBody>
      </p:sp>
      <p:pic>
        <p:nvPicPr>
          <p:cNvPr id="6" name="ca2.wmv">
            <a:hlinkClick r:id="" action="ppaction://media"/>
          </p:cNvPr>
          <p:cNvPicPr>
            <a:picLocks noRot="1" noChangeAspect="1"/>
          </p:cNvPicPr>
          <p:nvPr>
            <a:videoFile r:link="rId1"/>
          </p:nvPr>
        </p:nvPicPr>
        <p:blipFill>
          <a:blip r:embed="rId4" cstate="print"/>
          <a:stretch>
            <a:fillRect/>
          </a:stretch>
        </p:blipFill>
        <p:spPr>
          <a:xfrm>
            <a:off x="0" y="836712"/>
            <a:ext cx="9144000" cy="6021288"/>
          </a:xfrm>
          <a:prstGeom prst="rect">
            <a:avLst/>
          </a:prstGeom>
        </p:spPr>
      </p:pic>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 2"/>
          <p:cNvSpPr>
            <a:spLocks noGrp="1"/>
          </p:cNvSpPr>
          <p:nvPr>
            <p:ph type="body" sz="half" idx="1"/>
          </p:nvPr>
        </p:nvSpPr>
        <p:spPr>
          <a:xfrm>
            <a:off x="3945261" y="1556792"/>
            <a:ext cx="4515172" cy="3351609"/>
          </a:xfrm>
        </p:spPr>
        <p:txBody>
          <a:bodyPr/>
          <a:lstStyle/>
          <a:p>
            <a:pPr lvl="1"/>
            <a:r>
              <a:rPr lang="en-US" altLang="ja-JP" dirty="0" smtClean="0"/>
              <a:t>Underwater Vehicle</a:t>
            </a:r>
          </a:p>
          <a:p>
            <a:pPr lvl="1"/>
            <a:r>
              <a:rPr lang="en-US" altLang="ja-JP" dirty="0" smtClean="0"/>
              <a:t>Flexible Riser</a:t>
            </a:r>
          </a:p>
          <a:p>
            <a:pPr lvl="1"/>
            <a:r>
              <a:rPr lang="en-US" altLang="ja-JP" sz="2800" dirty="0" smtClean="0"/>
              <a:t>Azimuth thrusters</a:t>
            </a:r>
            <a:endParaRPr lang="en-US" altLang="ja-JP" dirty="0" smtClean="0"/>
          </a:p>
          <a:p>
            <a:pPr lvl="1"/>
            <a:r>
              <a:rPr lang="en-US" altLang="ja-JP" dirty="0" err="1" smtClean="0">
                <a:solidFill>
                  <a:srgbClr val="FF0000"/>
                </a:solidFill>
              </a:rPr>
              <a:t>Nomoto’s</a:t>
            </a:r>
            <a:r>
              <a:rPr lang="en-US" altLang="ja-JP" dirty="0" smtClean="0">
                <a:solidFill>
                  <a:srgbClr val="FF0000"/>
                </a:solidFill>
              </a:rPr>
              <a:t> Model</a:t>
            </a:r>
          </a:p>
          <a:p>
            <a:pPr lvl="1"/>
            <a:r>
              <a:rPr lang="en-US" altLang="ja-JP" dirty="0" smtClean="0">
                <a:solidFill>
                  <a:schemeClr val="tx1">
                    <a:lumMod val="65000"/>
                    <a:lumOff val="35000"/>
                  </a:schemeClr>
                </a:solidFill>
              </a:rPr>
              <a:t>Wind Turbine</a:t>
            </a:r>
            <a:endParaRPr kumimoji="1" lang="ja-JP" altLang="en-US" dirty="0">
              <a:solidFill>
                <a:schemeClr val="tx1">
                  <a:lumMod val="65000"/>
                  <a:lumOff val="35000"/>
                </a:schemeClr>
              </a:solidFill>
            </a:endParaRPr>
          </a:p>
        </p:txBody>
      </p:sp>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112</a:t>
            </a:fld>
            <a:r>
              <a:rPr lang="en-US" altLang="ja-JP" smtClean="0"/>
              <a:t>]</a:t>
            </a:r>
            <a:endParaRPr lang="en-US" altLang="ja-JP"/>
          </a:p>
        </p:txBody>
      </p:sp>
      <p:sp>
        <p:nvSpPr>
          <p:cNvPr id="6" name="Rectangle 38"/>
          <p:cNvSpPr>
            <a:spLocks noChangeArrowheads="1"/>
          </p:cNvSpPr>
          <p:nvPr/>
        </p:nvSpPr>
        <p:spPr bwMode="auto">
          <a:xfrm>
            <a:off x="693094" y="3885431"/>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Rectangle 38"/>
          <p:cNvSpPr>
            <a:spLocks noChangeArrowheads="1"/>
          </p:cNvSpPr>
          <p:nvPr/>
        </p:nvSpPr>
        <p:spPr bwMode="auto">
          <a:xfrm>
            <a:off x="689671" y="1009303"/>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4" name="正方形/長方形 54"/>
          <p:cNvSpPr>
            <a:spLocks noChangeArrowheads="1"/>
          </p:cNvSpPr>
          <p:nvPr/>
        </p:nvSpPr>
        <p:spPr bwMode="auto">
          <a:xfrm>
            <a:off x="646238" y="975395"/>
            <a:ext cx="3672408" cy="2736304"/>
          </a:xfrm>
          <a:prstGeom prst="rect">
            <a:avLst/>
          </a:prstGeom>
          <a:noFill/>
          <a:ln w="76200" algn="ctr">
            <a:solidFill>
              <a:srgbClr val="00B0F0"/>
            </a:solidFill>
            <a:round/>
            <a:headEnd/>
            <a:tailEnd type="triangle" w="med" len="med"/>
          </a:ln>
        </p:spPr>
        <p:txBody>
          <a:bodyPr/>
          <a:lstStyle/>
          <a:p>
            <a:pPr marL="0" lvl="1"/>
            <a:r>
              <a:rPr lang="en-US" altLang="ja-JP" b="1" dirty="0" smtClean="0">
                <a:latin typeface="+mj-lt"/>
              </a:rPr>
              <a:t>LQI</a:t>
            </a:r>
            <a:r>
              <a:rPr lang="ja-JP" altLang="en-US" b="1" dirty="0" smtClean="0">
                <a:latin typeface="+mj-lt"/>
              </a:rPr>
              <a:t> </a:t>
            </a:r>
            <a:r>
              <a:rPr lang="en-US" altLang="ja-JP" b="1" dirty="0" smtClean="0">
                <a:latin typeface="+mj-lt"/>
              </a:rPr>
              <a:t>Control</a:t>
            </a:r>
          </a:p>
          <a:p>
            <a:pPr marL="0" lvl="1" algn="l"/>
            <a:r>
              <a:rPr lang="en-US" altLang="ja-JP" dirty="0" smtClean="0">
                <a:solidFill>
                  <a:schemeClr val="tx1">
                    <a:lumMod val="65000"/>
                    <a:lumOff val="35000"/>
                  </a:schemeClr>
                </a:solidFill>
                <a:latin typeface="+mj-lt"/>
              </a:rPr>
              <a:t>Linear-Quadratic-Integral Design of</a:t>
            </a:r>
            <a:r>
              <a:rPr lang="en-US" altLang="ja-JP" b="1" dirty="0" smtClean="0">
                <a:solidFill>
                  <a:schemeClr val="tx1">
                    <a:lumMod val="65000"/>
                    <a:lumOff val="35000"/>
                  </a:schemeClr>
                </a:solidFill>
                <a:latin typeface="+mj-lt"/>
              </a:rPr>
              <a:t> </a:t>
            </a:r>
            <a:r>
              <a:rPr lang="en-US" altLang="ja-JP" dirty="0" smtClean="0">
                <a:solidFill>
                  <a:schemeClr val="tx1">
                    <a:lumMod val="65000"/>
                    <a:lumOff val="35000"/>
                  </a:schemeClr>
                </a:solidFill>
                <a:latin typeface="+mj-lt"/>
              </a:rPr>
              <a:t>Linear-Time-Invariant Control</a:t>
            </a:r>
          </a:p>
          <a:p>
            <a:endParaRPr lang="ja-JP" altLang="en-US" dirty="0"/>
          </a:p>
        </p:txBody>
      </p:sp>
      <p:sp>
        <p:nvSpPr>
          <p:cNvPr id="15" name="正方形/長方形 54"/>
          <p:cNvSpPr>
            <a:spLocks noChangeArrowheads="1"/>
          </p:cNvSpPr>
          <p:nvPr/>
        </p:nvSpPr>
        <p:spPr bwMode="auto">
          <a:xfrm>
            <a:off x="4462661" y="975394"/>
            <a:ext cx="4069779" cy="5615905"/>
          </a:xfrm>
          <a:prstGeom prst="rect">
            <a:avLst/>
          </a:prstGeom>
          <a:noFill/>
          <a:ln w="76200" algn="ctr">
            <a:solidFill>
              <a:srgbClr val="00B0F0"/>
            </a:solidFill>
            <a:round/>
            <a:headEnd/>
            <a:tailEnd type="triangle" w="med" len="med"/>
          </a:ln>
        </p:spPr>
        <p:txBody>
          <a:bodyPr/>
          <a:lstStyle/>
          <a:p>
            <a:pPr algn="l"/>
            <a:r>
              <a:rPr lang="en-US" altLang="ja-JP" b="1" dirty="0" smtClean="0">
                <a:latin typeface="+mj-lt"/>
              </a:rPr>
              <a:t>Applications</a:t>
            </a:r>
            <a:endParaRPr lang="ja-JP" altLang="en-US" b="1" dirty="0">
              <a:latin typeface="+mj-lt"/>
            </a:endParaRPr>
          </a:p>
        </p:txBody>
      </p:sp>
      <p:sp>
        <p:nvSpPr>
          <p:cNvPr id="16" name="正方形/長方形 54"/>
          <p:cNvSpPr>
            <a:spLocks noChangeArrowheads="1"/>
          </p:cNvSpPr>
          <p:nvPr/>
        </p:nvSpPr>
        <p:spPr bwMode="auto">
          <a:xfrm>
            <a:off x="646238" y="3855715"/>
            <a:ext cx="3690689" cy="2736304"/>
          </a:xfrm>
          <a:prstGeom prst="rect">
            <a:avLst/>
          </a:prstGeom>
          <a:noFill/>
          <a:ln w="76200" algn="ctr">
            <a:solidFill>
              <a:srgbClr val="00B0F0"/>
            </a:solidFill>
            <a:round/>
            <a:headEnd/>
            <a:tailEnd type="triangle" w="med" len="med"/>
          </a:ln>
        </p:spPr>
        <p:txBody>
          <a:bodyPr/>
          <a:lstStyle/>
          <a:p>
            <a:pPr marL="0" lvl="1" algn="l"/>
            <a:r>
              <a:rPr lang="en-US" altLang="ja-JP" b="1" dirty="0" smtClean="0">
                <a:latin typeface="+mj-lt"/>
              </a:rPr>
              <a:t>     LPV Control</a:t>
            </a:r>
          </a:p>
          <a:p>
            <a:pPr marL="0" lvl="1" algn="l"/>
            <a:r>
              <a:rPr lang="en-US" altLang="ja-JP" dirty="0" smtClean="0">
                <a:solidFill>
                  <a:schemeClr val="tx1">
                    <a:lumMod val="65000"/>
                    <a:lumOff val="35000"/>
                  </a:schemeClr>
                </a:solidFill>
                <a:latin typeface="+mj-lt"/>
              </a:rPr>
              <a:t>Linear-Matrix- Inequality Based Design of Linear-Parameter-Varying  Control</a:t>
            </a:r>
            <a:endParaRPr lang="ja-JP" altLang="en-US" dirty="0"/>
          </a:p>
        </p:txBody>
      </p:sp>
      <p:sp>
        <p:nvSpPr>
          <p:cNvPr id="18" name="Rectangle 38"/>
          <p:cNvSpPr>
            <a:spLocks noChangeArrowheads="1"/>
          </p:cNvSpPr>
          <p:nvPr/>
        </p:nvSpPr>
        <p:spPr bwMode="auto">
          <a:xfrm>
            <a:off x="4519043" y="162880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9" name="Rectangle 38"/>
          <p:cNvSpPr>
            <a:spLocks noChangeArrowheads="1"/>
          </p:cNvSpPr>
          <p:nvPr/>
        </p:nvSpPr>
        <p:spPr bwMode="auto">
          <a:xfrm>
            <a:off x="4512368" y="2060848"/>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0" name="Rectangle 38"/>
          <p:cNvSpPr>
            <a:spLocks noChangeArrowheads="1"/>
          </p:cNvSpPr>
          <p:nvPr/>
        </p:nvSpPr>
        <p:spPr bwMode="auto">
          <a:xfrm>
            <a:off x="4512368" y="2567754"/>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1" name="Rectangle 38"/>
          <p:cNvSpPr>
            <a:spLocks noChangeArrowheads="1"/>
          </p:cNvSpPr>
          <p:nvPr/>
        </p:nvSpPr>
        <p:spPr bwMode="auto">
          <a:xfrm>
            <a:off x="4512368" y="306896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2" name="Rectangle 38"/>
          <p:cNvSpPr>
            <a:spLocks noChangeArrowheads="1"/>
          </p:cNvSpPr>
          <p:nvPr/>
        </p:nvSpPr>
        <p:spPr bwMode="auto">
          <a:xfrm>
            <a:off x="4512368" y="357586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txp_fig.png"/>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1216670" y="4884628"/>
            <a:ext cx="5940016" cy="1401892"/>
          </a:xfrm>
          <a:prstGeom prst="rect">
            <a:avLst/>
          </a:prstGeom>
          <a:noFill/>
          <a:ln/>
          <a:effectLst/>
        </p:spPr>
      </p:pic>
      <p:sp>
        <p:nvSpPr>
          <p:cNvPr id="27" name="スライド番号プレースホルダ 2"/>
          <p:cNvSpPr>
            <a:spLocks noGrp="1"/>
          </p:cNvSpPr>
          <p:nvPr>
            <p:ph type="sldNum" sz="quarter" idx="10"/>
          </p:nvPr>
        </p:nvSpPr>
        <p:spPr/>
        <p:txBody>
          <a:bodyPr/>
          <a:lstStyle/>
          <a:p>
            <a:r>
              <a:rPr lang="en-US" altLang="ja-JP"/>
              <a:t>[</a:t>
            </a:r>
            <a:fld id="{C6612EC9-383B-4346-A250-300B0C8D25BD}" type="slidenum">
              <a:rPr lang="en-US" altLang="ja-JP"/>
              <a:pPr/>
              <a:t>113</a:t>
            </a:fld>
            <a:r>
              <a:rPr lang="en-US" altLang="ja-JP"/>
              <a:t>]</a:t>
            </a:r>
          </a:p>
        </p:txBody>
      </p:sp>
      <p:sp>
        <p:nvSpPr>
          <p:cNvPr id="1148931" name="Line 3"/>
          <p:cNvSpPr>
            <a:spLocks noChangeShapeType="1"/>
          </p:cNvSpPr>
          <p:nvPr/>
        </p:nvSpPr>
        <p:spPr bwMode="auto">
          <a:xfrm>
            <a:off x="2060708" y="3010429"/>
            <a:ext cx="1393825" cy="0"/>
          </a:xfrm>
          <a:prstGeom prst="line">
            <a:avLst/>
          </a:prstGeom>
          <a:noFill/>
          <a:ln w="76200">
            <a:solidFill>
              <a:schemeClr val="tx1"/>
            </a:solidFill>
            <a:round/>
            <a:headEnd/>
            <a:tailEnd type="arrow" w="med" len="med"/>
          </a:ln>
          <a:effectLst/>
        </p:spPr>
        <p:txBody>
          <a:bodyPr/>
          <a:lstStyle/>
          <a:p>
            <a:endParaRPr lang="ja-JP" altLang="en-US"/>
          </a:p>
        </p:txBody>
      </p:sp>
      <p:sp>
        <p:nvSpPr>
          <p:cNvPr id="1148932" name="Line 4"/>
          <p:cNvSpPr>
            <a:spLocks noChangeShapeType="1"/>
          </p:cNvSpPr>
          <p:nvPr/>
        </p:nvSpPr>
        <p:spPr bwMode="auto">
          <a:xfrm>
            <a:off x="5892819" y="3010429"/>
            <a:ext cx="1393825" cy="0"/>
          </a:xfrm>
          <a:prstGeom prst="line">
            <a:avLst/>
          </a:prstGeom>
          <a:noFill/>
          <a:ln w="76200">
            <a:solidFill>
              <a:schemeClr val="tx1"/>
            </a:solidFill>
            <a:round/>
            <a:headEnd/>
            <a:tailEnd type="arrow" w="med" len="med"/>
          </a:ln>
          <a:effectLst/>
        </p:spPr>
        <p:txBody>
          <a:bodyPr/>
          <a:lstStyle/>
          <a:p>
            <a:endParaRPr lang="ja-JP" altLang="en-US"/>
          </a:p>
        </p:txBody>
      </p:sp>
      <p:sp>
        <p:nvSpPr>
          <p:cNvPr id="39" name="円/楕円 38"/>
          <p:cNvSpPr/>
          <p:nvPr/>
        </p:nvSpPr>
        <p:spPr bwMode="auto">
          <a:xfrm>
            <a:off x="4242520" y="4807521"/>
            <a:ext cx="1450320" cy="571504"/>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40" name="円/楕円 39"/>
          <p:cNvSpPr/>
          <p:nvPr/>
        </p:nvSpPr>
        <p:spPr bwMode="auto">
          <a:xfrm>
            <a:off x="4572000" y="5769016"/>
            <a:ext cx="3000396" cy="500066"/>
          </a:xfrm>
          <a:prstGeom prst="ellipse">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41" name="テキスト ボックス 40"/>
          <p:cNvSpPr txBox="1"/>
          <p:nvPr/>
        </p:nvSpPr>
        <p:spPr>
          <a:xfrm>
            <a:off x="4071934" y="4307455"/>
            <a:ext cx="1436612" cy="523220"/>
          </a:xfrm>
          <a:prstGeom prst="rect">
            <a:avLst/>
          </a:prstGeom>
          <a:noFill/>
        </p:spPr>
        <p:txBody>
          <a:bodyPr wrap="none" rtlCol="0">
            <a:spAutoFit/>
          </a:bodyPr>
          <a:lstStyle/>
          <a:p>
            <a:r>
              <a:rPr kumimoji="1" lang="en-US" altLang="ja-JP" dirty="0" smtClean="0">
                <a:solidFill>
                  <a:srgbClr val="C00000"/>
                </a:solidFill>
                <a:latin typeface="ＭＳ Ｐゴシック" pitchFamily="50" charset="-128"/>
                <a:ea typeface="ＭＳ Ｐゴシック" pitchFamily="50" charset="-128"/>
              </a:rPr>
              <a:t>Time lag</a:t>
            </a:r>
            <a:endParaRPr kumimoji="1" lang="ja-JP" altLang="en-US" dirty="0">
              <a:solidFill>
                <a:srgbClr val="C00000"/>
              </a:solidFill>
              <a:latin typeface="ＭＳ Ｐゴシック" pitchFamily="50" charset="-128"/>
              <a:ea typeface="ＭＳ Ｐゴシック" pitchFamily="50" charset="-128"/>
            </a:endParaRPr>
          </a:p>
        </p:txBody>
      </p:sp>
      <p:sp>
        <p:nvSpPr>
          <p:cNvPr id="42" name="テキスト ボックス 41"/>
          <p:cNvSpPr txBox="1"/>
          <p:nvPr/>
        </p:nvSpPr>
        <p:spPr>
          <a:xfrm>
            <a:off x="4929190" y="6213127"/>
            <a:ext cx="2847254" cy="523220"/>
          </a:xfrm>
          <a:prstGeom prst="rect">
            <a:avLst/>
          </a:prstGeom>
          <a:noFill/>
        </p:spPr>
        <p:txBody>
          <a:bodyPr wrap="none" rtlCol="0">
            <a:spAutoFit/>
          </a:bodyPr>
          <a:lstStyle/>
          <a:p>
            <a:r>
              <a:rPr kumimoji="1" lang="en-US" altLang="ja-JP" dirty="0" smtClean="0">
                <a:solidFill>
                  <a:srgbClr val="008000"/>
                </a:solidFill>
                <a:latin typeface="ＭＳ Ｐゴシック" pitchFamily="50" charset="-128"/>
                <a:ea typeface="ＭＳ Ｐゴシック" pitchFamily="50" charset="-128"/>
              </a:rPr>
              <a:t>Velocity Variation</a:t>
            </a:r>
            <a:endParaRPr kumimoji="1" lang="ja-JP" altLang="en-US" dirty="0">
              <a:solidFill>
                <a:srgbClr val="008000"/>
              </a:solidFill>
              <a:latin typeface="ＭＳ Ｐゴシック" pitchFamily="50" charset="-128"/>
              <a:ea typeface="ＭＳ Ｐゴシック" pitchFamily="50" charset="-128"/>
            </a:endParaRPr>
          </a:p>
        </p:txBody>
      </p:sp>
      <p:pic>
        <p:nvPicPr>
          <p:cNvPr id="33" name="Picture 20" descr="ship"/>
          <p:cNvPicPr>
            <a:picLocks noChangeAspect="1" noChangeArrowheads="1"/>
          </p:cNvPicPr>
          <p:nvPr/>
        </p:nvPicPr>
        <p:blipFill>
          <a:blip r:embed="rId8" cstate="print"/>
          <a:srcRect/>
          <a:stretch>
            <a:fillRect/>
          </a:stretch>
        </p:blipFill>
        <p:spPr bwMode="auto">
          <a:xfrm>
            <a:off x="3534143" y="2135525"/>
            <a:ext cx="2286016" cy="1743302"/>
          </a:xfrm>
          <a:prstGeom prst="rect">
            <a:avLst/>
          </a:prstGeom>
          <a:noFill/>
          <a:ln w="76200">
            <a:solidFill>
              <a:srgbClr val="00B0F0"/>
            </a:solidFill>
            <a:prstDash val="solid"/>
          </a:ln>
        </p:spPr>
      </p:pic>
      <p:sp>
        <p:nvSpPr>
          <p:cNvPr id="35" name="Line 36"/>
          <p:cNvSpPr>
            <a:spLocks noChangeShapeType="1"/>
          </p:cNvSpPr>
          <p:nvPr/>
        </p:nvSpPr>
        <p:spPr bwMode="auto">
          <a:xfrm>
            <a:off x="4643438" y="1341276"/>
            <a:ext cx="0" cy="719137"/>
          </a:xfrm>
          <a:prstGeom prst="line">
            <a:avLst/>
          </a:prstGeom>
          <a:noFill/>
          <a:ln w="76200">
            <a:solidFill>
              <a:schemeClr val="tx1"/>
            </a:solidFill>
            <a:round/>
            <a:headEnd/>
            <a:tailEnd type="arrow" w="med" len="med"/>
          </a:ln>
          <a:effectLst/>
        </p:spPr>
        <p:txBody>
          <a:bodyPr/>
          <a:lstStyle/>
          <a:p>
            <a:endParaRPr lang="ja-JP" altLang="en-US"/>
          </a:p>
        </p:txBody>
      </p:sp>
      <p:pic>
        <p:nvPicPr>
          <p:cNvPr id="24" name="図 23" descr="txp_fig.png"/>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3681183" y="1071546"/>
            <a:ext cx="2007269" cy="192648"/>
          </a:xfrm>
          <a:prstGeom prst="rect">
            <a:avLst/>
          </a:prstGeom>
          <a:noFill/>
          <a:ln/>
          <a:effectLst/>
        </p:spPr>
      </p:pic>
      <p:sp>
        <p:nvSpPr>
          <p:cNvPr id="49" name="円/楕円 48"/>
          <p:cNvSpPr/>
          <p:nvPr/>
        </p:nvSpPr>
        <p:spPr bwMode="auto">
          <a:xfrm>
            <a:off x="2214546" y="5774852"/>
            <a:ext cx="500066" cy="500066"/>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50" name="円/楕円 49"/>
          <p:cNvSpPr/>
          <p:nvPr/>
        </p:nvSpPr>
        <p:spPr bwMode="auto">
          <a:xfrm>
            <a:off x="3987617" y="5781895"/>
            <a:ext cx="500066" cy="500066"/>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51" name="テキスト ボックス 50"/>
          <p:cNvSpPr txBox="1"/>
          <p:nvPr/>
        </p:nvSpPr>
        <p:spPr>
          <a:xfrm>
            <a:off x="1428728" y="6213127"/>
            <a:ext cx="3603871" cy="523220"/>
          </a:xfrm>
          <a:prstGeom prst="rect">
            <a:avLst/>
          </a:prstGeom>
          <a:noFill/>
        </p:spPr>
        <p:txBody>
          <a:bodyPr wrap="none" rtlCol="0">
            <a:spAutoFit/>
          </a:bodyPr>
          <a:lstStyle/>
          <a:p>
            <a:r>
              <a:rPr kumimoji="1" lang="en-US" altLang="ja-JP" dirty="0" smtClean="0">
                <a:solidFill>
                  <a:srgbClr val="C00000"/>
                </a:solidFill>
                <a:latin typeface="ＭＳ Ｐゴシック" pitchFamily="50" charset="-128"/>
                <a:ea typeface="ＭＳ Ｐゴシック" pitchFamily="50" charset="-128"/>
              </a:rPr>
              <a:t>Parameter Uncertainty</a:t>
            </a:r>
            <a:endParaRPr kumimoji="1" lang="ja-JP" altLang="en-US" dirty="0">
              <a:solidFill>
                <a:srgbClr val="C00000"/>
              </a:solidFill>
              <a:latin typeface="ＭＳ Ｐゴシック" pitchFamily="50" charset="-128"/>
              <a:ea typeface="ＭＳ Ｐゴシック" pitchFamily="50" charset="-128"/>
            </a:endParaRPr>
          </a:p>
        </p:txBody>
      </p:sp>
      <p:sp>
        <p:nvSpPr>
          <p:cNvPr id="20" name="Rectangle 2"/>
          <p:cNvSpPr txBox="1">
            <a:spLocks noChangeArrowheads="1"/>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b="0" i="0" u="none" strike="noStrike" kern="0" cap="none" spc="0" normalizeH="0" baseline="0" noProof="0" dirty="0" smtClean="0">
                <a:ln>
                  <a:noFill/>
                </a:ln>
                <a:solidFill>
                  <a:schemeClr val="tx1"/>
                </a:solidFill>
                <a:effectLst/>
                <a:uLnTx/>
                <a:uFillTx/>
                <a:latin typeface="+mn-lt"/>
                <a:ea typeface="+mn-ea"/>
                <a:cs typeface="+mn-cs"/>
              </a:rPr>
              <a:t>MOMOTO Model</a:t>
            </a:r>
            <a:endParaRPr kumimoji="1" lang="en-US" altLang="ja-JP" sz="3800" b="0" i="0" u="none" strike="noStrike" kern="0" cap="none" spc="0" normalizeH="0" baseline="0" noProof="0" dirty="0">
              <a:ln>
                <a:noFill/>
              </a:ln>
              <a:solidFill>
                <a:schemeClr val="tx1"/>
              </a:solidFill>
              <a:effectLst/>
              <a:uLnTx/>
              <a:uFillTx/>
              <a:latin typeface="+mn-lt"/>
              <a:ea typeface="+mn-ea"/>
              <a:cs typeface="+mn-cs"/>
            </a:endParaRPr>
          </a:p>
        </p:txBody>
      </p:sp>
      <p:pic>
        <p:nvPicPr>
          <p:cNvPr id="22" name="Picture 24" descr="txp_fig"/>
          <p:cNvPicPr>
            <a:picLocks noChangeAspect="1"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1643042" y="2133601"/>
            <a:ext cx="1731962" cy="1358900"/>
          </a:xfrm>
          <a:prstGeom prst="rect">
            <a:avLst/>
          </a:prstGeom>
          <a:noFill/>
          <a:ln w="9525" algn="ctr">
            <a:noFill/>
            <a:miter lim="800000"/>
            <a:headEnd/>
            <a:tailEnd/>
          </a:ln>
          <a:effectLst/>
        </p:spPr>
      </p:pic>
      <p:pic>
        <p:nvPicPr>
          <p:cNvPr id="23" name="Picture 25" descr="txp_fig"/>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5972193" y="2143116"/>
            <a:ext cx="1243013" cy="1333500"/>
          </a:xfrm>
          <a:prstGeom prst="rect">
            <a:avLst/>
          </a:prstGeom>
          <a:noFill/>
          <a:ln w="9525" algn="ctr">
            <a:noFill/>
            <a:miter lim="800000"/>
            <a:headEnd/>
            <a:tailEnd/>
          </a:ln>
          <a:effectLst/>
        </p:spPr>
      </p:pic>
      <p:sp>
        <p:nvSpPr>
          <p:cNvPr id="19"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0"/>
          </p:nvPr>
        </p:nvSpPr>
        <p:spPr/>
        <p:txBody>
          <a:bodyPr/>
          <a:lstStyle/>
          <a:p>
            <a:r>
              <a:rPr lang="en-US" altLang="ja-JP"/>
              <a:t>[</a:t>
            </a:r>
            <a:fld id="{DD386DD0-8460-4F7E-BBCE-907F3BEE7E18}" type="slidenum">
              <a:rPr lang="en-US" altLang="ja-JP"/>
              <a:pPr/>
              <a:t>114</a:t>
            </a:fld>
            <a:r>
              <a:rPr lang="en-US" altLang="ja-JP"/>
              <a:t>]</a:t>
            </a:r>
          </a:p>
        </p:txBody>
      </p:sp>
      <p:pic>
        <p:nvPicPr>
          <p:cNvPr id="6" name="図 5"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399124" y="1141412"/>
            <a:ext cx="6240727" cy="5575797"/>
          </a:xfrm>
          <a:prstGeom prst="rect">
            <a:avLst/>
          </a:prstGeom>
          <a:noFill/>
          <a:ln/>
          <a:effectLst/>
        </p:spPr>
      </p:pic>
      <p:sp>
        <p:nvSpPr>
          <p:cNvPr id="9" name="Rectangle 2"/>
          <p:cNvSpPr>
            <a:spLocks noGrp="1" noChangeArrowheads="1"/>
          </p:cNvSpPr>
          <p:nvPr>
            <p:ph type="title"/>
          </p:nvPr>
        </p:nvSpPr>
        <p:spPr>
          <a:xfrm>
            <a:off x="315913" y="55563"/>
            <a:ext cx="8577262" cy="681037"/>
          </a:xfrm>
        </p:spPr>
        <p:txBody>
          <a:bodyPr/>
          <a:lstStyle/>
          <a:p>
            <a:r>
              <a:rPr lang="en-US" altLang="ja-JP" dirty="0" smtClean="0"/>
              <a:t>Scheduled MOMOTO Model</a:t>
            </a:r>
            <a:endParaRPr lang="en-US" altLang="ja-JP" dirty="0"/>
          </a:p>
        </p:txBody>
      </p:sp>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0"/>
          </p:nvPr>
        </p:nvSpPr>
        <p:spPr/>
        <p:txBody>
          <a:bodyPr/>
          <a:lstStyle/>
          <a:p>
            <a:r>
              <a:rPr lang="en-US" altLang="ja-JP"/>
              <a:t>[</a:t>
            </a:r>
            <a:fld id="{DD386DD0-8460-4F7E-BBCE-907F3BEE7E18}" type="slidenum">
              <a:rPr lang="en-US" altLang="ja-JP"/>
              <a:pPr/>
              <a:t>115</a:t>
            </a:fld>
            <a:r>
              <a:rPr lang="en-US" altLang="ja-JP"/>
              <a:t>]</a:t>
            </a:r>
          </a:p>
        </p:txBody>
      </p:sp>
      <p:pic>
        <p:nvPicPr>
          <p:cNvPr id="1586180" name="Picture 4" descr="Finite_Nomoto"/>
          <p:cNvPicPr>
            <a:picLocks noChangeAspect="1" noChangeArrowheads="1"/>
          </p:cNvPicPr>
          <p:nvPr/>
        </p:nvPicPr>
        <p:blipFill>
          <a:blip r:embed="rId3" cstate="print"/>
          <a:srcRect/>
          <a:stretch>
            <a:fillRect/>
          </a:stretch>
        </p:blipFill>
        <p:spPr bwMode="auto">
          <a:xfrm>
            <a:off x="1214414" y="928670"/>
            <a:ext cx="6326059" cy="5715040"/>
          </a:xfrm>
          <a:prstGeom prst="rect">
            <a:avLst/>
          </a:prstGeom>
          <a:noFill/>
        </p:spPr>
      </p:pic>
      <p:sp>
        <p:nvSpPr>
          <p:cNvPr id="7" name="Rectangle 2"/>
          <p:cNvSpPr txBox="1">
            <a:spLocks noChangeArrowheads="1"/>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800" b="0" i="0" u="none" strike="noStrike" kern="0" cap="none" spc="0" normalizeH="0" baseline="0" noProof="0" smtClean="0">
                <a:ln>
                  <a:noFill/>
                </a:ln>
                <a:solidFill>
                  <a:schemeClr val="tx2"/>
                </a:solidFill>
                <a:effectLst/>
                <a:uLnTx/>
                <a:uFillTx/>
                <a:latin typeface="+mj-lt"/>
                <a:ea typeface="+mj-ea"/>
                <a:cs typeface="+mj-cs"/>
              </a:rPr>
              <a:t>Scheduled MOMOTO Model</a:t>
            </a:r>
            <a:endParaRPr kumimoji="1" lang="en-US" altLang="ja-JP" sz="3800" b="0" i="0" u="none" strike="noStrike" kern="0" cap="none" spc="0" normalizeH="0" baseline="0" noProof="0" dirty="0">
              <a:ln>
                <a:noFill/>
              </a:ln>
              <a:solidFill>
                <a:schemeClr val="tx2"/>
              </a:solidFill>
              <a:effectLst/>
              <a:uLnTx/>
              <a:uFillTx/>
              <a:latin typeface="+mj-lt"/>
              <a:ea typeface="+mj-ea"/>
              <a:cs typeface="+mj-cs"/>
            </a:endParaRPr>
          </a:p>
        </p:txBody>
      </p:sp>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4"/>
          <p:cNvSpPr>
            <a:spLocks noGrp="1"/>
          </p:cNvSpPr>
          <p:nvPr>
            <p:ph type="sldNum" sz="quarter" idx="10"/>
          </p:nvPr>
        </p:nvSpPr>
        <p:spPr/>
        <p:txBody>
          <a:bodyPr/>
          <a:lstStyle/>
          <a:p>
            <a:r>
              <a:rPr lang="en-US" altLang="ja-JP"/>
              <a:t>[</a:t>
            </a:r>
            <a:fld id="{CFEB8E8B-98CB-4E8A-852D-CF9B035634FA}" type="slidenum">
              <a:rPr lang="en-US" altLang="ja-JP"/>
              <a:pPr/>
              <a:t>116</a:t>
            </a:fld>
            <a:r>
              <a:rPr lang="en-US" altLang="ja-JP"/>
              <a:t>]</a:t>
            </a:r>
          </a:p>
        </p:txBody>
      </p:sp>
      <p:pic>
        <p:nvPicPr>
          <p:cNvPr id="1709072" name="Picture 16"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323850" y="908050"/>
            <a:ext cx="7689850" cy="5832475"/>
          </a:xfrm>
          <a:prstGeom prst="rect">
            <a:avLst/>
          </a:prstGeom>
          <a:noFill/>
          <a:ln w="9525" algn="ctr">
            <a:noFill/>
            <a:miter lim="800000"/>
            <a:headEnd/>
            <a:tailEnd/>
          </a:ln>
          <a:effectLst/>
        </p:spPr>
      </p:pic>
      <p:sp>
        <p:nvSpPr>
          <p:cNvPr id="5" name="タイトル 1"/>
          <p:cNvSpPr>
            <a:spLocks noGrp="1"/>
          </p:cNvSpPr>
          <p:nvPr>
            <p:ph type="title"/>
          </p:nvPr>
        </p:nvSpPr>
        <p:spPr>
          <a:xfrm>
            <a:off x="315913" y="55563"/>
            <a:ext cx="8577262" cy="681037"/>
          </a:xfrm>
        </p:spPr>
        <p:txBody>
          <a:bodyPr/>
          <a:lstStyle/>
          <a:p>
            <a:r>
              <a:rPr lang="en-US" altLang="ja-JP" sz="4000" dirty="0" smtClean="0"/>
              <a:t>Sate Equation</a:t>
            </a:r>
            <a:endParaRPr lang="ja-JP" altLang="en-US" sz="4000" dirty="0" smtClean="0"/>
          </a:p>
        </p:txBody>
      </p:sp>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 2"/>
          <p:cNvSpPr>
            <a:spLocks noGrp="1"/>
          </p:cNvSpPr>
          <p:nvPr>
            <p:ph type="sldNum" sz="quarter" idx="10"/>
          </p:nvPr>
        </p:nvSpPr>
        <p:spPr/>
        <p:txBody>
          <a:bodyPr/>
          <a:lstStyle/>
          <a:p>
            <a:r>
              <a:rPr lang="en-US" altLang="ja-JP"/>
              <a:t>[</a:t>
            </a:r>
            <a:fld id="{1594079F-5781-4DEC-BDD6-66168D58B87A}" type="slidenum">
              <a:rPr lang="en-US" altLang="ja-JP"/>
              <a:pPr/>
              <a:t>117</a:t>
            </a:fld>
            <a:r>
              <a:rPr lang="en-US" altLang="ja-JP"/>
              <a:t>]</a:t>
            </a:r>
          </a:p>
        </p:txBody>
      </p:sp>
      <p:pic>
        <p:nvPicPr>
          <p:cNvPr id="1710083" name="Picture 3" descr="txp_fig"/>
          <p:cNvPicPr>
            <a:picLocks noChangeAspect="1" noChangeArrowheads="1"/>
          </p:cNvPicPr>
          <p:nvPr>
            <p:custDataLst>
              <p:tags r:id="rId1"/>
            </p:custDataLst>
          </p:nvPr>
        </p:nvPicPr>
        <p:blipFill>
          <a:blip r:embed="rId8" cstate="print">
            <a:clrChange>
              <a:clrFrom>
                <a:srgbClr val="FFFFFF"/>
              </a:clrFrom>
              <a:clrTo>
                <a:srgbClr val="FFFFFF">
                  <a:alpha val="0"/>
                </a:srgbClr>
              </a:clrTo>
            </a:clrChange>
          </a:blip>
          <a:srcRect/>
          <a:stretch>
            <a:fillRect/>
          </a:stretch>
        </p:blipFill>
        <p:spPr bwMode="auto">
          <a:xfrm>
            <a:off x="468313" y="981075"/>
            <a:ext cx="6913562" cy="5675313"/>
          </a:xfrm>
          <a:prstGeom prst="rect">
            <a:avLst/>
          </a:prstGeom>
          <a:noFill/>
          <a:ln w="9525" algn="ctr">
            <a:noFill/>
            <a:miter lim="800000"/>
            <a:headEnd/>
            <a:tailEnd/>
          </a:ln>
          <a:effectLst/>
        </p:spPr>
      </p:pic>
      <p:grpSp>
        <p:nvGrpSpPr>
          <p:cNvPr id="2" name="Group 5"/>
          <p:cNvGrpSpPr>
            <a:grpSpLocks/>
          </p:cNvGrpSpPr>
          <p:nvPr/>
        </p:nvGrpSpPr>
        <p:grpSpPr bwMode="auto">
          <a:xfrm>
            <a:off x="6156325" y="4005263"/>
            <a:ext cx="2327275" cy="2232025"/>
            <a:chOff x="1822" y="1132"/>
            <a:chExt cx="2404" cy="2541"/>
          </a:xfrm>
        </p:grpSpPr>
        <p:sp>
          <p:nvSpPr>
            <p:cNvPr id="1710086" name="Freeform 6"/>
            <p:cNvSpPr>
              <a:spLocks/>
            </p:cNvSpPr>
            <p:nvPr/>
          </p:nvSpPr>
          <p:spPr bwMode="auto">
            <a:xfrm>
              <a:off x="1913" y="1223"/>
              <a:ext cx="2222" cy="2359"/>
            </a:xfrm>
            <a:custGeom>
              <a:avLst/>
              <a:gdLst/>
              <a:ahLst/>
              <a:cxnLst>
                <a:cxn ang="0">
                  <a:pos x="2222" y="0"/>
                </a:cxn>
                <a:cxn ang="0">
                  <a:pos x="1406" y="1633"/>
                </a:cxn>
                <a:cxn ang="0">
                  <a:pos x="0" y="2359"/>
                </a:cxn>
              </a:cxnLst>
              <a:rect l="0" t="0" r="r" b="b"/>
              <a:pathLst>
                <a:path w="2222" h="2359">
                  <a:moveTo>
                    <a:pt x="2222" y="0"/>
                  </a:moveTo>
                  <a:cubicBezTo>
                    <a:pt x="1999" y="620"/>
                    <a:pt x="1776" y="1240"/>
                    <a:pt x="1406" y="1633"/>
                  </a:cubicBezTo>
                  <a:cubicBezTo>
                    <a:pt x="1036" y="2026"/>
                    <a:pt x="518" y="2192"/>
                    <a:pt x="0" y="2359"/>
                  </a:cubicBezTo>
                </a:path>
              </a:pathLst>
            </a:custGeom>
            <a:noFill/>
            <a:ln w="76200" cap="flat" cmpd="sng">
              <a:solidFill>
                <a:srgbClr val="00CCFF"/>
              </a:solidFill>
              <a:prstDash val="solid"/>
              <a:round/>
              <a:headEnd type="none" w="med" len="med"/>
              <a:tailEnd type="none" w="med" len="med"/>
            </a:ln>
            <a:effectLst/>
          </p:spPr>
          <p:txBody>
            <a:bodyPr/>
            <a:lstStyle/>
            <a:p>
              <a:endParaRPr lang="ja-JP" altLang="en-US"/>
            </a:p>
          </p:txBody>
        </p:sp>
        <p:sp>
          <p:nvSpPr>
            <p:cNvPr id="1710087" name="Oval 7"/>
            <p:cNvSpPr>
              <a:spLocks noChangeArrowheads="1"/>
            </p:cNvSpPr>
            <p:nvPr/>
          </p:nvSpPr>
          <p:spPr bwMode="auto">
            <a:xfrm>
              <a:off x="3333" y="2659"/>
              <a:ext cx="181" cy="182"/>
            </a:xfrm>
            <a:prstGeom prst="ellipse">
              <a:avLst/>
            </a:prstGeom>
            <a:solidFill>
              <a:srgbClr val="FF6600"/>
            </a:solidFill>
            <a:ln w="9525" algn="ctr">
              <a:noFill/>
              <a:round/>
              <a:headEnd/>
              <a:tailEnd/>
            </a:ln>
            <a:effectLst/>
          </p:spPr>
          <p:txBody>
            <a:bodyPr wrap="none" anchor="ctr"/>
            <a:lstStyle/>
            <a:p>
              <a:endParaRPr lang="ja-JP" altLang="en-US"/>
            </a:p>
          </p:txBody>
        </p:sp>
        <p:sp>
          <p:nvSpPr>
            <p:cNvPr id="1710088" name="Line 8"/>
            <p:cNvSpPr>
              <a:spLocks noChangeShapeType="1"/>
            </p:cNvSpPr>
            <p:nvPr/>
          </p:nvSpPr>
          <p:spPr bwMode="auto">
            <a:xfrm flipV="1">
              <a:off x="1910" y="3067"/>
              <a:ext cx="1741" cy="512"/>
            </a:xfrm>
            <a:prstGeom prst="line">
              <a:avLst/>
            </a:prstGeom>
            <a:noFill/>
            <a:ln w="9525">
              <a:solidFill>
                <a:schemeClr val="tx1"/>
              </a:solidFill>
              <a:prstDash val="dash"/>
              <a:round/>
              <a:headEnd/>
              <a:tailEnd/>
            </a:ln>
            <a:effectLst/>
          </p:spPr>
          <p:txBody>
            <a:bodyPr/>
            <a:lstStyle/>
            <a:p>
              <a:endParaRPr lang="ja-JP" altLang="en-US"/>
            </a:p>
          </p:txBody>
        </p:sp>
        <p:sp>
          <p:nvSpPr>
            <p:cNvPr id="1710089" name="Line 9"/>
            <p:cNvSpPr>
              <a:spLocks noChangeShapeType="1"/>
            </p:cNvSpPr>
            <p:nvPr/>
          </p:nvSpPr>
          <p:spPr bwMode="auto">
            <a:xfrm flipH="1">
              <a:off x="3651" y="1227"/>
              <a:ext cx="475" cy="1840"/>
            </a:xfrm>
            <a:prstGeom prst="line">
              <a:avLst/>
            </a:prstGeom>
            <a:noFill/>
            <a:ln w="9525">
              <a:solidFill>
                <a:schemeClr val="tx1"/>
              </a:solidFill>
              <a:prstDash val="dash"/>
              <a:round/>
              <a:headEnd/>
              <a:tailEnd/>
            </a:ln>
            <a:effectLst/>
          </p:spPr>
          <p:txBody>
            <a:bodyPr/>
            <a:lstStyle/>
            <a:p>
              <a:endParaRPr lang="ja-JP" altLang="en-US"/>
            </a:p>
          </p:txBody>
        </p:sp>
        <p:sp>
          <p:nvSpPr>
            <p:cNvPr id="1710090" name="Line 10"/>
            <p:cNvSpPr>
              <a:spLocks noChangeShapeType="1"/>
            </p:cNvSpPr>
            <p:nvPr/>
          </p:nvSpPr>
          <p:spPr bwMode="auto">
            <a:xfrm flipV="1">
              <a:off x="1927" y="1207"/>
              <a:ext cx="2223" cy="2359"/>
            </a:xfrm>
            <a:prstGeom prst="line">
              <a:avLst/>
            </a:prstGeom>
            <a:noFill/>
            <a:ln w="9525">
              <a:solidFill>
                <a:schemeClr val="tx1"/>
              </a:solidFill>
              <a:prstDash val="dash"/>
              <a:round/>
              <a:headEnd/>
              <a:tailEnd/>
            </a:ln>
            <a:effectLst/>
          </p:spPr>
          <p:txBody>
            <a:bodyPr/>
            <a:lstStyle/>
            <a:p>
              <a:endParaRPr lang="ja-JP" altLang="en-US"/>
            </a:p>
          </p:txBody>
        </p:sp>
        <p:sp>
          <p:nvSpPr>
            <p:cNvPr id="1710091" name="Oval 11"/>
            <p:cNvSpPr>
              <a:spLocks noChangeArrowheads="1"/>
            </p:cNvSpPr>
            <p:nvPr/>
          </p:nvSpPr>
          <p:spPr bwMode="auto">
            <a:xfrm>
              <a:off x="3560" y="2976"/>
              <a:ext cx="181" cy="182"/>
            </a:xfrm>
            <a:prstGeom prst="ellipse">
              <a:avLst/>
            </a:prstGeom>
            <a:solidFill>
              <a:srgbClr val="FF6600"/>
            </a:solidFill>
            <a:ln w="9525" algn="ctr">
              <a:noFill/>
              <a:round/>
              <a:headEnd/>
              <a:tailEnd/>
            </a:ln>
            <a:effectLst/>
          </p:spPr>
          <p:txBody>
            <a:bodyPr wrap="none" anchor="ctr"/>
            <a:lstStyle/>
            <a:p>
              <a:endParaRPr lang="ja-JP" altLang="en-US"/>
            </a:p>
          </p:txBody>
        </p:sp>
        <p:sp>
          <p:nvSpPr>
            <p:cNvPr id="1710092" name="Oval 12"/>
            <p:cNvSpPr>
              <a:spLocks noChangeArrowheads="1"/>
            </p:cNvSpPr>
            <p:nvPr/>
          </p:nvSpPr>
          <p:spPr bwMode="auto">
            <a:xfrm>
              <a:off x="4045" y="1132"/>
              <a:ext cx="181" cy="182"/>
            </a:xfrm>
            <a:prstGeom prst="ellipse">
              <a:avLst/>
            </a:prstGeom>
            <a:solidFill>
              <a:srgbClr val="FF6600"/>
            </a:solidFill>
            <a:ln w="9525" algn="ctr">
              <a:noFill/>
              <a:round/>
              <a:headEnd/>
              <a:tailEnd/>
            </a:ln>
            <a:effectLst/>
          </p:spPr>
          <p:txBody>
            <a:bodyPr wrap="none" anchor="ctr"/>
            <a:lstStyle/>
            <a:p>
              <a:endParaRPr lang="ja-JP" altLang="en-US"/>
            </a:p>
          </p:txBody>
        </p:sp>
        <p:sp>
          <p:nvSpPr>
            <p:cNvPr id="1710093" name="Oval 13"/>
            <p:cNvSpPr>
              <a:spLocks noChangeArrowheads="1"/>
            </p:cNvSpPr>
            <p:nvPr/>
          </p:nvSpPr>
          <p:spPr bwMode="auto">
            <a:xfrm>
              <a:off x="1822" y="3491"/>
              <a:ext cx="181" cy="182"/>
            </a:xfrm>
            <a:prstGeom prst="ellipse">
              <a:avLst/>
            </a:prstGeom>
            <a:solidFill>
              <a:srgbClr val="FF6600"/>
            </a:solidFill>
            <a:ln w="9525" algn="ctr">
              <a:noFill/>
              <a:round/>
              <a:headEnd/>
              <a:tailEnd/>
            </a:ln>
            <a:effectLst/>
          </p:spPr>
          <p:txBody>
            <a:bodyPr wrap="none" anchor="ctr"/>
            <a:lstStyle/>
            <a:p>
              <a:endParaRPr lang="ja-JP" altLang="en-US"/>
            </a:p>
          </p:txBody>
        </p:sp>
      </p:grpSp>
      <p:pic>
        <p:nvPicPr>
          <p:cNvPr id="1710098" name="Picture 18"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7164388" y="5084763"/>
            <a:ext cx="422275" cy="406400"/>
          </a:xfrm>
          <a:prstGeom prst="rect">
            <a:avLst/>
          </a:prstGeom>
          <a:noFill/>
          <a:ln w="9525" algn="ctr">
            <a:noFill/>
            <a:miter lim="800000"/>
            <a:headEnd/>
            <a:tailEnd/>
          </a:ln>
          <a:effectLst/>
        </p:spPr>
      </p:pic>
      <p:pic>
        <p:nvPicPr>
          <p:cNvPr id="1710099" name="Picture 19" descr="txp_fig"/>
          <p:cNvPicPr>
            <a:picLocks noChangeAspect="1"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8532813" y="3860800"/>
            <a:ext cx="417512" cy="401638"/>
          </a:xfrm>
          <a:prstGeom prst="rect">
            <a:avLst/>
          </a:prstGeom>
          <a:noFill/>
          <a:ln w="9525" algn="ctr">
            <a:noFill/>
            <a:miter lim="800000"/>
            <a:headEnd/>
            <a:tailEnd/>
          </a:ln>
          <a:effectLst/>
        </p:spPr>
      </p:pic>
      <p:pic>
        <p:nvPicPr>
          <p:cNvPr id="1710100" name="Picture 20" descr="txp_fig"/>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7862888" y="5800725"/>
            <a:ext cx="695325" cy="417513"/>
          </a:xfrm>
          <a:prstGeom prst="rect">
            <a:avLst/>
          </a:prstGeom>
          <a:noFill/>
          <a:ln w="9525" algn="ctr">
            <a:noFill/>
            <a:miter lim="800000"/>
            <a:headEnd/>
            <a:tailEnd/>
          </a:ln>
          <a:effectLst/>
        </p:spPr>
      </p:pic>
      <p:pic>
        <p:nvPicPr>
          <p:cNvPr id="1710101" name="Picture 21" descr="txp_fig"/>
          <p:cNvPicPr>
            <a:picLocks noChangeAspect="1" noChangeArrowheads="1"/>
          </p:cNvPicPr>
          <p:nvPr>
            <p:custDataLst>
              <p:tags r:id="rId5"/>
            </p:custDataLst>
          </p:nvPr>
        </p:nvPicPr>
        <p:blipFill>
          <a:blip r:embed="rId12" cstate="print">
            <a:clrChange>
              <a:clrFrom>
                <a:srgbClr val="FFFFFF"/>
              </a:clrFrom>
              <a:clrTo>
                <a:srgbClr val="FFFFFF">
                  <a:alpha val="0"/>
                </a:srgbClr>
              </a:clrTo>
            </a:clrChange>
          </a:blip>
          <a:srcRect/>
          <a:stretch>
            <a:fillRect/>
          </a:stretch>
        </p:blipFill>
        <p:spPr bwMode="auto">
          <a:xfrm>
            <a:off x="6265863" y="6240463"/>
            <a:ext cx="417512" cy="401637"/>
          </a:xfrm>
          <a:prstGeom prst="rect">
            <a:avLst/>
          </a:prstGeom>
          <a:noFill/>
          <a:ln w="9525" algn="ctr">
            <a:noFill/>
            <a:miter lim="800000"/>
            <a:headEnd/>
            <a:tailEnd/>
          </a:ln>
          <a:effectLst/>
        </p:spPr>
      </p:pic>
      <p:sp>
        <p:nvSpPr>
          <p:cNvPr id="19" name="Rectangle 2"/>
          <p:cNvSpPr txBox="1">
            <a:spLocks noChangeArrowheads="1"/>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kern="0" dirty="0" smtClean="0">
                <a:latin typeface="+mn-lt"/>
                <a:ea typeface="+mn-ea"/>
              </a:rPr>
              <a:t>LPV Model with 3 Vertexes</a:t>
            </a:r>
            <a:endParaRPr kumimoji="1" lang="en-US" altLang="ja-JP" sz="3800" b="0" i="0" u="none" strike="noStrike" kern="0" cap="none" spc="0" normalizeH="0" baseline="0" noProof="0" dirty="0">
              <a:ln>
                <a:noFill/>
              </a:ln>
              <a:solidFill>
                <a:schemeClr val="tx1"/>
              </a:solidFill>
              <a:effectLst/>
              <a:uLnTx/>
              <a:uFillTx/>
              <a:latin typeface="+mn-lt"/>
              <a:ea typeface="+mn-ea"/>
              <a:cs typeface="+mn-cs"/>
            </a:endParaRPr>
          </a:p>
        </p:txBody>
      </p:sp>
      <p:sp>
        <p:nvSpPr>
          <p:cNvPr id="1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スライド番号プレースホルダ 3"/>
          <p:cNvSpPr>
            <a:spLocks noGrp="1"/>
          </p:cNvSpPr>
          <p:nvPr>
            <p:ph type="sldNum" sz="quarter" idx="10"/>
          </p:nvPr>
        </p:nvSpPr>
        <p:spPr/>
        <p:txBody>
          <a:bodyPr/>
          <a:lstStyle/>
          <a:p>
            <a:r>
              <a:rPr lang="en-US" altLang="ja-JP"/>
              <a:t>[</a:t>
            </a:r>
            <a:fld id="{69A7B6F8-DD9D-4CFE-86D5-8B055EC36D54}" type="slidenum">
              <a:rPr lang="en-US" altLang="ja-JP"/>
              <a:pPr/>
              <a:t>118</a:t>
            </a:fld>
            <a:r>
              <a:rPr lang="en-US" altLang="ja-JP"/>
              <a:t>]</a:t>
            </a:r>
          </a:p>
        </p:txBody>
      </p:sp>
      <p:sp>
        <p:nvSpPr>
          <p:cNvPr id="1712130" name="Line 2"/>
          <p:cNvSpPr>
            <a:spLocks noChangeShapeType="1"/>
          </p:cNvSpPr>
          <p:nvPr/>
        </p:nvSpPr>
        <p:spPr bwMode="auto">
          <a:xfrm flipH="1">
            <a:off x="5246688" y="2805113"/>
            <a:ext cx="706437" cy="0"/>
          </a:xfrm>
          <a:prstGeom prst="line">
            <a:avLst/>
          </a:prstGeom>
          <a:noFill/>
          <a:ln w="76200">
            <a:solidFill>
              <a:schemeClr val="tx1"/>
            </a:solidFill>
            <a:round/>
            <a:headEnd/>
            <a:tailEnd/>
          </a:ln>
          <a:effectLst/>
        </p:spPr>
        <p:txBody>
          <a:bodyPr/>
          <a:lstStyle/>
          <a:p>
            <a:endParaRPr lang="ja-JP" altLang="en-US"/>
          </a:p>
        </p:txBody>
      </p:sp>
      <p:sp>
        <p:nvSpPr>
          <p:cNvPr id="1712131" name="Line 3"/>
          <p:cNvSpPr>
            <a:spLocks noChangeShapeType="1"/>
          </p:cNvSpPr>
          <p:nvPr/>
        </p:nvSpPr>
        <p:spPr bwMode="auto">
          <a:xfrm>
            <a:off x="2611438" y="4862513"/>
            <a:ext cx="804862" cy="0"/>
          </a:xfrm>
          <a:prstGeom prst="line">
            <a:avLst/>
          </a:prstGeom>
          <a:noFill/>
          <a:ln w="76200">
            <a:solidFill>
              <a:schemeClr val="tx1"/>
            </a:solidFill>
            <a:round/>
            <a:headEnd/>
            <a:tailEnd/>
          </a:ln>
          <a:effectLst/>
        </p:spPr>
        <p:txBody>
          <a:bodyPr/>
          <a:lstStyle/>
          <a:p>
            <a:endParaRPr lang="ja-JP" altLang="en-US"/>
          </a:p>
        </p:txBody>
      </p:sp>
      <p:sp>
        <p:nvSpPr>
          <p:cNvPr id="1712132" name="Rectangle 4"/>
          <p:cNvSpPr>
            <a:spLocks noChangeArrowheads="1"/>
          </p:cNvSpPr>
          <p:nvPr/>
        </p:nvSpPr>
        <p:spPr bwMode="auto">
          <a:xfrm>
            <a:off x="3403600" y="4176713"/>
            <a:ext cx="1828800" cy="1371600"/>
          </a:xfrm>
          <a:prstGeom prst="rect">
            <a:avLst/>
          </a:prstGeom>
          <a:solidFill>
            <a:schemeClr val="bg1"/>
          </a:solidFill>
          <a:ln w="76200">
            <a:solidFill>
              <a:srgbClr val="00CCFF"/>
            </a:solidFill>
            <a:miter lim="800000"/>
            <a:headEnd/>
            <a:tailEnd/>
          </a:ln>
          <a:effectLst/>
        </p:spPr>
        <p:txBody>
          <a:bodyPr wrap="none" anchor="ctr"/>
          <a:lstStyle/>
          <a:p>
            <a:endParaRPr lang="ja-JP" altLang="en-US"/>
          </a:p>
        </p:txBody>
      </p:sp>
      <p:sp>
        <p:nvSpPr>
          <p:cNvPr id="1712133" name="Rectangle 5"/>
          <p:cNvSpPr>
            <a:spLocks noChangeArrowheads="1"/>
          </p:cNvSpPr>
          <p:nvPr/>
        </p:nvSpPr>
        <p:spPr bwMode="auto">
          <a:xfrm>
            <a:off x="3405188" y="2119313"/>
            <a:ext cx="1828800" cy="1371600"/>
          </a:xfrm>
          <a:prstGeom prst="rect">
            <a:avLst/>
          </a:prstGeom>
          <a:solidFill>
            <a:schemeClr val="bg1"/>
          </a:solidFill>
          <a:ln w="76200">
            <a:solidFill>
              <a:srgbClr val="00CCFF"/>
            </a:solidFill>
            <a:miter lim="800000"/>
            <a:headEnd/>
            <a:tailEnd/>
          </a:ln>
          <a:effectLst/>
        </p:spPr>
        <p:txBody>
          <a:bodyPr wrap="none" anchor="ctr"/>
          <a:lstStyle/>
          <a:p>
            <a:endParaRPr lang="ja-JP" altLang="en-US"/>
          </a:p>
        </p:txBody>
      </p:sp>
      <p:sp>
        <p:nvSpPr>
          <p:cNvPr id="1712134" name="Line 6"/>
          <p:cNvSpPr>
            <a:spLocks noChangeShapeType="1"/>
          </p:cNvSpPr>
          <p:nvPr/>
        </p:nvSpPr>
        <p:spPr bwMode="auto">
          <a:xfrm>
            <a:off x="2611438" y="2781300"/>
            <a:ext cx="0" cy="2114550"/>
          </a:xfrm>
          <a:prstGeom prst="line">
            <a:avLst/>
          </a:prstGeom>
          <a:noFill/>
          <a:ln w="76200">
            <a:solidFill>
              <a:schemeClr val="tx1"/>
            </a:solidFill>
            <a:round/>
            <a:headEnd/>
            <a:tailEnd/>
          </a:ln>
          <a:effectLst/>
        </p:spPr>
        <p:txBody>
          <a:bodyPr/>
          <a:lstStyle/>
          <a:p>
            <a:endParaRPr lang="ja-JP" altLang="en-US"/>
          </a:p>
        </p:txBody>
      </p:sp>
      <p:sp>
        <p:nvSpPr>
          <p:cNvPr id="1712135" name="Line 7"/>
          <p:cNvSpPr>
            <a:spLocks noChangeShapeType="1"/>
          </p:cNvSpPr>
          <p:nvPr/>
        </p:nvSpPr>
        <p:spPr bwMode="auto">
          <a:xfrm>
            <a:off x="5924550" y="2805113"/>
            <a:ext cx="0" cy="2085975"/>
          </a:xfrm>
          <a:prstGeom prst="line">
            <a:avLst/>
          </a:prstGeom>
          <a:noFill/>
          <a:ln w="76200">
            <a:solidFill>
              <a:schemeClr val="tx1"/>
            </a:solidFill>
            <a:round/>
            <a:headEnd/>
            <a:tailEnd/>
          </a:ln>
          <a:effectLst/>
        </p:spPr>
        <p:txBody>
          <a:bodyPr/>
          <a:lstStyle/>
          <a:p>
            <a:endParaRPr lang="ja-JP" altLang="en-US"/>
          </a:p>
        </p:txBody>
      </p:sp>
      <p:sp>
        <p:nvSpPr>
          <p:cNvPr id="1712136" name="Line 8"/>
          <p:cNvSpPr>
            <a:spLocks noChangeShapeType="1"/>
          </p:cNvSpPr>
          <p:nvPr/>
        </p:nvSpPr>
        <p:spPr bwMode="auto">
          <a:xfrm>
            <a:off x="5203825" y="4862513"/>
            <a:ext cx="762000" cy="0"/>
          </a:xfrm>
          <a:prstGeom prst="line">
            <a:avLst/>
          </a:prstGeom>
          <a:noFill/>
          <a:ln w="76200">
            <a:solidFill>
              <a:schemeClr val="tx1"/>
            </a:solidFill>
            <a:round/>
            <a:headEnd type="arrow" w="med" len="med"/>
            <a:tailEnd/>
          </a:ln>
          <a:effectLst/>
        </p:spPr>
        <p:txBody>
          <a:bodyPr/>
          <a:lstStyle/>
          <a:p>
            <a:endParaRPr lang="ja-JP" altLang="en-US"/>
          </a:p>
        </p:txBody>
      </p:sp>
      <p:sp>
        <p:nvSpPr>
          <p:cNvPr id="1712137" name="Line 9"/>
          <p:cNvSpPr>
            <a:spLocks noChangeShapeType="1"/>
          </p:cNvSpPr>
          <p:nvPr/>
        </p:nvSpPr>
        <p:spPr bwMode="auto">
          <a:xfrm flipH="1">
            <a:off x="2576513" y="2805113"/>
            <a:ext cx="777875" cy="0"/>
          </a:xfrm>
          <a:prstGeom prst="line">
            <a:avLst/>
          </a:prstGeom>
          <a:noFill/>
          <a:ln w="76200">
            <a:solidFill>
              <a:schemeClr val="tx1"/>
            </a:solidFill>
            <a:round/>
            <a:headEnd type="arrow" w="med" len="med"/>
            <a:tailEnd/>
          </a:ln>
          <a:effectLst/>
        </p:spPr>
        <p:txBody>
          <a:bodyPr/>
          <a:lstStyle/>
          <a:p>
            <a:endParaRPr lang="ja-JP" altLang="en-US"/>
          </a:p>
        </p:txBody>
      </p:sp>
      <p:sp>
        <p:nvSpPr>
          <p:cNvPr id="1712141" name="Text Box 13"/>
          <p:cNvSpPr txBox="1">
            <a:spLocks noChangeArrowheads="1"/>
          </p:cNvSpPr>
          <p:nvPr/>
        </p:nvSpPr>
        <p:spPr bwMode="auto">
          <a:xfrm>
            <a:off x="3525838" y="2922588"/>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#1</a:t>
            </a:r>
          </a:p>
        </p:txBody>
      </p:sp>
      <p:sp>
        <p:nvSpPr>
          <p:cNvPr id="1712142" name="Text Box 14"/>
          <p:cNvSpPr txBox="1">
            <a:spLocks noChangeArrowheads="1"/>
          </p:cNvSpPr>
          <p:nvPr/>
        </p:nvSpPr>
        <p:spPr bwMode="auto">
          <a:xfrm>
            <a:off x="4787900" y="2060575"/>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#2</a:t>
            </a:r>
          </a:p>
        </p:txBody>
      </p:sp>
      <p:sp>
        <p:nvSpPr>
          <p:cNvPr id="1712143" name="Text Box 15"/>
          <p:cNvSpPr txBox="1">
            <a:spLocks noChangeArrowheads="1"/>
          </p:cNvSpPr>
          <p:nvPr/>
        </p:nvSpPr>
        <p:spPr bwMode="auto">
          <a:xfrm>
            <a:off x="3348038" y="5157788"/>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#1</a:t>
            </a:r>
          </a:p>
        </p:txBody>
      </p:sp>
      <p:sp>
        <p:nvSpPr>
          <p:cNvPr id="1712144" name="Text Box 16"/>
          <p:cNvSpPr txBox="1">
            <a:spLocks noChangeArrowheads="1"/>
          </p:cNvSpPr>
          <p:nvPr/>
        </p:nvSpPr>
        <p:spPr bwMode="auto">
          <a:xfrm>
            <a:off x="4787900" y="4119563"/>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#2</a:t>
            </a:r>
          </a:p>
        </p:txBody>
      </p:sp>
      <p:sp>
        <p:nvSpPr>
          <p:cNvPr id="1712152" name="Line 24"/>
          <p:cNvSpPr>
            <a:spLocks noChangeShapeType="1"/>
          </p:cNvSpPr>
          <p:nvPr/>
        </p:nvSpPr>
        <p:spPr bwMode="auto">
          <a:xfrm flipV="1">
            <a:off x="3827463" y="3284538"/>
            <a:ext cx="0" cy="2089150"/>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1712153" name="Line 25"/>
          <p:cNvSpPr>
            <a:spLocks noChangeShapeType="1"/>
          </p:cNvSpPr>
          <p:nvPr/>
        </p:nvSpPr>
        <p:spPr bwMode="auto">
          <a:xfrm flipV="1">
            <a:off x="4851400" y="2276475"/>
            <a:ext cx="0" cy="2135188"/>
          </a:xfrm>
          <a:prstGeom prst="line">
            <a:avLst/>
          </a:prstGeom>
          <a:noFill/>
          <a:ln w="38100" cap="rnd">
            <a:solidFill>
              <a:schemeClr val="accent1"/>
            </a:solidFill>
            <a:prstDash val="sysDot"/>
            <a:round/>
            <a:headEnd/>
            <a:tailEnd type="arrow" w="med" len="med"/>
          </a:ln>
          <a:effectLst/>
        </p:spPr>
        <p:txBody>
          <a:bodyPr/>
          <a:lstStyle/>
          <a:p>
            <a:endParaRPr lang="ja-JP" altLang="en-US"/>
          </a:p>
        </p:txBody>
      </p:sp>
      <p:cxnSp>
        <p:nvCxnSpPr>
          <p:cNvPr id="1712162" name="AutoShape 34"/>
          <p:cNvCxnSpPr>
            <a:cxnSpLocks noChangeShapeType="1"/>
            <a:stCxn id="0" idx="3"/>
            <a:endCxn id="1712182" idx="2"/>
          </p:cNvCxnSpPr>
          <p:nvPr/>
        </p:nvCxnSpPr>
        <p:spPr bwMode="auto">
          <a:xfrm>
            <a:off x="2530475" y="1685925"/>
            <a:ext cx="1260475" cy="1560513"/>
          </a:xfrm>
          <a:prstGeom prst="curvedConnector3">
            <a:avLst>
              <a:gd name="adj1" fmla="val 50000"/>
            </a:avLst>
          </a:prstGeom>
          <a:noFill/>
          <a:ln w="9525">
            <a:solidFill>
              <a:srgbClr val="008000"/>
            </a:solidFill>
            <a:round/>
            <a:headEnd type="arrow" w="med" len="med"/>
            <a:tailEnd/>
          </a:ln>
          <a:effectLst/>
        </p:spPr>
      </p:cxnSp>
      <p:cxnSp>
        <p:nvCxnSpPr>
          <p:cNvPr id="1712163" name="AutoShape 35"/>
          <p:cNvCxnSpPr>
            <a:cxnSpLocks noChangeShapeType="1"/>
            <a:stCxn id="1712191" idx="2"/>
            <a:endCxn id="0" idx="3"/>
          </p:cNvCxnSpPr>
          <p:nvPr/>
        </p:nvCxnSpPr>
        <p:spPr bwMode="auto">
          <a:xfrm rot="10800000" flipV="1">
            <a:off x="2633663" y="5386388"/>
            <a:ext cx="1158875" cy="982662"/>
          </a:xfrm>
          <a:prstGeom prst="curvedConnector3">
            <a:avLst>
              <a:gd name="adj1" fmla="val 50000"/>
            </a:avLst>
          </a:prstGeom>
          <a:noFill/>
          <a:ln w="9525">
            <a:solidFill>
              <a:srgbClr val="FF9900"/>
            </a:solidFill>
            <a:round/>
            <a:headEnd/>
            <a:tailEnd type="arrow" w="med" len="med"/>
          </a:ln>
          <a:effectLst/>
        </p:spPr>
      </p:cxnSp>
      <p:cxnSp>
        <p:nvCxnSpPr>
          <p:cNvPr id="1712164" name="AutoShape 36"/>
          <p:cNvCxnSpPr>
            <a:cxnSpLocks noChangeShapeType="1"/>
            <a:stCxn id="0" idx="0"/>
            <a:endCxn id="0" idx="2"/>
          </p:cNvCxnSpPr>
          <p:nvPr/>
        </p:nvCxnSpPr>
        <p:spPr bwMode="auto">
          <a:xfrm rot="5400000" flipH="1">
            <a:off x="5678488" y="4227512"/>
            <a:ext cx="3867150" cy="9525"/>
          </a:xfrm>
          <a:prstGeom prst="curvedConnector3">
            <a:avLst>
              <a:gd name="adj1" fmla="val 50000"/>
            </a:avLst>
          </a:prstGeom>
          <a:noFill/>
          <a:ln w="25400">
            <a:solidFill>
              <a:schemeClr val="accent1"/>
            </a:solidFill>
            <a:round/>
            <a:headEnd/>
            <a:tailEnd type="triangle" w="med" len="med"/>
          </a:ln>
          <a:effectLst/>
        </p:spPr>
      </p:cxnSp>
      <p:pic>
        <p:nvPicPr>
          <p:cNvPr id="1712166" name="Picture 38" descr="txp_fig"/>
          <p:cNvPicPr>
            <a:picLocks noChangeAspect="1" noChangeArrowheads="1"/>
          </p:cNvPicPr>
          <p:nvPr>
            <p:custDataLst>
              <p:tags r:id="rId1"/>
            </p:custDataLst>
          </p:nvPr>
        </p:nvPicPr>
        <p:blipFill>
          <a:blip r:embed="rId13" cstate="print">
            <a:clrChange>
              <a:clrFrom>
                <a:srgbClr val="FFFFFF"/>
              </a:clrFrom>
              <a:clrTo>
                <a:srgbClr val="FFFFFF">
                  <a:alpha val="0"/>
                </a:srgbClr>
              </a:clrTo>
            </a:clrChange>
          </a:blip>
          <a:srcRect/>
          <a:stretch>
            <a:fillRect/>
          </a:stretch>
        </p:blipFill>
        <p:spPr bwMode="auto">
          <a:xfrm>
            <a:off x="684213" y="4221163"/>
            <a:ext cx="1231900" cy="231775"/>
          </a:xfrm>
          <a:prstGeom prst="rect">
            <a:avLst/>
          </a:prstGeom>
          <a:noFill/>
          <a:ln w="9525" algn="ctr">
            <a:noFill/>
            <a:miter lim="800000"/>
            <a:headEnd/>
            <a:tailEnd/>
          </a:ln>
          <a:effectLst/>
        </p:spPr>
      </p:pic>
      <p:cxnSp>
        <p:nvCxnSpPr>
          <p:cNvPr id="1712167" name="AutoShape 39"/>
          <p:cNvCxnSpPr>
            <a:cxnSpLocks noChangeShapeType="1"/>
            <a:stCxn id="0" idx="0"/>
            <a:endCxn id="0" idx="2"/>
          </p:cNvCxnSpPr>
          <p:nvPr/>
        </p:nvCxnSpPr>
        <p:spPr bwMode="auto">
          <a:xfrm rot="5400000" flipH="1">
            <a:off x="5023645" y="3253581"/>
            <a:ext cx="3846512" cy="250825"/>
          </a:xfrm>
          <a:prstGeom prst="curvedConnector3">
            <a:avLst>
              <a:gd name="adj1" fmla="val 49981"/>
            </a:avLst>
          </a:prstGeom>
          <a:noFill/>
          <a:ln w="25400">
            <a:solidFill>
              <a:schemeClr val="accent1"/>
            </a:solidFill>
            <a:round/>
            <a:headEnd/>
            <a:tailEnd type="triangle" w="med" len="med"/>
          </a:ln>
          <a:effectLst/>
        </p:spPr>
      </p:cxnSp>
      <p:pic>
        <p:nvPicPr>
          <p:cNvPr id="1712168" name="Picture 40" descr="txp_fig"/>
          <p:cNvPicPr>
            <a:picLocks noChangeAspect="1" noChangeArrowheads="1"/>
          </p:cNvPicPr>
          <p:nvPr>
            <p:custDataLst>
              <p:tags r:id="rId2"/>
            </p:custDataLst>
          </p:nvPr>
        </p:nvPicPr>
        <p:blipFill>
          <a:blip r:embed="rId13" cstate="print">
            <a:clrChange>
              <a:clrFrom>
                <a:srgbClr val="FFFFFF"/>
              </a:clrFrom>
              <a:clrTo>
                <a:srgbClr val="FFFFFF">
                  <a:alpha val="0"/>
                </a:srgbClr>
              </a:clrTo>
            </a:clrChange>
          </a:blip>
          <a:srcRect/>
          <a:stretch>
            <a:fillRect/>
          </a:stretch>
        </p:blipFill>
        <p:spPr bwMode="auto">
          <a:xfrm>
            <a:off x="6156325" y="3357563"/>
            <a:ext cx="1231900" cy="231775"/>
          </a:xfrm>
          <a:prstGeom prst="rect">
            <a:avLst/>
          </a:prstGeom>
          <a:noFill/>
          <a:ln w="9525" algn="ctr">
            <a:noFill/>
            <a:miter lim="800000"/>
            <a:headEnd/>
            <a:tailEnd/>
          </a:ln>
          <a:effectLst/>
        </p:spPr>
      </p:pic>
      <p:cxnSp>
        <p:nvCxnSpPr>
          <p:cNvPr id="1712171" name="AutoShape 43"/>
          <p:cNvCxnSpPr>
            <a:cxnSpLocks noChangeShapeType="1"/>
            <a:stCxn id="0" idx="1"/>
            <a:endCxn id="1712181" idx="7"/>
          </p:cNvCxnSpPr>
          <p:nvPr/>
        </p:nvCxnSpPr>
        <p:spPr bwMode="auto">
          <a:xfrm rot="10800000" flipV="1">
            <a:off x="4881563" y="1254125"/>
            <a:ext cx="769937" cy="982663"/>
          </a:xfrm>
          <a:prstGeom prst="curvedConnector2">
            <a:avLst/>
          </a:prstGeom>
          <a:noFill/>
          <a:ln w="9525">
            <a:solidFill>
              <a:srgbClr val="008000"/>
            </a:solidFill>
            <a:round/>
            <a:headEnd type="arrow" w="med" len="med"/>
            <a:tailEnd/>
          </a:ln>
          <a:effectLst/>
        </p:spPr>
      </p:cxnSp>
      <p:cxnSp>
        <p:nvCxnSpPr>
          <p:cNvPr id="1712172" name="AutoShape 44"/>
          <p:cNvCxnSpPr>
            <a:cxnSpLocks noChangeShapeType="1"/>
            <a:stCxn id="1712189" idx="6"/>
            <a:endCxn id="0" idx="1"/>
          </p:cNvCxnSpPr>
          <p:nvPr/>
        </p:nvCxnSpPr>
        <p:spPr bwMode="auto">
          <a:xfrm>
            <a:off x="4673600" y="5172075"/>
            <a:ext cx="1666875" cy="1209675"/>
          </a:xfrm>
          <a:prstGeom prst="curvedConnector3">
            <a:avLst>
              <a:gd name="adj1" fmla="val 49903"/>
            </a:avLst>
          </a:prstGeom>
          <a:noFill/>
          <a:ln w="9525">
            <a:solidFill>
              <a:srgbClr val="FF9900"/>
            </a:solidFill>
            <a:round/>
            <a:headEnd/>
            <a:tailEnd type="arrow" w="med" len="med"/>
          </a:ln>
          <a:effectLst/>
        </p:spPr>
      </p:cxnSp>
      <p:sp>
        <p:nvSpPr>
          <p:cNvPr id="1712175" name="Freeform 47"/>
          <p:cNvSpPr>
            <a:spLocks/>
          </p:cNvSpPr>
          <p:nvPr/>
        </p:nvSpPr>
        <p:spPr bwMode="auto">
          <a:xfrm>
            <a:off x="3832225" y="2263775"/>
            <a:ext cx="1020763" cy="982663"/>
          </a:xfrm>
          <a:custGeom>
            <a:avLst/>
            <a:gdLst/>
            <a:ahLst/>
            <a:cxnLst>
              <a:cxn ang="0">
                <a:pos x="2222" y="0"/>
              </a:cxn>
              <a:cxn ang="0">
                <a:pos x="1406" y="1633"/>
              </a:cxn>
              <a:cxn ang="0">
                <a:pos x="0" y="2359"/>
              </a:cxn>
            </a:cxnLst>
            <a:rect l="0" t="0" r="r" b="b"/>
            <a:pathLst>
              <a:path w="2222" h="2359">
                <a:moveTo>
                  <a:pt x="2222" y="0"/>
                </a:moveTo>
                <a:cubicBezTo>
                  <a:pt x="1999" y="620"/>
                  <a:pt x="1776" y="1240"/>
                  <a:pt x="1406" y="1633"/>
                </a:cubicBezTo>
                <a:cubicBezTo>
                  <a:pt x="1036" y="2026"/>
                  <a:pt x="518" y="2192"/>
                  <a:pt x="0" y="2359"/>
                </a:cubicBezTo>
              </a:path>
            </a:pathLst>
          </a:custGeom>
          <a:noFill/>
          <a:ln w="76200" cap="flat" cmpd="sng">
            <a:solidFill>
              <a:srgbClr val="00CCFF"/>
            </a:solidFill>
            <a:prstDash val="solid"/>
            <a:round/>
            <a:headEnd type="none" w="med" len="med"/>
            <a:tailEnd type="none" w="med" len="med"/>
          </a:ln>
          <a:effectLst/>
        </p:spPr>
        <p:txBody>
          <a:bodyPr/>
          <a:lstStyle/>
          <a:p>
            <a:endParaRPr lang="ja-JP" altLang="en-US"/>
          </a:p>
        </p:txBody>
      </p:sp>
      <p:sp>
        <p:nvSpPr>
          <p:cNvPr id="1712176" name="Oval 48"/>
          <p:cNvSpPr>
            <a:spLocks noChangeArrowheads="1"/>
          </p:cNvSpPr>
          <p:nvPr/>
        </p:nvSpPr>
        <p:spPr bwMode="auto">
          <a:xfrm>
            <a:off x="4484688" y="2862263"/>
            <a:ext cx="82550" cy="76200"/>
          </a:xfrm>
          <a:prstGeom prst="ellipse">
            <a:avLst/>
          </a:prstGeom>
          <a:solidFill>
            <a:srgbClr val="FF6600"/>
          </a:solidFill>
          <a:ln w="9525" algn="ctr">
            <a:noFill/>
            <a:round/>
            <a:headEnd/>
            <a:tailEnd/>
          </a:ln>
          <a:effectLst/>
        </p:spPr>
        <p:txBody>
          <a:bodyPr wrap="none" anchor="ctr"/>
          <a:lstStyle/>
          <a:p>
            <a:endParaRPr lang="ja-JP" altLang="en-US"/>
          </a:p>
        </p:txBody>
      </p:sp>
      <p:sp>
        <p:nvSpPr>
          <p:cNvPr id="1712177" name="Line 49"/>
          <p:cNvSpPr>
            <a:spLocks noChangeShapeType="1"/>
          </p:cNvSpPr>
          <p:nvPr/>
        </p:nvSpPr>
        <p:spPr bwMode="auto">
          <a:xfrm flipV="1">
            <a:off x="3830638" y="3032125"/>
            <a:ext cx="800100" cy="212725"/>
          </a:xfrm>
          <a:prstGeom prst="line">
            <a:avLst/>
          </a:prstGeom>
          <a:noFill/>
          <a:ln w="9525">
            <a:solidFill>
              <a:schemeClr val="tx1"/>
            </a:solidFill>
            <a:prstDash val="dash"/>
            <a:round/>
            <a:headEnd/>
            <a:tailEnd/>
          </a:ln>
          <a:effectLst/>
        </p:spPr>
        <p:txBody>
          <a:bodyPr/>
          <a:lstStyle/>
          <a:p>
            <a:endParaRPr lang="ja-JP" altLang="en-US"/>
          </a:p>
        </p:txBody>
      </p:sp>
      <p:sp>
        <p:nvSpPr>
          <p:cNvPr id="1712178" name="Line 50"/>
          <p:cNvSpPr>
            <a:spLocks noChangeShapeType="1"/>
          </p:cNvSpPr>
          <p:nvPr/>
        </p:nvSpPr>
        <p:spPr bwMode="auto">
          <a:xfrm flipH="1">
            <a:off x="4630738" y="2265363"/>
            <a:ext cx="217487" cy="766762"/>
          </a:xfrm>
          <a:prstGeom prst="line">
            <a:avLst/>
          </a:prstGeom>
          <a:noFill/>
          <a:ln w="9525">
            <a:solidFill>
              <a:schemeClr val="tx1"/>
            </a:solidFill>
            <a:prstDash val="dash"/>
            <a:round/>
            <a:headEnd/>
            <a:tailEnd/>
          </a:ln>
          <a:effectLst/>
        </p:spPr>
        <p:txBody>
          <a:bodyPr/>
          <a:lstStyle/>
          <a:p>
            <a:endParaRPr lang="ja-JP" altLang="en-US"/>
          </a:p>
        </p:txBody>
      </p:sp>
      <p:sp>
        <p:nvSpPr>
          <p:cNvPr id="1712179" name="Line 51"/>
          <p:cNvSpPr>
            <a:spLocks noChangeShapeType="1"/>
          </p:cNvSpPr>
          <p:nvPr/>
        </p:nvSpPr>
        <p:spPr bwMode="auto">
          <a:xfrm flipV="1">
            <a:off x="3838575" y="2257425"/>
            <a:ext cx="1020763" cy="982663"/>
          </a:xfrm>
          <a:prstGeom prst="line">
            <a:avLst/>
          </a:prstGeom>
          <a:noFill/>
          <a:ln w="9525">
            <a:solidFill>
              <a:schemeClr val="tx1"/>
            </a:solidFill>
            <a:prstDash val="dash"/>
            <a:round/>
            <a:headEnd/>
            <a:tailEnd/>
          </a:ln>
          <a:effectLst/>
        </p:spPr>
        <p:txBody>
          <a:bodyPr/>
          <a:lstStyle/>
          <a:p>
            <a:endParaRPr lang="ja-JP" altLang="en-US"/>
          </a:p>
        </p:txBody>
      </p:sp>
      <p:sp>
        <p:nvSpPr>
          <p:cNvPr id="1712180" name="Oval 52"/>
          <p:cNvSpPr>
            <a:spLocks noChangeArrowheads="1"/>
          </p:cNvSpPr>
          <p:nvPr/>
        </p:nvSpPr>
        <p:spPr bwMode="auto">
          <a:xfrm>
            <a:off x="4587875" y="2994025"/>
            <a:ext cx="84138" cy="76200"/>
          </a:xfrm>
          <a:prstGeom prst="ellipse">
            <a:avLst/>
          </a:prstGeom>
          <a:solidFill>
            <a:srgbClr val="FF6600"/>
          </a:solidFill>
          <a:ln w="9525" algn="ctr">
            <a:noFill/>
            <a:round/>
            <a:headEnd/>
            <a:tailEnd/>
          </a:ln>
          <a:effectLst/>
        </p:spPr>
        <p:txBody>
          <a:bodyPr wrap="none" anchor="ctr"/>
          <a:lstStyle/>
          <a:p>
            <a:endParaRPr lang="ja-JP" altLang="en-US"/>
          </a:p>
        </p:txBody>
      </p:sp>
      <p:sp>
        <p:nvSpPr>
          <p:cNvPr id="1712181" name="Oval 53"/>
          <p:cNvSpPr>
            <a:spLocks noChangeArrowheads="1"/>
          </p:cNvSpPr>
          <p:nvPr/>
        </p:nvSpPr>
        <p:spPr bwMode="auto">
          <a:xfrm>
            <a:off x="4811713" y="2225675"/>
            <a:ext cx="82550" cy="76200"/>
          </a:xfrm>
          <a:prstGeom prst="ellipse">
            <a:avLst/>
          </a:prstGeom>
          <a:solidFill>
            <a:srgbClr val="FF6600"/>
          </a:solidFill>
          <a:ln w="9525" algn="ctr">
            <a:noFill/>
            <a:round/>
            <a:headEnd/>
            <a:tailEnd/>
          </a:ln>
          <a:effectLst/>
        </p:spPr>
        <p:txBody>
          <a:bodyPr wrap="none" anchor="ctr"/>
          <a:lstStyle/>
          <a:p>
            <a:endParaRPr lang="ja-JP" altLang="en-US"/>
          </a:p>
        </p:txBody>
      </p:sp>
      <p:sp>
        <p:nvSpPr>
          <p:cNvPr id="1712182" name="Oval 54"/>
          <p:cNvSpPr>
            <a:spLocks noChangeArrowheads="1"/>
          </p:cNvSpPr>
          <p:nvPr/>
        </p:nvSpPr>
        <p:spPr bwMode="auto">
          <a:xfrm>
            <a:off x="3790950" y="3208338"/>
            <a:ext cx="82550" cy="76200"/>
          </a:xfrm>
          <a:prstGeom prst="ellipse">
            <a:avLst/>
          </a:prstGeom>
          <a:solidFill>
            <a:srgbClr val="FF6600"/>
          </a:solidFill>
          <a:ln w="9525" algn="ctr">
            <a:noFill/>
            <a:round/>
            <a:headEnd/>
            <a:tailEnd/>
          </a:ln>
          <a:effectLst/>
        </p:spPr>
        <p:txBody>
          <a:bodyPr wrap="none" anchor="ctr"/>
          <a:lstStyle/>
          <a:p>
            <a:endParaRPr lang="ja-JP" altLang="en-US"/>
          </a:p>
        </p:txBody>
      </p:sp>
      <p:grpSp>
        <p:nvGrpSpPr>
          <p:cNvPr id="2" name="Group 55"/>
          <p:cNvGrpSpPr>
            <a:grpSpLocks/>
          </p:cNvGrpSpPr>
          <p:nvPr/>
        </p:nvGrpSpPr>
        <p:grpSpPr bwMode="auto">
          <a:xfrm>
            <a:off x="3792538" y="4365625"/>
            <a:ext cx="1103312" cy="1058863"/>
            <a:chOff x="1822" y="1132"/>
            <a:chExt cx="2404" cy="2541"/>
          </a:xfrm>
        </p:grpSpPr>
        <p:sp>
          <p:nvSpPr>
            <p:cNvPr id="1712184" name="Freeform 56"/>
            <p:cNvSpPr>
              <a:spLocks/>
            </p:cNvSpPr>
            <p:nvPr/>
          </p:nvSpPr>
          <p:spPr bwMode="auto">
            <a:xfrm>
              <a:off x="1913" y="1223"/>
              <a:ext cx="2222" cy="2359"/>
            </a:xfrm>
            <a:custGeom>
              <a:avLst/>
              <a:gdLst/>
              <a:ahLst/>
              <a:cxnLst>
                <a:cxn ang="0">
                  <a:pos x="2222" y="0"/>
                </a:cxn>
                <a:cxn ang="0">
                  <a:pos x="1406" y="1633"/>
                </a:cxn>
                <a:cxn ang="0">
                  <a:pos x="0" y="2359"/>
                </a:cxn>
              </a:cxnLst>
              <a:rect l="0" t="0" r="r" b="b"/>
              <a:pathLst>
                <a:path w="2222" h="2359">
                  <a:moveTo>
                    <a:pt x="2222" y="0"/>
                  </a:moveTo>
                  <a:cubicBezTo>
                    <a:pt x="1999" y="620"/>
                    <a:pt x="1776" y="1240"/>
                    <a:pt x="1406" y="1633"/>
                  </a:cubicBezTo>
                  <a:cubicBezTo>
                    <a:pt x="1036" y="2026"/>
                    <a:pt x="518" y="2192"/>
                    <a:pt x="0" y="2359"/>
                  </a:cubicBezTo>
                </a:path>
              </a:pathLst>
            </a:custGeom>
            <a:noFill/>
            <a:ln w="76200" cap="flat" cmpd="sng">
              <a:solidFill>
                <a:srgbClr val="00CCFF"/>
              </a:solidFill>
              <a:prstDash val="solid"/>
              <a:round/>
              <a:headEnd type="none" w="med" len="med"/>
              <a:tailEnd type="none" w="med" len="med"/>
            </a:ln>
            <a:effectLst/>
          </p:spPr>
          <p:txBody>
            <a:bodyPr/>
            <a:lstStyle/>
            <a:p>
              <a:endParaRPr lang="ja-JP" altLang="en-US"/>
            </a:p>
          </p:txBody>
        </p:sp>
        <p:sp>
          <p:nvSpPr>
            <p:cNvPr id="1712185" name="Oval 57"/>
            <p:cNvSpPr>
              <a:spLocks noChangeArrowheads="1"/>
            </p:cNvSpPr>
            <p:nvPr/>
          </p:nvSpPr>
          <p:spPr bwMode="auto">
            <a:xfrm>
              <a:off x="3333" y="2659"/>
              <a:ext cx="181" cy="182"/>
            </a:xfrm>
            <a:prstGeom prst="ellipse">
              <a:avLst/>
            </a:prstGeom>
            <a:solidFill>
              <a:srgbClr val="FF6600"/>
            </a:solidFill>
            <a:ln w="9525" algn="ctr">
              <a:noFill/>
              <a:round/>
              <a:headEnd/>
              <a:tailEnd/>
            </a:ln>
            <a:effectLst/>
          </p:spPr>
          <p:txBody>
            <a:bodyPr wrap="none" anchor="ctr"/>
            <a:lstStyle/>
            <a:p>
              <a:endParaRPr lang="ja-JP" altLang="en-US"/>
            </a:p>
          </p:txBody>
        </p:sp>
        <p:sp>
          <p:nvSpPr>
            <p:cNvPr id="1712186" name="Line 58"/>
            <p:cNvSpPr>
              <a:spLocks noChangeShapeType="1"/>
            </p:cNvSpPr>
            <p:nvPr/>
          </p:nvSpPr>
          <p:spPr bwMode="auto">
            <a:xfrm flipV="1">
              <a:off x="1910" y="3067"/>
              <a:ext cx="1741" cy="512"/>
            </a:xfrm>
            <a:prstGeom prst="line">
              <a:avLst/>
            </a:prstGeom>
            <a:noFill/>
            <a:ln w="9525">
              <a:solidFill>
                <a:schemeClr val="tx1"/>
              </a:solidFill>
              <a:prstDash val="dash"/>
              <a:round/>
              <a:headEnd/>
              <a:tailEnd/>
            </a:ln>
            <a:effectLst/>
          </p:spPr>
          <p:txBody>
            <a:bodyPr/>
            <a:lstStyle/>
            <a:p>
              <a:endParaRPr lang="ja-JP" altLang="en-US"/>
            </a:p>
          </p:txBody>
        </p:sp>
        <p:sp>
          <p:nvSpPr>
            <p:cNvPr id="1712187" name="Line 59"/>
            <p:cNvSpPr>
              <a:spLocks noChangeShapeType="1"/>
            </p:cNvSpPr>
            <p:nvPr/>
          </p:nvSpPr>
          <p:spPr bwMode="auto">
            <a:xfrm flipH="1">
              <a:off x="3651" y="1227"/>
              <a:ext cx="475" cy="1840"/>
            </a:xfrm>
            <a:prstGeom prst="line">
              <a:avLst/>
            </a:prstGeom>
            <a:noFill/>
            <a:ln w="9525">
              <a:solidFill>
                <a:schemeClr val="tx1"/>
              </a:solidFill>
              <a:prstDash val="dash"/>
              <a:round/>
              <a:headEnd/>
              <a:tailEnd/>
            </a:ln>
            <a:effectLst/>
          </p:spPr>
          <p:txBody>
            <a:bodyPr/>
            <a:lstStyle/>
            <a:p>
              <a:endParaRPr lang="ja-JP" altLang="en-US"/>
            </a:p>
          </p:txBody>
        </p:sp>
        <p:sp>
          <p:nvSpPr>
            <p:cNvPr id="1712188" name="Line 60"/>
            <p:cNvSpPr>
              <a:spLocks noChangeShapeType="1"/>
            </p:cNvSpPr>
            <p:nvPr/>
          </p:nvSpPr>
          <p:spPr bwMode="auto">
            <a:xfrm flipV="1">
              <a:off x="1927" y="1207"/>
              <a:ext cx="2223" cy="2359"/>
            </a:xfrm>
            <a:prstGeom prst="line">
              <a:avLst/>
            </a:prstGeom>
            <a:noFill/>
            <a:ln w="9525">
              <a:solidFill>
                <a:schemeClr val="tx1"/>
              </a:solidFill>
              <a:prstDash val="dash"/>
              <a:round/>
              <a:headEnd/>
              <a:tailEnd/>
            </a:ln>
            <a:effectLst/>
          </p:spPr>
          <p:txBody>
            <a:bodyPr/>
            <a:lstStyle/>
            <a:p>
              <a:endParaRPr lang="ja-JP" altLang="en-US"/>
            </a:p>
          </p:txBody>
        </p:sp>
        <p:sp>
          <p:nvSpPr>
            <p:cNvPr id="1712189" name="Oval 61"/>
            <p:cNvSpPr>
              <a:spLocks noChangeArrowheads="1"/>
            </p:cNvSpPr>
            <p:nvPr/>
          </p:nvSpPr>
          <p:spPr bwMode="auto">
            <a:xfrm>
              <a:off x="3560" y="2976"/>
              <a:ext cx="181" cy="182"/>
            </a:xfrm>
            <a:prstGeom prst="ellipse">
              <a:avLst/>
            </a:prstGeom>
            <a:solidFill>
              <a:srgbClr val="FF6600"/>
            </a:solidFill>
            <a:ln w="9525" algn="ctr">
              <a:noFill/>
              <a:round/>
              <a:headEnd/>
              <a:tailEnd/>
            </a:ln>
            <a:effectLst/>
          </p:spPr>
          <p:txBody>
            <a:bodyPr wrap="none" anchor="ctr"/>
            <a:lstStyle/>
            <a:p>
              <a:endParaRPr lang="ja-JP" altLang="en-US"/>
            </a:p>
          </p:txBody>
        </p:sp>
        <p:sp>
          <p:nvSpPr>
            <p:cNvPr id="1712190" name="Oval 62"/>
            <p:cNvSpPr>
              <a:spLocks noChangeArrowheads="1"/>
            </p:cNvSpPr>
            <p:nvPr/>
          </p:nvSpPr>
          <p:spPr bwMode="auto">
            <a:xfrm>
              <a:off x="4045" y="1132"/>
              <a:ext cx="181" cy="182"/>
            </a:xfrm>
            <a:prstGeom prst="ellipse">
              <a:avLst/>
            </a:prstGeom>
            <a:solidFill>
              <a:srgbClr val="FF6600"/>
            </a:solidFill>
            <a:ln w="9525" algn="ctr">
              <a:noFill/>
              <a:round/>
              <a:headEnd/>
              <a:tailEnd/>
            </a:ln>
            <a:effectLst/>
          </p:spPr>
          <p:txBody>
            <a:bodyPr wrap="none" anchor="ctr"/>
            <a:lstStyle/>
            <a:p>
              <a:endParaRPr lang="ja-JP" altLang="en-US"/>
            </a:p>
          </p:txBody>
        </p:sp>
        <p:sp>
          <p:nvSpPr>
            <p:cNvPr id="1712191" name="Oval 63"/>
            <p:cNvSpPr>
              <a:spLocks noChangeArrowheads="1"/>
            </p:cNvSpPr>
            <p:nvPr/>
          </p:nvSpPr>
          <p:spPr bwMode="auto">
            <a:xfrm>
              <a:off x="1822" y="3491"/>
              <a:ext cx="181" cy="182"/>
            </a:xfrm>
            <a:prstGeom prst="ellipse">
              <a:avLst/>
            </a:prstGeom>
            <a:solidFill>
              <a:srgbClr val="FF6600"/>
            </a:solidFill>
            <a:ln w="9525" algn="ctr">
              <a:noFill/>
              <a:round/>
              <a:headEnd/>
              <a:tailEnd/>
            </a:ln>
            <a:effectLst/>
          </p:spPr>
          <p:txBody>
            <a:bodyPr wrap="none" anchor="ctr"/>
            <a:lstStyle/>
            <a:p>
              <a:endParaRPr lang="ja-JP" altLang="en-US"/>
            </a:p>
          </p:txBody>
        </p:sp>
      </p:grpSp>
      <p:sp>
        <p:nvSpPr>
          <p:cNvPr id="1712193" name="Text Box 65"/>
          <p:cNvSpPr txBox="1">
            <a:spLocks noChangeArrowheads="1"/>
          </p:cNvSpPr>
          <p:nvPr/>
        </p:nvSpPr>
        <p:spPr bwMode="auto">
          <a:xfrm>
            <a:off x="4605338" y="2949575"/>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#3</a:t>
            </a:r>
          </a:p>
        </p:txBody>
      </p:sp>
      <p:pic>
        <p:nvPicPr>
          <p:cNvPr id="1712198" name="Picture 70" descr="txp_fig"/>
          <p:cNvPicPr>
            <a:picLocks noChangeAspect="1" noChangeArrowheads="1"/>
          </p:cNvPicPr>
          <p:nvPr>
            <p:custDataLst>
              <p:tags r:id="rId3"/>
            </p:custDataLst>
          </p:nvPr>
        </p:nvPicPr>
        <p:blipFill>
          <a:blip r:embed="rId14" cstate="print">
            <a:clrChange>
              <a:clrFrom>
                <a:srgbClr val="FFFFFF"/>
              </a:clrFrom>
              <a:clrTo>
                <a:srgbClr val="FFFFFF">
                  <a:alpha val="0"/>
                </a:srgbClr>
              </a:clrTo>
            </a:clrChange>
          </a:blip>
          <a:srcRect/>
          <a:stretch>
            <a:fillRect/>
          </a:stretch>
        </p:blipFill>
        <p:spPr bwMode="auto">
          <a:xfrm>
            <a:off x="190500" y="1484313"/>
            <a:ext cx="2339975" cy="403225"/>
          </a:xfrm>
          <a:prstGeom prst="rect">
            <a:avLst/>
          </a:prstGeom>
          <a:noFill/>
          <a:ln w="9525" algn="ctr">
            <a:noFill/>
            <a:miter lim="800000"/>
            <a:headEnd/>
            <a:tailEnd/>
          </a:ln>
          <a:effectLst/>
        </p:spPr>
      </p:pic>
      <p:pic>
        <p:nvPicPr>
          <p:cNvPr id="1712200" name="Picture 72" descr="txp_fig"/>
          <p:cNvPicPr>
            <a:picLocks noChangeAspect="1" noChangeArrowheads="1"/>
          </p:cNvPicPr>
          <p:nvPr>
            <p:custDataLst>
              <p:tags r:id="rId4"/>
            </p:custDataLst>
          </p:nvPr>
        </p:nvPicPr>
        <p:blipFill>
          <a:blip r:embed="rId15" cstate="print">
            <a:clrChange>
              <a:clrFrom>
                <a:srgbClr val="FFFFFF"/>
              </a:clrFrom>
              <a:clrTo>
                <a:srgbClr val="FFFFFF">
                  <a:alpha val="0"/>
                </a:srgbClr>
              </a:clrTo>
            </a:clrChange>
          </a:blip>
          <a:srcRect/>
          <a:stretch>
            <a:fillRect/>
          </a:stretch>
        </p:blipFill>
        <p:spPr bwMode="auto">
          <a:xfrm>
            <a:off x="5651500" y="1052513"/>
            <a:ext cx="2339975" cy="403225"/>
          </a:xfrm>
          <a:prstGeom prst="rect">
            <a:avLst/>
          </a:prstGeom>
          <a:noFill/>
          <a:ln w="9525" algn="ctr">
            <a:noFill/>
            <a:miter lim="800000"/>
            <a:headEnd/>
            <a:tailEnd/>
          </a:ln>
          <a:effectLst/>
        </p:spPr>
      </p:pic>
      <p:pic>
        <p:nvPicPr>
          <p:cNvPr id="1712202" name="Picture 74" descr="txp_fig"/>
          <p:cNvPicPr>
            <a:picLocks noChangeAspect="1" noChangeArrowheads="1"/>
          </p:cNvPicPr>
          <p:nvPr>
            <p:custDataLst>
              <p:tags r:id="rId5"/>
            </p:custDataLst>
          </p:nvPr>
        </p:nvPicPr>
        <p:blipFill>
          <a:blip r:embed="rId16" cstate="print">
            <a:clrChange>
              <a:clrFrom>
                <a:srgbClr val="FFFFFF"/>
              </a:clrFrom>
              <a:clrTo>
                <a:srgbClr val="FFFFFF">
                  <a:alpha val="0"/>
                </a:srgbClr>
              </a:clrTo>
            </a:clrChange>
          </a:blip>
          <a:srcRect/>
          <a:stretch>
            <a:fillRect/>
          </a:stretch>
        </p:blipFill>
        <p:spPr bwMode="auto">
          <a:xfrm>
            <a:off x="6249988" y="1989138"/>
            <a:ext cx="2714625" cy="309562"/>
          </a:xfrm>
          <a:prstGeom prst="rect">
            <a:avLst/>
          </a:prstGeom>
          <a:noFill/>
          <a:ln w="9525" algn="ctr">
            <a:noFill/>
            <a:miter lim="800000"/>
            <a:headEnd/>
            <a:tailEnd/>
          </a:ln>
          <a:effectLst/>
        </p:spPr>
      </p:pic>
      <p:pic>
        <p:nvPicPr>
          <p:cNvPr id="1712204" name="Picture 76" descr="txp_fig"/>
          <p:cNvPicPr>
            <a:picLocks noChangeAspect="1" noChangeArrowheads="1"/>
          </p:cNvPicPr>
          <p:nvPr>
            <p:custDataLst>
              <p:tags r:id="rId6"/>
            </p:custDataLst>
          </p:nvPr>
        </p:nvPicPr>
        <p:blipFill>
          <a:blip r:embed="rId17" cstate="print">
            <a:clrChange>
              <a:clrFrom>
                <a:srgbClr val="FFFFFF"/>
              </a:clrFrom>
              <a:clrTo>
                <a:srgbClr val="FFFFFF">
                  <a:alpha val="0"/>
                </a:srgbClr>
              </a:clrTo>
            </a:clrChange>
          </a:blip>
          <a:srcRect/>
          <a:stretch>
            <a:fillRect/>
          </a:stretch>
        </p:blipFill>
        <p:spPr bwMode="auto">
          <a:xfrm>
            <a:off x="80963" y="6153150"/>
            <a:ext cx="2552700" cy="431800"/>
          </a:xfrm>
          <a:prstGeom prst="rect">
            <a:avLst/>
          </a:prstGeom>
          <a:noFill/>
          <a:ln w="9525" algn="ctr">
            <a:noFill/>
            <a:miter lim="800000"/>
            <a:headEnd/>
            <a:tailEnd/>
          </a:ln>
          <a:effectLst/>
        </p:spPr>
      </p:pic>
      <p:pic>
        <p:nvPicPr>
          <p:cNvPr id="1712206" name="Picture 78" descr="txp_fig"/>
          <p:cNvPicPr>
            <a:picLocks noChangeAspect="1" noChangeArrowheads="1"/>
          </p:cNvPicPr>
          <p:nvPr>
            <p:custDataLst>
              <p:tags r:id="rId7"/>
            </p:custDataLst>
          </p:nvPr>
        </p:nvPicPr>
        <p:blipFill>
          <a:blip r:embed="rId18" cstate="print">
            <a:clrChange>
              <a:clrFrom>
                <a:srgbClr val="FFFFFF"/>
              </a:clrFrom>
              <a:clrTo>
                <a:srgbClr val="FFFFFF">
                  <a:alpha val="0"/>
                </a:srgbClr>
              </a:clrTo>
            </a:clrChange>
          </a:blip>
          <a:srcRect/>
          <a:stretch>
            <a:fillRect/>
          </a:stretch>
        </p:blipFill>
        <p:spPr bwMode="auto">
          <a:xfrm>
            <a:off x="5795963" y="5302250"/>
            <a:ext cx="2552700" cy="431800"/>
          </a:xfrm>
          <a:prstGeom prst="rect">
            <a:avLst/>
          </a:prstGeom>
          <a:noFill/>
          <a:ln w="9525" algn="ctr">
            <a:noFill/>
            <a:miter lim="800000"/>
            <a:headEnd/>
            <a:tailEnd/>
          </a:ln>
          <a:effectLst/>
        </p:spPr>
      </p:pic>
      <p:pic>
        <p:nvPicPr>
          <p:cNvPr id="1712208" name="Picture 80" descr="txp_fig"/>
          <p:cNvPicPr>
            <a:picLocks noChangeAspect="1" noChangeArrowheads="1"/>
          </p:cNvPicPr>
          <p:nvPr>
            <p:custDataLst>
              <p:tags r:id="rId8"/>
            </p:custDataLst>
          </p:nvPr>
        </p:nvPicPr>
        <p:blipFill>
          <a:blip r:embed="rId19" cstate="print">
            <a:clrChange>
              <a:clrFrom>
                <a:srgbClr val="FFFFFF"/>
              </a:clrFrom>
              <a:clrTo>
                <a:srgbClr val="FFFFFF">
                  <a:alpha val="0"/>
                </a:srgbClr>
              </a:clrTo>
            </a:clrChange>
          </a:blip>
          <a:srcRect/>
          <a:stretch>
            <a:fillRect/>
          </a:stretch>
        </p:blipFill>
        <p:spPr bwMode="auto">
          <a:xfrm>
            <a:off x="6340475" y="6165850"/>
            <a:ext cx="2552700" cy="431800"/>
          </a:xfrm>
          <a:prstGeom prst="rect">
            <a:avLst/>
          </a:prstGeom>
          <a:noFill/>
          <a:ln w="9525" algn="ctr">
            <a:noFill/>
            <a:miter lim="800000"/>
            <a:headEnd/>
            <a:tailEnd/>
          </a:ln>
          <a:effectLst/>
        </p:spPr>
      </p:pic>
      <p:cxnSp>
        <p:nvCxnSpPr>
          <p:cNvPr id="1712209" name="AutoShape 81"/>
          <p:cNvCxnSpPr>
            <a:cxnSpLocks noChangeShapeType="1"/>
            <a:stCxn id="0" idx="1"/>
            <a:endCxn id="1712180" idx="6"/>
          </p:cNvCxnSpPr>
          <p:nvPr/>
        </p:nvCxnSpPr>
        <p:spPr bwMode="auto">
          <a:xfrm rot="10800000" flipV="1">
            <a:off x="4672013" y="2144713"/>
            <a:ext cx="1577975" cy="887412"/>
          </a:xfrm>
          <a:prstGeom prst="curvedConnector3">
            <a:avLst>
              <a:gd name="adj1" fmla="val 50000"/>
            </a:avLst>
          </a:prstGeom>
          <a:noFill/>
          <a:ln w="9525">
            <a:solidFill>
              <a:srgbClr val="008000"/>
            </a:solidFill>
            <a:round/>
            <a:headEnd type="arrow" w="med" len="med"/>
            <a:tailEnd/>
          </a:ln>
          <a:effectLst/>
        </p:spPr>
      </p:cxnSp>
      <p:cxnSp>
        <p:nvCxnSpPr>
          <p:cNvPr id="1712210" name="AutoShape 82"/>
          <p:cNvCxnSpPr>
            <a:cxnSpLocks noChangeShapeType="1"/>
            <a:stCxn id="0" idx="0"/>
            <a:endCxn id="0" idx="2"/>
          </p:cNvCxnSpPr>
          <p:nvPr/>
        </p:nvCxnSpPr>
        <p:spPr bwMode="auto">
          <a:xfrm rot="16200000">
            <a:off x="-773905" y="4018756"/>
            <a:ext cx="4265612" cy="3175"/>
          </a:xfrm>
          <a:prstGeom prst="curvedConnector3">
            <a:avLst>
              <a:gd name="adj1" fmla="val 49981"/>
            </a:avLst>
          </a:prstGeom>
          <a:noFill/>
          <a:ln w="25400">
            <a:solidFill>
              <a:schemeClr val="accent1"/>
            </a:solidFill>
            <a:round/>
            <a:headEnd/>
            <a:tailEnd type="triangle" w="med" len="med"/>
          </a:ln>
          <a:effectLst/>
        </p:spPr>
      </p:cxnSp>
      <p:cxnSp>
        <p:nvCxnSpPr>
          <p:cNvPr id="1712211" name="AutoShape 83"/>
          <p:cNvCxnSpPr>
            <a:cxnSpLocks noChangeShapeType="1"/>
            <a:stCxn id="1712190" idx="6"/>
            <a:endCxn id="0" idx="1"/>
          </p:cNvCxnSpPr>
          <p:nvPr/>
        </p:nvCxnSpPr>
        <p:spPr bwMode="auto">
          <a:xfrm>
            <a:off x="4895850" y="4403725"/>
            <a:ext cx="900113" cy="1114425"/>
          </a:xfrm>
          <a:prstGeom prst="curvedConnector3">
            <a:avLst>
              <a:gd name="adj1" fmla="val 49912"/>
            </a:avLst>
          </a:prstGeom>
          <a:noFill/>
          <a:ln w="9525">
            <a:solidFill>
              <a:srgbClr val="FF9900"/>
            </a:solidFill>
            <a:round/>
            <a:headEnd/>
            <a:tailEnd type="arrow" w="med" len="med"/>
          </a:ln>
          <a:effectLst/>
        </p:spPr>
      </p:cxnSp>
      <p:pic>
        <p:nvPicPr>
          <p:cNvPr id="1712212" name="Picture 84" descr="txp_fig"/>
          <p:cNvPicPr>
            <a:picLocks noChangeAspect="1" noChangeArrowheads="1"/>
          </p:cNvPicPr>
          <p:nvPr>
            <p:custDataLst>
              <p:tags r:id="rId9"/>
            </p:custDataLst>
          </p:nvPr>
        </p:nvPicPr>
        <p:blipFill>
          <a:blip r:embed="rId13" cstate="print">
            <a:clrChange>
              <a:clrFrom>
                <a:srgbClr val="FFFFFF"/>
              </a:clrFrom>
              <a:clrTo>
                <a:srgbClr val="FFFFFF">
                  <a:alpha val="0"/>
                </a:srgbClr>
              </a:clrTo>
            </a:clrChange>
          </a:blip>
          <a:srcRect/>
          <a:stretch>
            <a:fillRect/>
          </a:stretch>
        </p:blipFill>
        <p:spPr bwMode="auto">
          <a:xfrm>
            <a:off x="7308850" y="4292600"/>
            <a:ext cx="1231900" cy="231775"/>
          </a:xfrm>
          <a:prstGeom prst="rect">
            <a:avLst/>
          </a:prstGeom>
          <a:noFill/>
          <a:ln w="9525" algn="ctr">
            <a:noFill/>
            <a:miter lim="800000"/>
            <a:headEnd/>
            <a:tailEnd/>
          </a:ln>
          <a:effectLst/>
        </p:spPr>
      </p:pic>
      <p:sp>
        <p:nvSpPr>
          <p:cNvPr id="1712215" name="Line 87"/>
          <p:cNvSpPr>
            <a:spLocks noChangeShapeType="1"/>
          </p:cNvSpPr>
          <p:nvPr/>
        </p:nvSpPr>
        <p:spPr bwMode="auto">
          <a:xfrm flipV="1">
            <a:off x="4329113" y="5589588"/>
            <a:ext cx="0" cy="792162"/>
          </a:xfrm>
          <a:prstGeom prst="line">
            <a:avLst/>
          </a:prstGeom>
          <a:noFill/>
          <a:ln w="76200">
            <a:solidFill>
              <a:schemeClr val="tx1"/>
            </a:solidFill>
            <a:round/>
            <a:headEnd/>
            <a:tailEnd type="arrow" w="med" len="med"/>
          </a:ln>
          <a:effectLst/>
        </p:spPr>
        <p:txBody>
          <a:bodyPr/>
          <a:lstStyle/>
          <a:p>
            <a:endParaRPr lang="ja-JP" altLang="en-US"/>
          </a:p>
        </p:txBody>
      </p:sp>
      <p:sp>
        <p:nvSpPr>
          <p:cNvPr id="1712216" name="Line 88"/>
          <p:cNvSpPr>
            <a:spLocks noChangeShapeType="1"/>
          </p:cNvSpPr>
          <p:nvPr/>
        </p:nvSpPr>
        <p:spPr bwMode="auto">
          <a:xfrm flipV="1">
            <a:off x="4329113" y="1268413"/>
            <a:ext cx="0" cy="792162"/>
          </a:xfrm>
          <a:prstGeom prst="line">
            <a:avLst/>
          </a:prstGeom>
          <a:noFill/>
          <a:ln w="76200">
            <a:solidFill>
              <a:schemeClr val="tx1"/>
            </a:solidFill>
            <a:round/>
            <a:headEnd type="arrow" w="med" len="med"/>
            <a:tailEnd/>
          </a:ln>
          <a:effectLst/>
        </p:spPr>
        <p:txBody>
          <a:bodyPr/>
          <a:lstStyle/>
          <a:p>
            <a:endParaRPr lang="ja-JP" altLang="en-US"/>
          </a:p>
        </p:txBody>
      </p:sp>
      <p:pic>
        <p:nvPicPr>
          <p:cNvPr id="1712218" name="Picture 90" descr="txp_fig"/>
          <p:cNvPicPr>
            <a:picLocks noChangeAspect="1" noChangeArrowheads="1"/>
          </p:cNvPicPr>
          <p:nvPr>
            <p:custDataLst>
              <p:tags r:id="rId10"/>
            </p:custDataLst>
          </p:nvPr>
        </p:nvPicPr>
        <p:blipFill>
          <a:blip r:embed="rId20" cstate="print">
            <a:clrChange>
              <a:clrFrom>
                <a:srgbClr val="FFFFFF"/>
              </a:clrFrom>
              <a:clrTo>
                <a:srgbClr val="FFFFFF">
                  <a:alpha val="0"/>
                </a:srgbClr>
              </a:clrTo>
            </a:clrChange>
          </a:blip>
          <a:srcRect/>
          <a:stretch>
            <a:fillRect/>
          </a:stretch>
        </p:blipFill>
        <p:spPr bwMode="auto">
          <a:xfrm>
            <a:off x="3659188" y="3600450"/>
            <a:ext cx="1368425" cy="501650"/>
          </a:xfrm>
          <a:prstGeom prst="rect">
            <a:avLst/>
          </a:prstGeom>
          <a:noFill/>
          <a:ln w="9525" algn="ctr">
            <a:noFill/>
            <a:miter lim="800000"/>
            <a:headEnd/>
            <a:tailEnd/>
          </a:ln>
          <a:effectLst/>
        </p:spPr>
      </p:pic>
      <p:sp>
        <p:nvSpPr>
          <p:cNvPr id="1712151" name="Line 23"/>
          <p:cNvSpPr>
            <a:spLocks noChangeShapeType="1"/>
          </p:cNvSpPr>
          <p:nvPr/>
        </p:nvSpPr>
        <p:spPr bwMode="auto">
          <a:xfrm flipV="1">
            <a:off x="4624388" y="3025775"/>
            <a:ext cx="0" cy="2132013"/>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1712219" name="Text Box 91"/>
          <p:cNvSpPr txBox="1">
            <a:spLocks noChangeArrowheads="1"/>
          </p:cNvSpPr>
          <p:nvPr/>
        </p:nvSpPr>
        <p:spPr bwMode="auto">
          <a:xfrm>
            <a:off x="4433888" y="5146675"/>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#3</a:t>
            </a:r>
          </a:p>
        </p:txBody>
      </p:sp>
      <p:sp>
        <p:nvSpPr>
          <p:cNvPr id="59" name="タイトル 1"/>
          <p:cNvSpPr>
            <a:spLocks noGrp="1"/>
          </p:cNvSpPr>
          <p:nvPr>
            <p:ph type="title"/>
          </p:nvPr>
        </p:nvSpPr>
        <p:spPr>
          <a:xfrm>
            <a:off x="315913" y="55563"/>
            <a:ext cx="8577262" cy="681037"/>
          </a:xfrm>
        </p:spPr>
        <p:txBody>
          <a:bodyPr/>
          <a:lstStyle/>
          <a:p>
            <a:r>
              <a:rPr lang="en-US" altLang="ja-JP" sz="4000" dirty="0" smtClean="0"/>
              <a:t>LPV Control System</a:t>
            </a:r>
            <a:endParaRPr lang="ja-JP" altLang="en-US" sz="4000" dirty="0" smtClean="0"/>
          </a:p>
        </p:txBody>
      </p:sp>
      <p:sp>
        <p:nvSpPr>
          <p:cNvPr id="60"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2"/>
          <p:cNvSpPr>
            <a:spLocks noGrp="1"/>
          </p:cNvSpPr>
          <p:nvPr>
            <p:ph type="sldNum" sz="quarter" idx="10"/>
          </p:nvPr>
        </p:nvSpPr>
        <p:spPr/>
        <p:txBody>
          <a:bodyPr/>
          <a:lstStyle/>
          <a:p>
            <a:r>
              <a:rPr lang="en-US" altLang="ja-JP"/>
              <a:t>[</a:t>
            </a:r>
            <a:fld id="{50B9A2AA-45AC-4DA1-971B-FA3F89F23CB0}" type="slidenum">
              <a:rPr lang="en-US" altLang="ja-JP"/>
              <a:pPr/>
              <a:t>119</a:t>
            </a:fld>
            <a:r>
              <a:rPr lang="en-US" altLang="ja-JP"/>
              <a:t>]</a:t>
            </a:r>
          </a:p>
        </p:txBody>
      </p:sp>
      <p:pic>
        <p:nvPicPr>
          <p:cNvPr id="22" name="図 21" descr="txp_fig"/>
          <p:cNvPicPr>
            <a:picLocks noChangeAspect="1"/>
          </p:cNvPicPr>
          <p:nvPr>
            <p:custDataLst>
              <p:tags r:id="rId1"/>
            </p:custDataLst>
          </p:nvPr>
        </p:nvPicPr>
        <p:blipFill>
          <a:blip r:embed="rId11" cstate="print">
            <a:clrChange>
              <a:clrFrom>
                <a:srgbClr val="FFFFFF"/>
              </a:clrFrom>
              <a:clrTo>
                <a:srgbClr val="FFFFFF">
                  <a:alpha val="0"/>
                </a:srgbClr>
              </a:clrTo>
            </a:clrChange>
          </a:blip>
          <a:stretch>
            <a:fillRect/>
          </a:stretch>
        </p:blipFill>
        <p:spPr bwMode="auto">
          <a:xfrm>
            <a:off x="390014" y="996950"/>
            <a:ext cx="7660709" cy="2280956"/>
          </a:xfrm>
          <a:prstGeom prst="rect">
            <a:avLst/>
          </a:prstGeom>
          <a:noFill/>
          <a:ln/>
          <a:effectLst/>
        </p:spPr>
      </p:pic>
      <p:sp>
        <p:nvSpPr>
          <p:cNvPr id="5" name="正方形/長方形 4"/>
          <p:cNvSpPr/>
          <p:nvPr/>
        </p:nvSpPr>
        <p:spPr bwMode="auto">
          <a:xfrm>
            <a:off x="323528" y="908720"/>
            <a:ext cx="7848872" cy="2448272"/>
          </a:xfrm>
          <a:prstGeom prst="rect">
            <a:avLst/>
          </a:prstGeom>
          <a:noFill/>
          <a:ln w="254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grpSp>
        <p:nvGrpSpPr>
          <p:cNvPr id="2" name="グループ化 36"/>
          <p:cNvGrpSpPr/>
          <p:nvPr/>
        </p:nvGrpSpPr>
        <p:grpSpPr bwMode="auto">
          <a:xfrm>
            <a:off x="899591" y="3717826"/>
            <a:ext cx="4548061" cy="2952328"/>
            <a:chOff x="899591" y="3717826"/>
            <a:chExt cx="4548061" cy="2952328"/>
          </a:xfrm>
        </p:grpSpPr>
        <p:sp>
          <p:nvSpPr>
            <p:cNvPr id="7" name="正方形/長方形 6"/>
            <p:cNvSpPr/>
            <p:nvPr/>
          </p:nvSpPr>
          <p:spPr bwMode="auto">
            <a:xfrm>
              <a:off x="2046589" y="3787330"/>
              <a:ext cx="1571636" cy="1143008"/>
            </a:xfrm>
            <a:prstGeom prst="rect">
              <a:avLst/>
            </a:prstGeom>
            <a:no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6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p:txBody>
        </p:sp>
        <p:sp>
          <p:nvSpPr>
            <p:cNvPr id="8" name="正方形/長方形 7"/>
            <p:cNvSpPr/>
            <p:nvPr/>
          </p:nvSpPr>
          <p:spPr bwMode="auto">
            <a:xfrm>
              <a:off x="2046589" y="5501842"/>
              <a:ext cx="1571636" cy="1143008"/>
            </a:xfrm>
            <a:prstGeom prst="rect">
              <a:avLst/>
            </a:prstGeom>
            <a:no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6000" b="0" i="0" u="none" strike="noStrike" cap="none" normalizeH="0" baseline="0" dirty="0" smtClean="0">
                <a:ln>
                  <a:noFill/>
                </a:ln>
                <a:solidFill>
                  <a:schemeClr val="tx1"/>
                </a:solidFill>
                <a:effectLst/>
                <a:latin typeface="+mj-ea"/>
                <a:ea typeface="+mj-ea"/>
              </a:endParaRPr>
            </a:p>
          </p:txBody>
        </p:sp>
        <p:cxnSp>
          <p:nvCxnSpPr>
            <p:cNvPr id="9" name="直線矢印コネクタ 8"/>
            <p:cNvCxnSpPr/>
            <p:nvPr/>
          </p:nvCxnSpPr>
          <p:spPr bwMode="auto">
            <a:xfrm>
              <a:off x="1115615" y="4146108"/>
              <a:ext cx="930974" cy="158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0" name="直線矢印コネクタ 9"/>
            <p:cNvCxnSpPr/>
            <p:nvPr/>
          </p:nvCxnSpPr>
          <p:spPr bwMode="auto">
            <a:xfrm>
              <a:off x="3618225" y="4144520"/>
              <a:ext cx="1025782" cy="158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 name="直線矢印コネクタ 10"/>
            <p:cNvCxnSpPr/>
            <p:nvPr/>
          </p:nvCxnSpPr>
          <p:spPr bwMode="auto">
            <a:xfrm>
              <a:off x="1403647" y="4644586"/>
              <a:ext cx="642942"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2" name="直線矢印コネクタ 11"/>
            <p:cNvCxnSpPr/>
            <p:nvPr/>
          </p:nvCxnSpPr>
          <p:spPr bwMode="auto">
            <a:xfrm>
              <a:off x="3618225" y="4644586"/>
              <a:ext cx="642942"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3" name="直線矢印コネクタ 12"/>
            <p:cNvCxnSpPr/>
            <p:nvPr/>
          </p:nvCxnSpPr>
          <p:spPr bwMode="auto">
            <a:xfrm>
              <a:off x="1403647" y="6073346"/>
              <a:ext cx="642942"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4" name="直線矢印コネクタ 13"/>
            <p:cNvCxnSpPr/>
            <p:nvPr/>
          </p:nvCxnSpPr>
          <p:spPr bwMode="auto">
            <a:xfrm>
              <a:off x="3618225" y="6073346"/>
              <a:ext cx="642942" cy="1588"/>
            </a:xfrm>
            <a:prstGeom prst="straightConnector1">
              <a:avLst/>
            </a:prstGeom>
            <a:solidFill>
              <a:schemeClr val="accent1"/>
            </a:solidFill>
            <a:ln w="25400" cap="flat" cmpd="sng" algn="ctr">
              <a:solidFill>
                <a:schemeClr val="tx1"/>
              </a:solidFill>
              <a:prstDash val="solid"/>
              <a:round/>
              <a:headEnd type="triangle" w="med" len="med"/>
              <a:tailEnd type="none"/>
            </a:ln>
            <a:effectLst/>
          </p:spPr>
        </p:cxnSp>
        <p:cxnSp>
          <p:nvCxnSpPr>
            <p:cNvPr id="15" name="直線矢印コネクタ 14"/>
            <p:cNvCxnSpPr/>
            <p:nvPr/>
          </p:nvCxnSpPr>
          <p:spPr bwMode="auto">
            <a:xfrm rot="5400000" flipH="1" flipV="1">
              <a:off x="702090" y="5358966"/>
              <a:ext cx="1428760"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6" name="直線矢印コネクタ 15"/>
            <p:cNvCxnSpPr/>
            <p:nvPr/>
          </p:nvCxnSpPr>
          <p:spPr bwMode="auto">
            <a:xfrm rot="5400000" flipH="1" flipV="1">
              <a:off x="3547581" y="5358172"/>
              <a:ext cx="1428760"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3" name="直線矢印コネクタ 22"/>
            <p:cNvCxnSpPr/>
            <p:nvPr/>
          </p:nvCxnSpPr>
          <p:spPr bwMode="auto">
            <a:xfrm rot="5400000" flipH="1" flipV="1">
              <a:off x="-502977"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5" name="直線矢印コネクタ 24"/>
            <p:cNvCxnSpPr/>
            <p:nvPr/>
          </p:nvCxnSpPr>
          <p:spPr bwMode="auto">
            <a:xfrm rot="5400000" flipH="1" flipV="1">
              <a:off x="-575779"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6" name="直線矢印コネクタ 25"/>
            <p:cNvCxnSpPr/>
            <p:nvPr/>
          </p:nvCxnSpPr>
          <p:spPr bwMode="auto">
            <a:xfrm rot="5400000" flipH="1" flipV="1">
              <a:off x="3313628"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7" name="直線矢印コネクタ 26"/>
            <p:cNvCxnSpPr/>
            <p:nvPr/>
          </p:nvCxnSpPr>
          <p:spPr bwMode="auto">
            <a:xfrm rot="5400000" flipH="1" flipV="1">
              <a:off x="3240826"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pic>
          <p:nvPicPr>
            <p:cNvPr id="32" name="図 31" descr="txp_fig"/>
            <p:cNvPicPr>
              <a:picLocks noChangeAspect="1"/>
            </p:cNvPicPr>
            <p:nvPr>
              <p:custDataLst>
                <p:tags r:id="rId2"/>
              </p:custDataLst>
            </p:nvPr>
          </p:nvPicPr>
          <p:blipFill>
            <a:blip r:embed="rId12" cstate="print">
              <a:clrChange>
                <a:clrFrom>
                  <a:srgbClr val="FFFFFF"/>
                </a:clrFrom>
                <a:clrTo>
                  <a:srgbClr val="FFFFFF">
                    <a:alpha val="0"/>
                  </a:srgbClr>
                </a:clrTo>
              </a:clrChange>
            </a:blip>
            <a:stretch>
              <a:fillRect/>
            </a:stretch>
          </p:blipFill>
          <p:spPr bwMode="auto">
            <a:xfrm>
              <a:off x="4948081" y="5157192"/>
              <a:ext cx="499571" cy="251663"/>
            </a:xfrm>
            <a:prstGeom prst="rect">
              <a:avLst/>
            </a:prstGeom>
            <a:noFill/>
            <a:ln w="38100" cap="flat" cmpd="sng" algn="ctr">
              <a:noFill/>
              <a:prstDash val="solid"/>
              <a:round/>
              <a:headEnd type="none" w="med" len="med"/>
              <a:tailEnd type="none" w="med" len="med"/>
            </a:ln>
            <a:effectLst/>
          </p:spPr>
        </p:pic>
        <p:pic>
          <p:nvPicPr>
            <p:cNvPr id="34" name="図 33" descr="txp_fig"/>
            <p:cNvPicPr>
              <a:picLocks noChangeAspect="1"/>
            </p:cNvPicPr>
            <p:nvPr>
              <p:custDataLst>
                <p:tags r:id="rId3"/>
              </p:custDataLst>
            </p:nvPr>
          </p:nvPicPr>
          <p:blipFill>
            <a:blip r:embed="rId13" cstate="print">
              <a:clrChange>
                <a:clrFrom>
                  <a:srgbClr val="FFFFFF"/>
                </a:clrFrom>
                <a:clrTo>
                  <a:srgbClr val="FFFFFF">
                    <a:alpha val="0"/>
                  </a:srgbClr>
                </a:clrTo>
              </a:clrChange>
            </a:blip>
            <a:stretch>
              <a:fillRect/>
            </a:stretch>
          </p:blipFill>
          <p:spPr bwMode="auto">
            <a:xfrm>
              <a:off x="1475655" y="3861048"/>
              <a:ext cx="329718" cy="217313"/>
            </a:xfrm>
            <a:prstGeom prst="rect">
              <a:avLst/>
            </a:prstGeom>
            <a:noFill/>
            <a:ln/>
            <a:effectLst/>
          </p:spPr>
        </p:pic>
        <p:pic>
          <p:nvPicPr>
            <p:cNvPr id="38" name="図 37" descr="txp_fig"/>
            <p:cNvPicPr>
              <a:picLocks noChangeAspect="1"/>
            </p:cNvPicPr>
            <p:nvPr>
              <p:custDataLst>
                <p:tags r:id="rId4"/>
              </p:custDataLst>
            </p:nvPr>
          </p:nvPicPr>
          <p:blipFill>
            <a:blip r:embed="rId14" cstate="print">
              <a:clrChange>
                <a:clrFrom>
                  <a:srgbClr val="FFFFFF"/>
                </a:clrFrom>
                <a:clrTo>
                  <a:srgbClr val="FFFFFF">
                    <a:alpha val="0"/>
                  </a:srgbClr>
                </a:clrTo>
              </a:clrChange>
            </a:blip>
            <a:stretch>
              <a:fillRect/>
            </a:stretch>
          </p:blipFill>
          <p:spPr bwMode="auto">
            <a:xfrm>
              <a:off x="1475655" y="4869160"/>
              <a:ext cx="331603" cy="218556"/>
            </a:xfrm>
            <a:prstGeom prst="rect">
              <a:avLst/>
            </a:prstGeom>
            <a:noFill/>
            <a:ln/>
            <a:effectLst/>
          </p:spPr>
        </p:pic>
        <p:pic>
          <p:nvPicPr>
            <p:cNvPr id="39" name="図 38" descr="txp_fig"/>
            <p:cNvPicPr>
              <a:picLocks noChangeAspect="1"/>
            </p:cNvPicPr>
            <p:nvPr>
              <p:custDataLst>
                <p:tags r:id="rId5"/>
              </p:custDataLst>
            </p:nvPr>
          </p:nvPicPr>
          <p:blipFill>
            <a:blip r:embed="rId15" cstate="print">
              <a:clrChange>
                <a:clrFrom>
                  <a:srgbClr val="FFFFFF"/>
                </a:clrFrom>
                <a:clrTo>
                  <a:srgbClr val="FFFFFF">
                    <a:alpha val="0"/>
                  </a:srgbClr>
                </a:clrTo>
              </a:clrChange>
            </a:blip>
            <a:stretch>
              <a:fillRect/>
            </a:stretch>
          </p:blipFill>
          <p:spPr bwMode="auto">
            <a:xfrm>
              <a:off x="3779911" y="3861048"/>
              <a:ext cx="297688" cy="218556"/>
            </a:xfrm>
            <a:prstGeom prst="rect">
              <a:avLst/>
            </a:prstGeom>
            <a:noFill/>
            <a:ln/>
            <a:effectLst/>
          </p:spPr>
        </p:pic>
        <p:pic>
          <p:nvPicPr>
            <p:cNvPr id="30" name="図 29" descr="txp_fig"/>
            <p:cNvPicPr>
              <a:picLocks noChangeAspect="1"/>
            </p:cNvPicPr>
            <p:nvPr>
              <p:custDataLst>
                <p:tags r:id="rId6"/>
              </p:custDataLst>
            </p:nvPr>
          </p:nvPicPr>
          <p:blipFill>
            <a:blip r:embed="rId16" cstate="print">
              <a:clrChange>
                <a:clrFrom>
                  <a:srgbClr val="FFFFFF"/>
                </a:clrFrom>
                <a:clrTo>
                  <a:srgbClr val="FFFFFF">
                    <a:alpha val="0"/>
                  </a:srgbClr>
                </a:clrTo>
              </a:clrChange>
            </a:blip>
            <a:stretch>
              <a:fillRect/>
            </a:stretch>
          </p:blipFill>
          <p:spPr bwMode="auto">
            <a:xfrm>
              <a:off x="2153847" y="4221088"/>
              <a:ext cx="1313001" cy="360138"/>
            </a:xfrm>
            <a:prstGeom prst="rect">
              <a:avLst/>
            </a:prstGeom>
            <a:noFill/>
            <a:ln/>
            <a:effectLst/>
          </p:spPr>
        </p:pic>
        <p:pic>
          <p:nvPicPr>
            <p:cNvPr id="35" name="図 34" descr="txp_fig"/>
            <p:cNvPicPr>
              <a:picLocks noChangeAspect="1"/>
            </p:cNvPicPr>
            <p:nvPr>
              <p:custDataLst>
                <p:tags r:id="rId7"/>
              </p:custDataLst>
            </p:nvPr>
          </p:nvPicPr>
          <p:blipFill>
            <a:blip r:embed="rId17" cstate="print">
              <a:clrChange>
                <a:clrFrom>
                  <a:srgbClr val="FFFFFF"/>
                </a:clrFrom>
                <a:clrTo>
                  <a:srgbClr val="FFFFFF">
                    <a:alpha val="0"/>
                  </a:srgbClr>
                </a:clrTo>
              </a:clrChange>
            </a:blip>
            <a:stretch>
              <a:fillRect/>
            </a:stretch>
          </p:blipFill>
          <p:spPr bwMode="auto">
            <a:xfrm>
              <a:off x="2112462" y="5949279"/>
              <a:ext cx="1357211" cy="359924"/>
            </a:xfrm>
            <a:prstGeom prst="rect">
              <a:avLst/>
            </a:prstGeom>
            <a:noFill/>
            <a:ln/>
            <a:effectLst/>
          </p:spPr>
        </p:pic>
        <p:pic>
          <p:nvPicPr>
            <p:cNvPr id="45" name="図 44" descr="txp_fig"/>
            <p:cNvPicPr>
              <a:picLocks noChangeAspect="1"/>
            </p:cNvPicPr>
            <p:nvPr>
              <p:custDataLst>
                <p:tags r:id="rId8"/>
              </p:custDataLst>
            </p:nvPr>
          </p:nvPicPr>
          <p:blipFill>
            <a:blip r:embed="rId18" cstate="print">
              <a:clrChange>
                <a:clrFrom>
                  <a:srgbClr val="FFFFFF"/>
                </a:clrFrom>
                <a:clrTo>
                  <a:srgbClr val="FFFFFF">
                    <a:alpha val="0"/>
                  </a:srgbClr>
                </a:clrTo>
              </a:clrChange>
            </a:blip>
            <a:stretch>
              <a:fillRect/>
            </a:stretch>
          </p:blipFill>
          <p:spPr bwMode="auto">
            <a:xfrm>
              <a:off x="3763303" y="4829235"/>
              <a:ext cx="330904" cy="218095"/>
            </a:xfrm>
            <a:prstGeom prst="rect">
              <a:avLst/>
            </a:prstGeom>
            <a:noFill/>
            <a:ln/>
            <a:effectLst/>
          </p:spPr>
        </p:pic>
        <p:pic>
          <p:nvPicPr>
            <p:cNvPr id="47" name="図 46" descr="txp_fig"/>
            <p:cNvPicPr>
              <a:picLocks noChangeAspect="1"/>
            </p:cNvPicPr>
            <p:nvPr>
              <p:custDataLst>
                <p:tags r:id="rId9"/>
              </p:custDataLst>
            </p:nvPr>
          </p:nvPicPr>
          <p:blipFill>
            <a:blip r:embed="rId19" cstate="print">
              <a:clrChange>
                <a:clrFrom>
                  <a:srgbClr val="FFFFFF"/>
                </a:clrFrom>
                <a:clrTo>
                  <a:srgbClr val="FFFFFF">
                    <a:alpha val="0"/>
                  </a:srgbClr>
                </a:clrTo>
              </a:clrChange>
            </a:blip>
            <a:stretch>
              <a:fillRect/>
            </a:stretch>
          </p:blipFill>
          <p:spPr bwMode="auto">
            <a:xfrm>
              <a:off x="4825988" y="6485600"/>
              <a:ext cx="310984" cy="157365"/>
            </a:xfrm>
            <a:prstGeom prst="rect">
              <a:avLst/>
            </a:prstGeom>
            <a:noFill/>
            <a:ln/>
            <a:effectLst/>
          </p:spPr>
        </p:pic>
      </p:grpSp>
      <p:sp>
        <p:nvSpPr>
          <p:cNvPr id="29" name="タイトル 1"/>
          <p:cNvSpPr txBox="1">
            <a:spLocks/>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kern="0" dirty="0" smtClean="0">
                <a:latin typeface="+mn-lt"/>
                <a:ea typeface="+mn-ea"/>
              </a:rPr>
              <a:t>Design Specification</a:t>
            </a:r>
            <a:endParaRPr kumimoji="1" lang="ja-JP" altLang="en-US" sz="38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1"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12</a:t>
            </a:fld>
            <a:r>
              <a:rPr lang="en-US" altLang="ja-JP" smtClean="0"/>
              <a:t>]</a:t>
            </a:r>
            <a:endParaRPr lang="en-US" altLang="ja-JP"/>
          </a:p>
        </p:txBody>
      </p:sp>
      <p:sp>
        <p:nvSpPr>
          <p:cNvPr id="4101" name="Line 4"/>
          <p:cNvSpPr>
            <a:spLocks noChangeShapeType="1"/>
          </p:cNvSpPr>
          <p:nvPr/>
        </p:nvSpPr>
        <p:spPr bwMode="auto">
          <a:xfrm>
            <a:off x="713234" y="2380574"/>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785422" y="2485011"/>
            <a:ext cx="1393825" cy="0"/>
          </a:xfrm>
          <a:prstGeom prst="line">
            <a:avLst/>
          </a:prstGeom>
          <a:noFill/>
          <a:ln w="76200">
            <a:solidFill>
              <a:schemeClr val="tx1"/>
            </a:solidFill>
            <a:round/>
            <a:headEnd/>
            <a:tailEnd type="arrow" w="med" len="med"/>
          </a:ln>
        </p:spPr>
        <p:txBody>
          <a:bodyPr/>
          <a:lstStyle/>
          <a:p>
            <a:endParaRPr lang="ja-JP" altLang="en-US"/>
          </a:p>
        </p:txBody>
      </p:sp>
      <p:pic>
        <p:nvPicPr>
          <p:cNvPr id="28" name="図 27" descr="txp_fig"/>
          <p:cNvPicPr>
            <a:picLocks noChangeAspect="1"/>
          </p:cNvPicPr>
          <p:nvPr>
            <p:custDataLst>
              <p:tags r:id="rId1"/>
            </p:custDataLst>
          </p:nvPr>
        </p:nvPicPr>
        <p:blipFill>
          <a:blip r:embed="rId19" cstate="print">
            <a:clrChange>
              <a:clrFrom>
                <a:srgbClr val="FFFFFF"/>
              </a:clrFrom>
              <a:clrTo>
                <a:srgbClr val="FFFFFF">
                  <a:alpha val="0"/>
                </a:srgbClr>
              </a:clrTo>
            </a:clrChange>
          </a:blip>
          <a:stretch>
            <a:fillRect/>
          </a:stretch>
        </p:blipFill>
        <p:spPr bwMode="auto">
          <a:xfrm>
            <a:off x="2170335" y="2306854"/>
            <a:ext cx="1087174" cy="180160"/>
          </a:xfrm>
          <a:prstGeom prst="rect">
            <a:avLst/>
          </a:prstGeom>
          <a:noFill/>
          <a:ln/>
          <a:effectLst/>
        </p:spPr>
      </p:pic>
      <p:sp>
        <p:nvSpPr>
          <p:cNvPr id="4109" name="正方形/長方形 61"/>
          <p:cNvSpPr>
            <a:spLocks noChangeArrowheads="1"/>
          </p:cNvSpPr>
          <p:nvPr/>
        </p:nvSpPr>
        <p:spPr bwMode="auto">
          <a:xfrm>
            <a:off x="2141984" y="1227642"/>
            <a:ext cx="1143000" cy="2363324"/>
          </a:xfrm>
          <a:prstGeom prst="rect">
            <a:avLst/>
          </a:prstGeom>
          <a:noFill/>
          <a:ln w="76200" algn="ctr">
            <a:solidFill>
              <a:srgbClr val="00B0F0"/>
            </a:solidFill>
            <a:round/>
            <a:headEnd/>
            <a:tailEnd type="triangle" w="med" len="med"/>
          </a:ln>
        </p:spPr>
        <p:txBody>
          <a:bodyPr/>
          <a:lstStyle/>
          <a:p>
            <a:endParaRPr lang="ja-JP" altLang="en-US"/>
          </a:p>
        </p:txBody>
      </p:sp>
      <p:pic>
        <p:nvPicPr>
          <p:cNvPr id="48" name="図 47" descr="txp_fig"/>
          <p:cNvPicPr>
            <a:picLocks noChangeAspect="1"/>
          </p:cNvPicPr>
          <p:nvPr>
            <p:custDataLst>
              <p:tags r:id="rId2"/>
            </p:custDataLst>
          </p:nvPr>
        </p:nvPicPr>
        <p:blipFill>
          <a:blip r:embed="rId20" cstate="print">
            <a:clrChange>
              <a:clrFrom>
                <a:srgbClr val="FFFFFF"/>
              </a:clrFrom>
              <a:clrTo>
                <a:srgbClr val="FFFFFF">
                  <a:alpha val="0"/>
                </a:srgbClr>
              </a:clrTo>
            </a:clrChange>
          </a:blip>
          <a:stretch>
            <a:fillRect/>
          </a:stretch>
        </p:blipFill>
        <p:spPr bwMode="auto">
          <a:xfrm>
            <a:off x="6947414" y="2195266"/>
            <a:ext cx="673408" cy="555484"/>
          </a:xfrm>
          <a:prstGeom prst="rect">
            <a:avLst/>
          </a:prstGeom>
          <a:noFill/>
          <a:ln/>
          <a:effectLst/>
        </p:spPr>
      </p:pic>
      <p:sp>
        <p:nvSpPr>
          <p:cNvPr id="30" name="Line 8"/>
          <p:cNvSpPr>
            <a:spLocks noChangeShapeType="1"/>
          </p:cNvSpPr>
          <p:nvPr/>
        </p:nvSpPr>
        <p:spPr bwMode="auto">
          <a:xfrm flipV="1">
            <a:off x="4260652" y="2234350"/>
            <a:ext cx="0" cy="1089025"/>
          </a:xfrm>
          <a:prstGeom prst="line">
            <a:avLst/>
          </a:prstGeom>
          <a:noFill/>
          <a:ln w="9525">
            <a:solidFill>
              <a:schemeClr val="tx1"/>
            </a:solidFill>
            <a:prstDash val="dash"/>
            <a:round/>
            <a:headEnd/>
            <a:tailEnd/>
          </a:ln>
        </p:spPr>
        <p:txBody>
          <a:bodyPr/>
          <a:lstStyle/>
          <a:p>
            <a:endParaRPr lang="ja-JP" altLang="en-US"/>
          </a:p>
        </p:txBody>
      </p:sp>
      <p:sp>
        <p:nvSpPr>
          <p:cNvPr id="31" name="Line 9"/>
          <p:cNvSpPr>
            <a:spLocks noChangeShapeType="1"/>
          </p:cNvSpPr>
          <p:nvPr/>
        </p:nvSpPr>
        <p:spPr bwMode="auto">
          <a:xfrm flipV="1">
            <a:off x="4260652" y="1396150"/>
            <a:ext cx="719138" cy="1922463"/>
          </a:xfrm>
          <a:prstGeom prst="line">
            <a:avLst/>
          </a:prstGeom>
          <a:noFill/>
          <a:ln w="76200">
            <a:solidFill>
              <a:schemeClr val="accent2"/>
            </a:solidFill>
            <a:round/>
            <a:headEnd/>
            <a:tailEnd/>
          </a:ln>
        </p:spPr>
        <p:txBody>
          <a:bodyPr/>
          <a:lstStyle/>
          <a:p>
            <a:endParaRPr lang="ja-JP" altLang="en-US"/>
          </a:p>
        </p:txBody>
      </p:sp>
      <p:sp>
        <p:nvSpPr>
          <p:cNvPr id="38" name="Line 12"/>
          <p:cNvSpPr>
            <a:spLocks noChangeShapeType="1"/>
          </p:cNvSpPr>
          <p:nvPr/>
        </p:nvSpPr>
        <p:spPr bwMode="auto">
          <a:xfrm>
            <a:off x="3685977" y="2946564"/>
            <a:ext cx="574675" cy="0"/>
          </a:xfrm>
          <a:prstGeom prst="line">
            <a:avLst/>
          </a:prstGeom>
          <a:noFill/>
          <a:ln w="9525">
            <a:solidFill>
              <a:schemeClr val="tx1"/>
            </a:solidFill>
            <a:round/>
            <a:headEnd/>
            <a:tailEnd type="triangle" w="med" len="med"/>
          </a:ln>
        </p:spPr>
        <p:txBody>
          <a:bodyPr/>
          <a:lstStyle/>
          <a:p>
            <a:endParaRPr lang="ja-JP" altLang="en-US"/>
          </a:p>
        </p:txBody>
      </p:sp>
      <p:pic>
        <p:nvPicPr>
          <p:cNvPr id="43" name="Picture 17" descr="txp_fig"/>
          <p:cNvPicPr>
            <a:picLocks noChangeAspect="1" noChangeArrowheads="1"/>
          </p:cNvPicPr>
          <p:nvPr>
            <p:custDataLst>
              <p:tags r:id="rId3"/>
            </p:custDataLst>
          </p:nvPr>
        </p:nvPicPr>
        <p:blipFill>
          <a:blip r:embed="rId21" cstate="print">
            <a:clrChange>
              <a:clrFrom>
                <a:srgbClr val="FFFFFF"/>
              </a:clrFrom>
              <a:clrTo>
                <a:srgbClr val="FFFFFF">
                  <a:alpha val="0"/>
                </a:srgbClr>
              </a:clrTo>
            </a:clrChange>
          </a:blip>
          <a:srcRect/>
          <a:stretch>
            <a:fillRect/>
          </a:stretch>
        </p:blipFill>
        <p:spPr bwMode="auto">
          <a:xfrm>
            <a:off x="3828852" y="2703677"/>
            <a:ext cx="138113" cy="153988"/>
          </a:xfrm>
          <a:prstGeom prst="rect">
            <a:avLst/>
          </a:prstGeom>
          <a:noFill/>
          <a:ln w="9525" algn="ctr">
            <a:noFill/>
            <a:miter lim="800000"/>
            <a:headEnd/>
            <a:tailEnd/>
          </a:ln>
        </p:spPr>
      </p:pic>
      <p:pic>
        <p:nvPicPr>
          <p:cNvPr id="44" name="Picture 18" descr="txp_fig"/>
          <p:cNvPicPr>
            <a:picLocks noChangeAspect="1" noChangeArrowheads="1"/>
          </p:cNvPicPr>
          <p:nvPr>
            <p:custDataLst>
              <p:tags r:id="rId4"/>
            </p:custDataLst>
          </p:nvPr>
        </p:nvPicPr>
        <p:blipFill>
          <a:blip r:embed="rId22" cstate="print">
            <a:clrChange>
              <a:clrFrom>
                <a:srgbClr val="FFFFFF"/>
              </a:clrFrom>
              <a:clrTo>
                <a:srgbClr val="FFFFFF">
                  <a:alpha val="0"/>
                </a:srgbClr>
              </a:clrTo>
            </a:clrChange>
          </a:blip>
          <a:srcRect/>
          <a:stretch>
            <a:fillRect/>
          </a:stretch>
        </p:blipFill>
        <p:spPr bwMode="auto">
          <a:xfrm>
            <a:off x="4403527" y="2161325"/>
            <a:ext cx="138113" cy="231775"/>
          </a:xfrm>
          <a:prstGeom prst="rect">
            <a:avLst/>
          </a:prstGeom>
          <a:noFill/>
          <a:ln w="9525" algn="ctr">
            <a:noFill/>
            <a:miter lim="800000"/>
            <a:headEnd/>
            <a:tailEnd/>
          </a:ln>
        </p:spPr>
      </p:pic>
      <p:sp>
        <p:nvSpPr>
          <p:cNvPr id="46" name="Oval 20"/>
          <p:cNvSpPr>
            <a:spLocks noChangeArrowheads="1"/>
          </p:cNvSpPr>
          <p:nvPr/>
        </p:nvSpPr>
        <p:spPr bwMode="auto">
          <a:xfrm>
            <a:off x="4149527" y="3202725"/>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79" name="正方形/長方形 36"/>
          <p:cNvSpPr>
            <a:spLocks noChangeArrowheads="1"/>
          </p:cNvSpPr>
          <p:nvPr/>
        </p:nvSpPr>
        <p:spPr bwMode="auto">
          <a:xfrm>
            <a:off x="3347863" y="1226734"/>
            <a:ext cx="2259215" cy="2362001"/>
          </a:xfrm>
          <a:prstGeom prst="rect">
            <a:avLst/>
          </a:prstGeom>
          <a:noFill/>
          <a:ln w="76200" algn="ctr">
            <a:solidFill>
              <a:srgbClr val="00B0F0"/>
            </a:solidFill>
            <a:round/>
            <a:headEnd/>
            <a:tailEnd type="triangle" w="med" len="med"/>
          </a:ln>
        </p:spPr>
        <p:txBody>
          <a:bodyPr/>
          <a:lstStyle/>
          <a:p>
            <a:endParaRPr lang="ja-JP" altLang="en-US"/>
          </a:p>
        </p:txBody>
      </p:sp>
      <p:sp>
        <p:nvSpPr>
          <p:cNvPr id="83" name="正方形/長方形 54"/>
          <p:cNvSpPr>
            <a:spLocks noChangeArrowheads="1"/>
          </p:cNvSpPr>
          <p:nvPr/>
        </p:nvSpPr>
        <p:spPr bwMode="auto">
          <a:xfrm>
            <a:off x="5642422" y="1234047"/>
            <a:ext cx="1143000" cy="2353215"/>
          </a:xfrm>
          <a:prstGeom prst="rect">
            <a:avLst/>
          </a:prstGeom>
          <a:noFill/>
          <a:ln w="76200" algn="ctr">
            <a:solidFill>
              <a:srgbClr val="00B0F0"/>
            </a:solidFill>
            <a:round/>
            <a:headEnd/>
            <a:tailEnd type="triangle" w="med" len="med"/>
          </a:ln>
        </p:spPr>
        <p:txBody>
          <a:bodyPr/>
          <a:lstStyle/>
          <a:p>
            <a:endParaRPr lang="ja-JP" altLang="en-US"/>
          </a:p>
        </p:txBody>
      </p:sp>
      <p:pic>
        <p:nvPicPr>
          <p:cNvPr id="88" name="図 87" descr="txp_fig"/>
          <p:cNvPicPr>
            <a:picLocks noChangeAspect="1"/>
          </p:cNvPicPr>
          <p:nvPr>
            <p:custDataLst>
              <p:tags r:id="rId5"/>
            </p:custDataLst>
          </p:nvPr>
        </p:nvPicPr>
        <p:blipFill>
          <a:blip r:embed="rId23" cstate="print">
            <a:clrChange>
              <a:clrFrom>
                <a:srgbClr val="FFFFFF"/>
              </a:clrFrom>
              <a:clrTo>
                <a:srgbClr val="FFFFFF">
                  <a:alpha val="0"/>
                </a:srgbClr>
              </a:clrTo>
            </a:clrChange>
          </a:blip>
          <a:stretch>
            <a:fillRect/>
          </a:stretch>
        </p:blipFill>
        <p:spPr bwMode="auto">
          <a:xfrm>
            <a:off x="5789278" y="2436607"/>
            <a:ext cx="800429" cy="155122"/>
          </a:xfrm>
          <a:prstGeom prst="rect">
            <a:avLst/>
          </a:prstGeom>
          <a:noFill/>
          <a:ln/>
          <a:effectLst/>
        </p:spPr>
      </p:pic>
      <p:pic>
        <p:nvPicPr>
          <p:cNvPr id="91" name="図 90" descr="txp_fig"/>
          <p:cNvPicPr>
            <a:picLocks noChangeAspect="1"/>
          </p:cNvPicPr>
          <p:nvPr>
            <p:custDataLst>
              <p:tags r:id="rId6"/>
            </p:custDataLst>
          </p:nvPr>
        </p:nvPicPr>
        <p:blipFill>
          <a:blip r:embed="rId24" cstate="print">
            <a:clrChange>
              <a:clrFrom>
                <a:srgbClr val="FFFFFF"/>
              </a:clrFrom>
              <a:clrTo>
                <a:srgbClr val="FFFFFF">
                  <a:alpha val="0"/>
                </a:srgbClr>
              </a:clrTo>
            </a:clrChange>
          </a:blip>
          <a:stretch>
            <a:fillRect/>
          </a:stretch>
        </p:blipFill>
        <p:spPr bwMode="auto">
          <a:xfrm>
            <a:off x="3854667" y="866693"/>
            <a:ext cx="1226982" cy="219989"/>
          </a:xfrm>
          <a:prstGeom prst="rect">
            <a:avLst/>
          </a:prstGeom>
          <a:noFill/>
          <a:ln/>
          <a:effectLst/>
        </p:spPr>
      </p:pic>
      <p:pic>
        <p:nvPicPr>
          <p:cNvPr id="42" name="図 41" descr="txp_fig"/>
          <p:cNvPicPr>
            <a:picLocks noChangeAspect="1"/>
          </p:cNvPicPr>
          <p:nvPr>
            <p:custDataLst>
              <p:tags r:id="rId7"/>
            </p:custDataLst>
          </p:nvPr>
        </p:nvPicPr>
        <p:blipFill>
          <a:blip r:embed="rId25" cstate="print">
            <a:clrChange>
              <a:clrFrom>
                <a:srgbClr val="FFFFFF"/>
              </a:clrFrom>
              <a:clrTo>
                <a:srgbClr val="FFFFFF">
                  <a:alpha val="0"/>
                </a:srgbClr>
              </a:clrTo>
            </a:clrChange>
          </a:blip>
          <a:stretch>
            <a:fillRect/>
          </a:stretch>
        </p:blipFill>
        <p:spPr bwMode="auto">
          <a:xfrm>
            <a:off x="503088" y="2054918"/>
            <a:ext cx="1237493" cy="593997"/>
          </a:xfrm>
          <a:prstGeom prst="rect">
            <a:avLst/>
          </a:prstGeom>
          <a:noFill/>
          <a:ln/>
          <a:effectLst/>
        </p:spPr>
      </p:pic>
      <p:sp>
        <p:nvSpPr>
          <p:cNvPr id="26" name="Line 4"/>
          <p:cNvSpPr>
            <a:spLocks noChangeShapeType="1"/>
          </p:cNvSpPr>
          <p:nvPr/>
        </p:nvSpPr>
        <p:spPr bwMode="auto">
          <a:xfrm>
            <a:off x="713234" y="5446028"/>
            <a:ext cx="1393825" cy="0"/>
          </a:xfrm>
          <a:prstGeom prst="line">
            <a:avLst/>
          </a:prstGeom>
          <a:noFill/>
          <a:ln w="76200">
            <a:solidFill>
              <a:schemeClr val="tx1"/>
            </a:solidFill>
            <a:round/>
            <a:headEnd/>
            <a:tailEnd type="arrow" w="med" len="med"/>
          </a:ln>
        </p:spPr>
        <p:txBody>
          <a:bodyPr/>
          <a:lstStyle/>
          <a:p>
            <a:endParaRPr lang="ja-JP" altLang="en-US"/>
          </a:p>
        </p:txBody>
      </p:sp>
      <p:sp>
        <p:nvSpPr>
          <p:cNvPr id="27" name="Line 5"/>
          <p:cNvSpPr>
            <a:spLocks noChangeShapeType="1"/>
          </p:cNvSpPr>
          <p:nvPr/>
        </p:nvSpPr>
        <p:spPr bwMode="auto">
          <a:xfrm>
            <a:off x="6785422" y="5550465"/>
            <a:ext cx="1393825" cy="0"/>
          </a:xfrm>
          <a:prstGeom prst="line">
            <a:avLst/>
          </a:prstGeom>
          <a:noFill/>
          <a:ln w="76200">
            <a:solidFill>
              <a:schemeClr val="tx1"/>
            </a:solidFill>
            <a:round/>
            <a:headEnd/>
            <a:tailEnd type="arrow" w="med" len="med"/>
          </a:ln>
        </p:spPr>
        <p:txBody>
          <a:bodyPr/>
          <a:lstStyle/>
          <a:p>
            <a:endParaRPr lang="ja-JP" altLang="en-US"/>
          </a:p>
        </p:txBody>
      </p:sp>
      <p:pic>
        <p:nvPicPr>
          <p:cNvPr id="29" name="図 28" descr="txp_fig"/>
          <p:cNvPicPr>
            <a:picLocks noChangeAspect="1"/>
          </p:cNvPicPr>
          <p:nvPr>
            <p:custDataLst>
              <p:tags r:id="rId8"/>
            </p:custDataLst>
          </p:nvPr>
        </p:nvPicPr>
        <p:blipFill>
          <a:blip r:embed="rId19" cstate="print">
            <a:clrChange>
              <a:clrFrom>
                <a:srgbClr val="FFFFFF"/>
              </a:clrFrom>
              <a:clrTo>
                <a:srgbClr val="FFFFFF">
                  <a:alpha val="0"/>
                </a:srgbClr>
              </a:clrTo>
            </a:clrChange>
          </a:blip>
          <a:stretch>
            <a:fillRect/>
          </a:stretch>
        </p:blipFill>
        <p:spPr bwMode="auto">
          <a:xfrm>
            <a:off x="2170335" y="5372308"/>
            <a:ext cx="1087174" cy="180160"/>
          </a:xfrm>
          <a:prstGeom prst="rect">
            <a:avLst/>
          </a:prstGeom>
          <a:noFill/>
          <a:ln/>
          <a:effectLst/>
        </p:spPr>
      </p:pic>
      <p:sp>
        <p:nvSpPr>
          <p:cNvPr id="32" name="正方形/長方形 61"/>
          <p:cNvSpPr>
            <a:spLocks noChangeArrowheads="1"/>
          </p:cNvSpPr>
          <p:nvPr/>
        </p:nvSpPr>
        <p:spPr bwMode="auto">
          <a:xfrm>
            <a:off x="2141984" y="4293096"/>
            <a:ext cx="1143000" cy="2363324"/>
          </a:xfrm>
          <a:prstGeom prst="rect">
            <a:avLst/>
          </a:prstGeom>
          <a:noFill/>
          <a:ln w="76200" algn="ctr">
            <a:solidFill>
              <a:srgbClr val="00B0F0"/>
            </a:solidFill>
            <a:round/>
            <a:headEnd/>
            <a:tailEnd type="triangle" w="med" len="med"/>
          </a:ln>
        </p:spPr>
        <p:txBody>
          <a:bodyPr/>
          <a:lstStyle/>
          <a:p>
            <a:endParaRPr lang="ja-JP" altLang="en-US"/>
          </a:p>
        </p:txBody>
      </p:sp>
      <p:sp>
        <p:nvSpPr>
          <p:cNvPr id="52" name="正方形/長方形 36"/>
          <p:cNvSpPr>
            <a:spLocks noChangeArrowheads="1"/>
          </p:cNvSpPr>
          <p:nvPr/>
        </p:nvSpPr>
        <p:spPr bwMode="auto">
          <a:xfrm>
            <a:off x="3347863" y="4292188"/>
            <a:ext cx="2259215" cy="2362001"/>
          </a:xfrm>
          <a:prstGeom prst="rect">
            <a:avLst/>
          </a:prstGeom>
          <a:noFill/>
          <a:ln w="76200" algn="ctr">
            <a:solidFill>
              <a:srgbClr val="00B0F0"/>
            </a:solidFill>
            <a:round/>
            <a:headEnd/>
            <a:tailEnd type="triangle" w="med" len="med"/>
          </a:ln>
        </p:spPr>
        <p:txBody>
          <a:bodyPr/>
          <a:lstStyle/>
          <a:p>
            <a:endParaRPr lang="ja-JP" altLang="en-US"/>
          </a:p>
        </p:txBody>
      </p:sp>
      <p:sp>
        <p:nvSpPr>
          <p:cNvPr id="53" name="正方形/長方形 54"/>
          <p:cNvSpPr>
            <a:spLocks noChangeArrowheads="1"/>
          </p:cNvSpPr>
          <p:nvPr/>
        </p:nvSpPr>
        <p:spPr bwMode="auto">
          <a:xfrm>
            <a:off x="5642422" y="4284133"/>
            <a:ext cx="1143000" cy="2367876"/>
          </a:xfrm>
          <a:prstGeom prst="rect">
            <a:avLst/>
          </a:prstGeom>
          <a:noFill/>
          <a:ln w="76200" algn="ctr">
            <a:solidFill>
              <a:srgbClr val="00B0F0"/>
            </a:solidFill>
            <a:round/>
            <a:headEnd/>
            <a:tailEnd type="triangle" w="med" len="med"/>
          </a:ln>
        </p:spPr>
        <p:txBody>
          <a:bodyPr/>
          <a:lstStyle/>
          <a:p>
            <a:endParaRPr lang="ja-JP" altLang="en-US"/>
          </a:p>
        </p:txBody>
      </p:sp>
      <p:pic>
        <p:nvPicPr>
          <p:cNvPr id="56" name="図 55" descr="txp_fig"/>
          <p:cNvPicPr>
            <a:picLocks noChangeAspect="1"/>
          </p:cNvPicPr>
          <p:nvPr>
            <p:custDataLst>
              <p:tags r:id="rId9"/>
            </p:custDataLst>
          </p:nvPr>
        </p:nvPicPr>
        <p:blipFill>
          <a:blip r:embed="rId25" cstate="print">
            <a:clrChange>
              <a:clrFrom>
                <a:srgbClr val="FFFFFF"/>
              </a:clrFrom>
              <a:clrTo>
                <a:srgbClr val="FFFFFF">
                  <a:alpha val="0"/>
                </a:srgbClr>
              </a:clrTo>
            </a:clrChange>
          </a:blip>
          <a:stretch>
            <a:fillRect/>
          </a:stretch>
        </p:blipFill>
        <p:spPr bwMode="auto">
          <a:xfrm>
            <a:off x="503088" y="5120372"/>
            <a:ext cx="1237493" cy="593997"/>
          </a:xfrm>
          <a:prstGeom prst="rect">
            <a:avLst/>
          </a:prstGeom>
          <a:noFill/>
          <a:ln/>
          <a:effectLst/>
        </p:spPr>
      </p:pic>
      <p:pic>
        <p:nvPicPr>
          <p:cNvPr id="90" name="図 89" descr="txp_fig"/>
          <p:cNvPicPr>
            <a:picLocks noChangeAspect="1"/>
          </p:cNvPicPr>
          <p:nvPr>
            <p:custDataLst>
              <p:tags r:id="rId10"/>
            </p:custDataLst>
          </p:nvPr>
        </p:nvPicPr>
        <p:blipFill>
          <a:blip r:embed="rId26" cstate="print">
            <a:clrChange>
              <a:clrFrom>
                <a:srgbClr val="FFFFFF"/>
              </a:clrFrom>
              <a:clrTo>
                <a:srgbClr val="FFFFFF">
                  <a:alpha val="0"/>
                </a:srgbClr>
              </a:clrTo>
            </a:clrChange>
          </a:blip>
          <a:stretch>
            <a:fillRect/>
          </a:stretch>
        </p:blipFill>
        <p:spPr bwMode="auto">
          <a:xfrm>
            <a:off x="5637862" y="5256518"/>
            <a:ext cx="1137127" cy="554621"/>
          </a:xfrm>
          <a:prstGeom prst="rect">
            <a:avLst/>
          </a:prstGeom>
          <a:noFill/>
          <a:ln/>
          <a:effectLst/>
        </p:spPr>
      </p:pic>
      <p:sp>
        <p:nvSpPr>
          <p:cNvPr id="72" name="Line 8"/>
          <p:cNvSpPr>
            <a:spLocks noChangeShapeType="1"/>
          </p:cNvSpPr>
          <p:nvPr/>
        </p:nvSpPr>
        <p:spPr bwMode="auto">
          <a:xfrm flipV="1">
            <a:off x="4248620" y="5515952"/>
            <a:ext cx="0" cy="720000"/>
          </a:xfrm>
          <a:prstGeom prst="line">
            <a:avLst/>
          </a:prstGeom>
          <a:noFill/>
          <a:ln w="9525">
            <a:solidFill>
              <a:schemeClr val="tx1"/>
            </a:solidFill>
            <a:prstDash val="dash"/>
            <a:round/>
            <a:headEnd/>
            <a:tailEnd/>
          </a:ln>
        </p:spPr>
        <p:txBody>
          <a:bodyPr/>
          <a:lstStyle/>
          <a:p>
            <a:endParaRPr lang="ja-JP" altLang="en-US"/>
          </a:p>
        </p:txBody>
      </p:sp>
      <p:sp>
        <p:nvSpPr>
          <p:cNvPr id="73" name="Line 9"/>
          <p:cNvSpPr>
            <a:spLocks noChangeShapeType="1"/>
          </p:cNvSpPr>
          <p:nvPr/>
        </p:nvSpPr>
        <p:spPr bwMode="auto">
          <a:xfrm flipV="1">
            <a:off x="4260652" y="4437112"/>
            <a:ext cx="719138" cy="1922463"/>
          </a:xfrm>
          <a:prstGeom prst="line">
            <a:avLst/>
          </a:prstGeom>
          <a:noFill/>
          <a:ln w="76200">
            <a:solidFill>
              <a:schemeClr val="accent2"/>
            </a:solidFill>
            <a:round/>
            <a:headEnd/>
            <a:tailEnd/>
          </a:ln>
        </p:spPr>
        <p:txBody>
          <a:bodyPr/>
          <a:lstStyle/>
          <a:p>
            <a:endParaRPr lang="ja-JP" altLang="en-US"/>
          </a:p>
        </p:txBody>
      </p:sp>
      <p:sp>
        <p:nvSpPr>
          <p:cNvPr id="75" name="Line 12"/>
          <p:cNvSpPr>
            <a:spLocks noChangeShapeType="1"/>
          </p:cNvSpPr>
          <p:nvPr/>
        </p:nvSpPr>
        <p:spPr bwMode="auto">
          <a:xfrm>
            <a:off x="3661913" y="6021288"/>
            <a:ext cx="574675" cy="0"/>
          </a:xfrm>
          <a:prstGeom prst="line">
            <a:avLst/>
          </a:prstGeom>
          <a:noFill/>
          <a:ln w="9525">
            <a:solidFill>
              <a:schemeClr val="tx1"/>
            </a:solidFill>
            <a:round/>
            <a:headEnd/>
            <a:tailEnd type="triangle" w="med" len="med"/>
          </a:ln>
        </p:spPr>
        <p:txBody>
          <a:bodyPr/>
          <a:lstStyle/>
          <a:p>
            <a:endParaRPr lang="ja-JP" altLang="en-US"/>
          </a:p>
        </p:txBody>
      </p:sp>
      <p:pic>
        <p:nvPicPr>
          <p:cNvPr id="59" name="図 58" descr="txp_fig"/>
          <p:cNvPicPr>
            <a:picLocks noChangeAspect="1"/>
          </p:cNvPicPr>
          <p:nvPr>
            <p:custDataLst>
              <p:tags r:id="rId11"/>
            </p:custDataLst>
          </p:nvPr>
        </p:nvPicPr>
        <p:blipFill>
          <a:blip r:embed="rId27" cstate="print">
            <a:clrChange>
              <a:clrFrom>
                <a:srgbClr val="FFFFFF"/>
              </a:clrFrom>
              <a:clrTo>
                <a:srgbClr val="FFFFFF">
                  <a:alpha val="0"/>
                </a:srgbClr>
              </a:clrTo>
            </a:clrChange>
          </a:blip>
          <a:stretch>
            <a:fillRect/>
          </a:stretch>
        </p:blipFill>
        <p:spPr bwMode="auto">
          <a:xfrm>
            <a:off x="6899798" y="5205136"/>
            <a:ext cx="2001585" cy="558074"/>
          </a:xfrm>
          <a:prstGeom prst="rect">
            <a:avLst/>
          </a:prstGeom>
          <a:noFill/>
          <a:ln/>
          <a:effectLst/>
        </p:spPr>
      </p:pic>
      <p:pic>
        <p:nvPicPr>
          <p:cNvPr id="78" name="Picture 17" descr="txp_fig"/>
          <p:cNvPicPr>
            <a:picLocks noChangeAspect="1" noChangeArrowheads="1"/>
          </p:cNvPicPr>
          <p:nvPr>
            <p:custDataLst>
              <p:tags r:id="rId12"/>
            </p:custDataLst>
          </p:nvPr>
        </p:nvPicPr>
        <p:blipFill>
          <a:blip r:embed="rId21" cstate="print">
            <a:clrChange>
              <a:clrFrom>
                <a:srgbClr val="FFFFFF"/>
              </a:clrFrom>
              <a:clrTo>
                <a:srgbClr val="FFFFFF">
                  <a:alpha val="0"/>
                </a:srgbClr>
              </a:clrTo>
            </a:clrChange>
          </a:blip>
          <a:srcRect/>
          <a:stretch>
            <a:fillRect/>
          </a:stretch>
        </p:blipFill>
        <p:spPr bwMode="auto">
          <a:xfrm>
            <a:off x="3828852" y="5778401"/>
            <a:ext cx="138113" cy="153988"/>
          </a:xfrm>
          <a:prstGeom prst="rect">
            <a:avLst/>
          </a:prstGeom>
          <a:noFill/>
          <a:ln w="9525" algn="ctr">
            <a:noFill/>
            <a:miter lim="800000"/>
            <a:headEnd/>
            <a:tailEnd/>
          </a:ln>
        </p:spPr>
      </p:pic>
      <p:sp>
        <p:nvSpPr>
          <p:cNvPr id="81" name="Oval 20"/>
          <p:cNvSpPr>
            <a:spLocks noChangeArrowheads="1"/>
          </p:cNvSpPr>
          <p:nvPr/>
        </p:nvSpPr>
        <p:spPr bwMode="auto">
          <a:xfrm>
            <a:off x="4149527" y="6243687"/>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82" name="Line 8"/>
          <p:cNvSpPr>
            <a:spLocks noChangeShapeType="1"/>
          </p:cNvSpPr>
          <p:nvPr/>
        </p:nvSpPr>
        <p:spPr bwMode="auto">
          <a:xfrm flipV="1">
            <a:off x="4738808" y="5055451"/>
            <a:ext cx="0" cy="792000"/>
          </a:xfrm>
          <a:prstGeom prst="line">
            <a:avLst/>
          </a:prstGeom>
          <a:noFill/>
          <a:ln w="9525">
            <a:solidFill>
              <a:schemeClr val="tx1"/>
            </a:solidFill>
            <a:prstDash val="dash"/>
            <a:round/>
            <a:headEnd/>
            <a:tailEnd/>
          </a:ln>
        </p:spPr>
        <p:txBody>
          <a:bodyPr/>
          <a:lstStyle/>
          <a:p>
            <a:endParaRPr lang="ja-JP" altLang="en-US"/>
          </a:p>
        </p:txBody>
      </p:sp>
      <p:sp>
        <p:nvSpPr>
          <p:cNvPr id="84" name="Line 12"/>
          <p:cNvSpPr>
            <a:spLocks noChangeShapeType="1"/>
          </p:cNvSpPr>
          <p:nvPr/>
        </p:nvSpPr>
        <p:spPr bwMode="auto">
          <a:xfrm>
            <a:off x="3658688" y="5589240"/>
            <a:ext cx="1080120" cy="0"/>
          </a:xfrm>
          <a:prstGeom prst="line">
            <a:avLst/>
          </a:prstGeom>
          <a:noFill/>
          <a:ln w="9525">
            <a:solidFill>
              <a:schemeClr val="tx1"/>
            </a:solidFill>
            <a:round/>
            <a:headEnd/>
            <a:tailEnd type="triangle" w="med" len="med"/>
          </a:ln>
        </p:spPr>
        <p:txBody>
          <a:bodyPr/>
          <a:lstStyle/>
          <a:p>
            <a:endParaRPr lang="ja-JP" altLang="en-US"/>
          </a:p>
        </p:txBody>
      </p:sp>
      <p:pic>
        <p:nvPicPr>
          <p:cNvPr id="85" name="図 84" descr="txp_fig"/>
          <p:cNvPicPr>
            <a:picLocks noChangeAspect="1"/>
          </p:cNvPicPr>
          <p:nvPr>
            <p:custDataLst>
              <p:tags r:id="rId13"/>
            </p:custDataLst>
          </p:nvPr>
        </p:nvPicPr>
        <p:blipFill>
          <a:blip r:embed="rId28" cstate="print">
            <a:clrChange>
              <a:clrFrom>
                <a:srgbClr val="FFFFFF"/>
              </a:clrFrom>
              <a:clrTo>
                <a:srgbClr val="FFFFFF">
                  <a:alpha val="0"/>
                </a:srgbClr>
              </a:clrTo>
            </a:clrChange>
          </a:blip>
          <a:stretch>
            <a:fillRect/>
          </a:stretch>
        </p:blipFill>
        <p:spPr bwMode="auto">
          <a:xfrm>
            <a:off x="3800842" y="5271202"/>
            <a:ext cx="174022" cy="174022"/>
          </a:xfrm>
          <a:prstGeom prst="rect">
            <a:avLst/>
          </a:prstGeom>
          <a:noFill/>
          <a:ln/>
          <a:effectLst/>
        </p:spPr>
      </p:pic>
      <p:sp>
        <p:nvSpPr>
          <p:cNvPr id="86" name="Oval 20"/>
          <p:cNvSpPr>
            <a:spLocks noChangeArrowheads="1"/>
          </p:cNvSpPr>
          <p:nvPr/>
        </p:nvSpPr>
        <p:spPr bwMode="auto">
          <a:xfrm>
            <a:off x="4635790" y="4960260"/>
            <a:ext cx="215900" cy="217488"/>
          </a:xfrm>
          <a:prstGeom prst="ellipse">
            <a:avLst/>
          </a:prstGeom>
          <a:solidFill>
            <a:srgbClr val="00CC00"/>
          </a:solidFill>
          <a:ln w="25400">
            <a:solidFill>
              <a:schemeClr val="accent2"/>
            </a:solidFill>
            <a:round/>
            <a:headEnd/>
            <a:tailEnd/>
          </a:ln>
        </p:spPr>
        <p:txBody>
          <a:bodyPr wrap="none" anchor="ctr"/>
          <a:lstStyle/>
          <a:p>
            <a:endParaRPr lang="ja-JP" altLang="en-US"/>
          </a:p>
        </p:txBody>
      </p:sp>
      <p:sp>
        <p:nvSpPr>
          <p:cNvPr id="93" name="タイトル 1"/>
          <p:cNvSpPr>
            <a:spLocks noGrp="1"/>
          </p:cNvSpPr>
          <p:nvPr>
            <p:ph type="title"/>
          </p:nvPr>
        </p:nvSpPr>
        <p:spPr>
          <a:xfrm>
            <a:off x="315913" y="55563"/>
            <a:ext cx="8577262" cy="681037"/>
          </a:xfrm>
        </p:spPr>
        <p:txBody>
          <a:bodyPr/>
          <a:lstStyle/>
          <a:p>
            <a:r>
              <a:rPr lang="en-US" altLang="ja-JP" dirty="0" smtClean="0"/>
              <a:t>Which is easier to control?</a:t>
            </a:r>
            <a:endParaRPr lang="ja-JP" altLang="en-US" dirty="0" smtClean="0"/>
          </a:p>
        </p:txBody>
      </p:sp>
      <p:sp>
        <p:nvSpPr>
          <p:cNvPr id="49" name="右中かっこ 48"/>
          <p:cNvSpPr/>
          <p:nvPr/>
        </p:nvSpPr>
        <p:spPr bwMode="auto">
          <a:xfrm rot="1260000">
            <a:off x="4644995" y="5139936"/>
            <a:ext cx="284861" cy="13320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pic>
        <p:nvPicPr>
          <p:cNvPr id="50" name="図 49" descr="txp_fig"/>
          <p:cNvPicPr>
            <a:picLocks noChangeAspect="1"/>
          </p:cNvPicPr>
          <p:nvPr>
            <p:custDataLst>
              <p:tags r:id="rId14"/>
            </p:custDataLst>
          </p:nvPr>
        </p:nvPicPr>
        <p:blipFill>
          <a:blip r:embed="rId29" cstate="print">
            <a:clrChange>
              <a:clrFrom>
                <a:srgbClr val="FFFFFF"/>
              </a:clrFrom>
              <a:clrTo>
                <a:srgbClr val="FFFFFF">
                  <a:alpha val="0"/>
                </a:srgbClr>
              </a:clrTo>
            </a:clrChange>
          </a:blip>
          <a:stretch>
            <a:fillRect/>
          </a:stretch>
        </p:blipFill>
        <p:spPr bwMode="auto">
          <a:xfrm>
            <a:off x="4967952" y="5661248"/>
            <a:ext cx="398813" cy="432048"/>
          </a:xfrm>
          <a:prstGeom prst="rect">
            <a:avLst/>
          </a:prstGeom>
          <a:noFill/>
          <a:ln/>
          <a:effectLst/>
        </p:spPr>
      </p:pic>
      <p:sp>
        <p:nvSpPr>
          <p:cNvPr id="51" name="テキスト ボックス 50"/>
          <p:cNvSpPr txBox="1"/>
          <p:nvPr/>
        </p:nvSpPr>
        <p:spPr>
          <a:xfrm>
            <a:off x="323528" y="1124744"/>
            <a:ext cx="1511568" cy="523220"/>
          </a:xfrm>
          <a:prstGeom prst="rect">
            <a:avLst/>
          </a:prstGeom>
          <a:noFill/>
        </p:spPr>
        <p:txBody>
          <a:bodyPr wrap="square" rtlCol="0">
            <a:spAutoFit/>
          </a:bodyPr>
          <a:lstStyle/>
          <a:p>
            <a:pPr algn="l"/>
            <a:r>
              <a:rPr kumimoji="1" lang="en-US" altLang="ja-JP" dirty="0" smtClean="0">
                <a:solidFill>
                  <a:srgbClr val="FF0000"/>
                </a:solidFill>
                <a:latin typeface="+mj-lt"/>
              </a:rPr>
              <a:t>Type 1</a:t>
            </a:r>
            <a:endParaRPr kumimoji="1" lang="ja-JP" altLang="en-US" dirty="0">
              <a:solidFill>
                <a:srgbClr val="FF0000"/>
              </a:solidFill>
              <a:latin typeface="+mj-lt"/>
            </a:endParaRPr>
          </a:p>
        </p:txBody>
      </p:sp>
      <p:sp>
        <p:nvSpPr>
          <p:cNvPr id="54" name="テキスト ボックス 53"/>
          <p:cNvSpPr txBox="1"/>
          <p:nvPr/>
        </p:nvSpPr>
        <p:spPr>
          <a:xfrm>
            <a:off x="323528" y="4149080"/>
            <a:ext cx="1511568" cy="523220"/>
          </a:xfrm>
          <a:prstGeom prst="rect">
            <a:avLst/>
          </a:prstGeom>
          <a:noFill/>
        </p:spPr>
        <p:txBody>
          <a:bodyPr wrap="square" rtlCol="0">
            <a:spAutoFit/>
          </a:bodyPr>
          <a:lstStyle/>
          <a:p>
            <a:pPr algn="l"/>
            <a:r>
              <a:rPr kumimoji="1" lang="en-US" altLang="ja-JP" dirty="0" smtClean="0">
                <a:solidFill>
                  <a:srgbClr val="FF0000"/>
                </a:solidFill>
                <a:latin typeface="+mj-lt"/>
              </a:rPr>
              <a:t>Type 2</a:t>
            </a:r>
            <a:endParaRPr kumimoji="1" lang="ja-JP" altLang="en-US" dirty="0">
              <a:solidFill>
                <a:srgbClr val="FF0000"/>
              </a:solidFill>
              <a:latin typeface="+mj-lt"/>
            </a:endParaRPr>
          </a:p>
        </p:txBody>
      </p:sp>
      <p:pic>
        <p:nvPicPr>
          <p:cNvPr id="47" name="図 46" descr="txp_fig"/>
          <p:cNvPicPr>
            <a:picLocks noChangeAspect="1"/>
          </p:cNvPicPr>
          <p:nvPr>
            <p:custDataLst>
              <p:tags r:id="rId15"/>
            </p:custDataLst>
          </p:nvPr>
        </p:nvPicPr>
        <p:blipFill>
          <a:blip r:embed="rId30" cstate="print">
            <a:clrChange>
              <a:clrFrom>
                <a:srgbClr val="FFFFFF"/>
              </a:clrFrom>
              <a:clrTo>
                <a:srgbClr val="FFFFFF">
                  <a:alpha val="0"/>
                </a:srgbClr>
              </a:clrTo>
            </a:clrChange>
          </a:blip>
          <a:stretch>
            <a:fillRect/>
          </a:stretch>
        </p:blipFill>
        <p:spPr bwMode="auto">
          <a:xfrm>
            <a:off x="6948264" y="1203702"/>
            <a:ext cx="2045092" cy="556340"/>
          </a:xfrm>
          <a:prstGeom prst="rect">
            <a:avLst/>
          </a:prstGeom>
          <a:noFill/>
          <a:ln/>
          <a:effectLst/>
        </p:spPr>
      </p:pic>
      <p:pic>
        <p:nvPicPr>
          <p:cNvPr id="60" name="図 59" descr="txp_fig"/>
          <p:cNvPicPr>
            <a:picLocks noChangeAspect="1"/>
          </p:cNvPicPr>
          <p:nvPr>
            <p:custDataLst>
              <p:tags r:id="rId16"/>
            </p:custDataLst>
          </p:nvPr>
        </p:nvPicPr>
        <p:blipFill>
          <a:blip r:embed="rId31" cstate="print">
            <a:clrChange>
              <a:clrFrom>
                <a:srgbClr val="FFFFFF"/>
              </a:clrFrom>
              <a:clrTo>
                <a:srgbClr val="FFFFFF">
                  <a:alpha val="0"/>
                </a:srgbClr>
              </a:clrTo>
            </a:clrChange>
          </a:blip>
          <a:stretch>
            <a:fillRect/>
          </a:stretch>
        </p:blipFill>
        <p:spPr bwMode="auto">
          <a:xfrm>
            <a:off x="6949295" y="4293096"/>
            <a:ext cx="2043029" cy="608562"/>
          </a:xfrm>
          <a:prstGeom prst="rect">
            <a:avLst/>
          </a:prstGeom>
          <a:noFill/>
          <a:ln/>
          <a:effectLst/>
        </p:spPr>
      </p:pic>
      <p:sp>
        <p:nvSpPr>
          <p:cNvPr id="62" name="正方形/長方形 61"/>
          <p:cNvSpPr/>
          <p:nvPr/>
        </p:nvSpPr>
        <p:spPr bwMode="auto">
          <a:xfrm flipH="1" flipV="1">
            <a:off x="6876255" y="1196752"/>
            <a:ext cx="2171491" cy="648072"/>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63" name="正方形/長方形 62"/>
          <p:cNvSpPr/>
          <p:nvPr/>
        </p:nvSpPr>
        <p:spPr bwMode="auto">
          <a:xfrm flipH="1" flipV="1">
            <a:off x="6876255" y="4269216"/>
            <a:ext cx="2171491" cy="648072"/>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58" name="円/楕円 35"/>
          <p:cNvSpPr>
            <a:spLocks noChangeArrowheads="1"/>
          </p:cNvSpPr>
          <p:nvPr/>
        </p:nvSpPr>
        <p:spPr bwMode="auto">
          <a:xfrm>
            <a:off x="6819932" y="4982812"/>
            <a:ext cx="2273712" cy="925648"/>
          </a:xfrm>
          <a:prstGeom prst="ellipse">
            <a:avLst/>
          </a:prstGeom>
          <a:noFill/>
          <a:ln w="25400" algn="ctr">
            <a:solidFill>
              <a:srgbClr val="FF0000"/>
            </a:solidFill>
            <a:round/>
            <a:headEnd/>
            <a:tailEnd type="triangle" w="med" len="med"/>
          </a:ln>
        </p:spPr>
        <p:txBody>
          <a:bodyPr/>
          <a:lstStyle/>
          <a:p>
            <a:endParaRPr lang="ja-JP" altLang="en-US"/>
          </a:p>
        </p:txBody>
      </p:sp>
      <p:sp>
        <p:nvSpPr>
          <p:cNvPr id="5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61" name="右矢印 60"/>
          <p:cNvSpPr/>
          <p:nvPr/>
        </p:nvSpPr>
        <p:spPr bwMode="auto">
          <a:xfrm rot="5400000">
            <a:off x="4200520" y="2955808"/>
            <a:ext cx="474352" cy="1996800"/>
          </a:xfrm>
          <a:prstGeom prst="rightArrow">
            <a:avLst/>
          </a:prstGeom>
          <a:solidFill>
            <a:schemeClr val="tx1">
              <a:lumMod val="50000"/>
              <a:lumOff val="50000"/>
            </a:schemeClr>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スライド番号プレースホルダ 4"/>
          <p:cNvSpPr>
            <a:spLocks noGrp="1"/>
          </p:cNvSpPr>
          <p:nvPr>
            <p:ph type="sldNum" sz="quarter" idx="10"/>
          </p:nvPr>
        </p:nvSpPr>
        <p:spPr/>
        <p:txBody>
          <a:bodyPr/>
          <a:lstStyle/>
          <a:p>
            <a:r>
              <a:rPr lang="en-US" altLang="ja-JP"/>
              <a:t>[</a:t>
            </a:r>
            <a:fld id="{0435E6BD-1AA0-4D09-81ED-3279ED8EEC27}" type="slidenum">
              <a:rPr lang="en-US" altLang="ja-JP"/>
              <a:pPr/>
              <a:t>120</a:t>
            </a:fld>
            <a:r>
              <a:rPr lang="en-US" altLang="ja-JP"/>
              <a:t>]</a:t>
            </a:r>
          </a:p>
        </p:txBody>
      </p:sp>
      <p:sp>
        <p:nvSpPr>
          <p:cNvPr id="1697794" name="Line 2"/>
          <p:cNvSpPr>
            <a:spLocks noChangeShapeType="1"/>
          </p:cNvSpPr>
          <p:nvPr/>
        </p:nvSpPr>
        <p:spPr bwMode="auto">
          <a:xfrm flipV="1">
            <a:off x="3557739" y="5465773"/>
            <a:ext cx="71437" cy="576262"/>
          </a:xfrm>
          <a:prstGeom prst="line">
            <a:avLst/>
          </a:prstGeom>
          <a:noFill/>
          <a:ln w="9525">
            <a:noFill/>
            <a:round/>
            <a:headEnd/>
            <a:tailEnd type="triangle" w="med" len="med"/>
          </a:ln>
          <a:effectLst/>
        </p:spPr>
        <p:txBody>
          <a:bodyPr tIns="0" bIns="0">
            <a:spAutoFit/>
          </a:bodyPr>
          <a:lstStyle/>
          <a:p>
            <a:endParaRPr lang="ja-JP" altLang="en-US"/>
          </a:p>
        </p:txBody>
      </p:sp>
      <p:sp>
        <p:nvSpPr>
          <p:cNvPr id="1697796" name="Rectangle 4"/>
          <p:cNvSpPr>
            <a:spLocks noChangeArrowheads="1"/>
          </p:cNvSpPr>
          <p:nvPr/>
        </p:nvSpPr>
        <p:spPr bwMode="auto">
          <a:xfrm>
            <a:off x="1706586" y="2230437"/>
            <a:ext cx="1003300" cy="922338"/>
          </a:xfrm>
          <a:prstGeom prst="rect">
            <a:avLst/>
          </a:prstGeom>
          <a:noFill/>
          <a:ln w="38100">
            <a:solidFill>
              <a:schemeClr val="tx1"/>
            </a:solidFill>
            <a:miter lim="800000"/>
            <a:headEnd/>
            <a:tailEnd/>
          </a:ln>
          <a:effectLst/>
        </p:spPr>
        <p:txBody>
          <a:bodyPr wrap="none" anchor="ctr"/>
          <a:lstStyle/>
          <a:p>
            <a:endParaRPr kumimoji="1" lang="ja-JP" altLang="ja-JP" sz="2400">
              <a:ea typeface="ＭＳ Ｐゴシック" charset="-128"/>
            </a:endParaRPr>
          </a:p>
        </p:txBody>
      </p:sp>
      <p:sp>
        <p:nvSpPr>
          <p:cNvPr id="1697797" name="Line 5"/>
          <p:cNvSpPr>
            <a:spLocks noChangeShapeType="1"/>
          </p:cNvSpPr>
          <p:nvPr/>
        </p:nvSpPr>
        <p:spPr bwMode="auto">
          <a:xfrm>
            <a:off x="2709886" y="2690812"/>
            <a:ext cx="669925" cy="0"/>
          </a:xfrm>
          <a:prstGeom prst="line">
            <a:avLst/>
          </a:prstGeom>
          <a:noFill/>
          <a:ln w="38100">
            <a:solidFill>
              <a:schemeClr val="tx1"/>
            </a:solidFill>
            <a:round/>
            <a:headEnd/>
            <a:tailEnd type="triangle" w="med" len="med"/>
          </a:ln>
          <a:effectLst/>
        </p:spPr>
        <p:txBody>
          <a:bodyPr/>
          <a:lstStyle/>
          <a:p>
            <a:endParaRPr lang="ja-JP" altLang="en-US"/>
          </a:p>
        </p:txBody>
      </p:sp>
      <p:sp>
        <p:nvSpPr>
          <p:cNvPr id="1697798" name="Line 6"/>
          <p:cNvSpPr>
            <a:spLocks noChangeShapeType="1"/>
          </p:cNvSpPr>
          <p:nvPr/>
        </p:nvSpPr>
        <p:spPr bwMode="auto">
          <a:xfrm>
            <a:off x="4383111" y="2690812"/>
            <a:ext cx="390525" cy="0"/>
          </a:xfrm>
          <a:prstGeom prst="line">
            <a:avLst/>
          </a:prstGeom>
          <a:noFill/>
          <a:ln w="38100">
            <a:solidFill>
              <a:schemeClr val="tx1"/>
            </a:solidFill>
            <a:round/>
            <a:headEnd/>
            <a:tailEnd type="triangle" w="med" len="med"/>
          </a:ln>
          <a:effectLst/>
        </p:spPr>
        <p:txBody>
          <a:bodyPr/>
          <a:lstStyle/>
          <a:p>
            <a:endParaRPr lang="ja-JP" altLang="en-US"/>
          </a:p>
        </p:txBody>
      </p:sp>
      <p:sp>
        <p:nvSpPr>
          <p:cNvPr id="1697799" name="Line 7"/>
          <p:cNvSpPr>
            <a:spLocks noChangeShapeType="1"/>
          </p:cNvSpPr>
          <p:nvPr/>
        </p:nvSpPr>
        <p:spPr bwMode="auto">
          <a:xfrm>
            <a:off x="1238273" y="2690812"/>
            <a:ext cx="468313" cy="0"/>
          </a:xfrm>
          <a:prstGeom prst="line">
            <a:avLst/>
          </a:prstGeom>
          <a:noFill/>
          <a:ln w="38100">
            <a:solidFill>
              <a:schemeClr val="tx1"/>
            </a:solidFill>
            <a:round/>
            <a:headEnd/>
            <a:tailEnd type="triangle" w="med" len="med"/>
          </a:ln>
          <a:effectLst/>
        </p:spPr>
        <p:txBody>
          <a:bodyPr/>
          <a:lstStyle/>
          <a:p>
            <a:endParaRPr lang="ja-JP" altLang="en-US"/>
          </a:p>
        </p:txBody>
      </p:sp>
      <p:sp>
        <p:nvSpPr>
          <p:cNvPr id="1697800" name="Line 8"/>
          <p:cNvSpPr>
            <a:spLocks noChangeShapeType="1"/>
          </p:cNvSpPr>
          <p:nvPr/>
        </p:nvSpPr>
        <p:spPr bwMode="auto">
          <a:xfrm>
            <a:off x="501673" y="2690812"/>
            <a:ext cx="468313" cy="0"/>
          </a:xfrm>
          <a:prstGeom prst="line">
            <a:avLst/>
          </a:prstGeom>
          <a:noFill/>
          <a:ln w="38100">
            <a:solidFill>
              <a:schemeClr val="tx1"/>
            </a:solidFill>
            <a:round/>
            <a:headEnd/>
            <a:tailEnd type="triangle" w="med" len="med"/>
          </a:ln>
          <a:effectLst/>
        </p:spPr>
        <p:txBody>
          <a:bodyPr/>
          <a:lstStyle/>
          <a:p>
            <a:endParaRPr lang="ja-JP" altLang="en-US"/>
          </a:p>
        </p:txBody>
      </p:sp>
      <p:sp>
        <p:nvSpPr>
          <p:cNvPr id="1697801" name="Line 9"/>
          <p:cNvSpPr>
            <a:spLocks noChangeShapeType="1"/>
          </p:cNvSpPr>
          <p:nvPr/>
        </p:nvSpPr>
        <p:spPr bwMode="auto">
          <a:xfrm flipH="1">
            <a:off x="1103336" y="3679825"/>
            <a:ext cx="5019675" cy="0"/>
          </a:xfrm>
          <a:prstGeom prst="line">
            <a:avLst/>
          </a:prstGeom>
          <a:noFill/>
          <a:ln w="38100">
            <a:solidFill>
              <a:schemeClr val="tx1"/>
            </a:solidFill>
            <a:round/>
            <a:headEnd/>
            <a:tailEnd/>
          </a:ln>
          <a:effectLst/>
        </p:spPr>
        <p:txBody>
          <a:bodyPr/>
          <a:lstStyle/>
          <a:p>
            <a:endParaRPr lang="ja-JP" altLang="en-US"/>
          </a:p>
        </p:txBody>
      </p:sp>
      <p:sp>
        <p:nvSpPr>
          <p:cNvPr id="1697802" name="Line 10"/>
          <p:cNvSpPr>
            <a:spLocks noChangeShapeType="1"/>
          </p:cNvSpPr>
          <p:nvPr/>
        </p:nvSpPr>
        <p:spPr bwMode="auto">
          <a:xfrm flipV="1">
            <a:off x="1103336" y="2822575"/>
            <a:ext cx="0" cy="857250"/>
          </a:xfrm>
          <a:prstGeom prst="line">
            <a:avLst/>
          </a:prstGeom>
          <a:noFill/>
          <a:ln w="38100">
            <a:solidFill>
              <a:schemeClr val="tx1"/>
            </a:solidFill>
            <a:round/>
            <a:headEnd/>
            <a:tailEnd type="triangle" w="med" len="med"/>
          </a:ln>
          <a:effectLst/>
        </p:spPr>
        <p:txBody>
          <a:bodyPr/>
          <a:lstStyle/>
          <a:p>
            <a:endParaRPr lang="ja-JP" altLang="en-US"/>
          </a:p>
        </p:txBody>
      </p:sp>
      <p:sp>
        <p:nvSpPr>
          <p:cNvPr id="1697803" name="Line 11"/>
          <p:cNvSpPr>
            <a:spLocks noChangeShapeType="1"/>
          </p:cNvSpPr>
          <p:nvPr/>
        </p:nvSpPr>
        <p:spPr bwMode="auto">
          <a:xfrm>
            <a:off x="836636" y="3021012"/>
            <a:ext cx="133350" cy="0"/>
          </a:xfrm>
          <a:prstGeom prst="line">
            <a:avLst/>
          </a:prstGeom>
          <a:noFill/>
          <a:ln w="38100">
            <a:solidFill>
              <a:schemeClr val="tx1"/>
            </a:solidFill>
            <a:round/>
            <a:headEnd/>
            <a:tailEnd/>
          </a:ln>
          <a:effectLst/>
        </p:spPr>
        <p:txBody>
          <a:bodyPr/>
          <a:lstStyle/>
          <a:p>
            <a:endParaRPr lang="ja-JP" altLang="en-US"/>
          </a:p>
        </p:txBody>
      </p:sp>
      <p:sp>
        <p:nvSpPr>
          <p:cNvPr id="1697804" name="Oval 12"/>
          <p:cNvSpPr>
            <a:spLocks noChangeArrowheads="1"/>
          </p:cNvSpPr>
          <p:nvPr/>
        </p:nvSpPr>
        <p:spPr bwMode="auto">
          <a:xfrm>
            <a:off x="969986" y="2559050"/>
            <a:ext cx="268287" cy="263525"/>
          </a:xfrm>
          <a:prstGeom prst="ellipse">
            <a:avLst/>
          </a:prstGeom>
          <a:noFill/>
          <a:ln w="38100">
            <a:solidFill>
              <a:schemeClr val="tx1"/>
            </a:solidFill>
            <a:round/>
            <a:headEnd/>
            <a:tailEnd/>
          </a:ln>
          <a:effectLst/>
        </p:spPr>
        <p:txBody>
          <a:bodyPr wrap="none" anchor="ctr"/>
          <a:lstStyle/>
          <a:p>
            <a:endParaRPr lang="ja-JP" altLang="en-US"/>
          </a:p>
        </p:txBody>
      </p:sp>
      <p:sp>
        <p:nvSpPr>
          <p:cNvPr id="1697805" name="Line 13"/>
          <p:cNvSpPr>
            <a:spLocks noChangeShapeType="1"/>
          </p:cNvSpPr>
          <p:nvPr/>
        </p:nvSpPr>
        <p:spPr bwMode="auto">
          <a:xfrm>
            <a:off x="6123011" y="2690812"/>
            <a:ext cx="0" cy="989013"/>
          </a:xfrm>
          <a:prstGeom prst="line">
            <a:avLst/>
          </a:prstGeom>
          <a:noFill/>
          <a:ln w="38100">
            <a:solidFill>
              <a:schemeClr val="tx1"/>
            </a:solidFill>
            <a:round/>
            <a:headEnd/>
            <a:tailEnd/>
          </a:ln>
          <a:effectLst/>
        </p:spPr>
        <p:txBody>
          <a:bodyPr/>
          <a:lstStyle/>
          <a:p>
            <a:endParaRPr lang="ja-JP" altLang="en-US"/>
          </a:p>
        </p:txBody>
      </p:sp>
      <p:sp>
        <p:nvSpPr>
          <p:cNvPr id="1697806" name="Rectangle 14"/>
          <p:cNvSpPr>
            <a:spLocks noChangeArrowheads="1"/>
          </p:cNvSpPr>
          <p:nvPr/>
        </p:nvSpPr>
        <p:spPr bwMode="auto">
          <a:xfrm>
            <a:off x="3379811" y="2230437"/>
            <a:ext cx="1003300" cy="922338"/>
          </a:xfrm>
          <a:prstGeom prst="rect">
            <a:avLst/>
          </a:prstGeom>
          <a:noFill/>
          <a:ln w="38100">
            <a:solidFill>
              <a:schemeClr val="tx1"/>
            </a:solidFill>
            <a:miter lim="800000"/>
            <a:headEnd/>
            <a:tailEnd/>
          </a:ln>
          <a:effectLst/>
        </p:spPr>
        <p:txBody>
          <a:bodyPr wrap="none" anchor="ctr"/>
          <a:lstStyle/>
          <a:p>
            <a:r>
              <a:rPr kumimoji="1" lang="en-US" altLang="ja-JP" sz="2400">
                <a:ea typeface="ＭＳ Ｐゴシック" charset="-128"/>
              </a:rPr>
              <a:t> </a:t>
            </a:r>
          </a:p>
        </p:txBody>
      </p:sp>
      <p:sp>
        <p:nvSpPr>
          <p:cNvPr id="1697807" name="Rectangle 15"/>
          <p:cNvSpPr>
            <a:spLocks noChangeArrowheads="1"/>
          </p:cNvSpPr>
          <p:nvPr/>
        </p:nvSpPr>
        <p:spPr bwMode="auto">
          <a:xfrm>
            <a:off x="4784748" y="2230437"/>
            <a:ext cx="1003300" cy="922338"/>
          </a:xfrm>
          <a:prstGeom prst="rect">
            <a:avLst/>
          </a:prstGeom>
          <a:noFill/>
          <a:ln w="38100">
            <a:solidFill>
              <a:schemeClr val="tx1"/>
            </a:solidFill>
            <a:miter lim="800000"/>
            <a:headEnd/>
            <a:tailEnd/>
          </a:ln>
          <a:effectLst/>
        </p:spPr>
        <p:txBody>
          <a:bodyPr wrap="none" anchor="ctr"/>
          <a:lstStyle/>
          <a:p>
            <a:endParaRPr kumimoji="1" lang="ja-JP" altLang="ja-JP" sz="2400">
              <a:ea typeface="ＭＳ Ｐゴシック" charset="-128"/>
            </a:endParaRPr>
          </a:p>
        </p:txBody>
      </p:sp>
      <p:sp>
        <p:nvSpPr>
          <p:cNvPr id="1697808" name="Rectangle 16"/>
          <p:cNvSpPr>
            <a:spLocks noChangeArrowheads="1"/>
          </p:cNvSpPr>
          <p:nvPr/>
        </p:nvSpPr>
        <p:spPr bwMode="auto">
          <a:xfrm>
            <a:off x="6457973" y="2230437"/>
            <a:ext cx="1003300" cy="922338"/>
          </a:xfrm>
          <a:prstGeom prst="rect">
            <a:avLst/>
          </a:prstGeom>
          <a:noFill/>
          <a:ln w="38100">
            <a:solidFill>
              <a:schemeClr val="tx1"/>
            </a:solidFill>
            <a:miter lim="800000"/>
            <a:headEnd/>
            <a:tailEnd/>
          </a:ln>
          <a:effectLst/>
        </p:spPr>
        <p:txBody>
          <a:bodyPr wrap="none" anchor="ctr"/>
          <a:lstStyle/>
          <a:p>
            <a:endParaRPr kumimoji="1" lang="ja-JP" altLang="ja-JP" sz="2400">
              <a:ea typeface="ＭＳ Ｐゴシック" charset="-128"/>
            </a:endParaRPr>
          </a:p>
        </p:txBody>
      </p:sp>
      <p:sp>
        <p:nvSpPr>
          <p:cNvPr id="1697809" name="Line 17"/>
          <p:cNvSpPr>
            <a:spLocks noChangeShapeType="1"/>
          </p:cNvSpPr>
          <p:nvPr/>
        </p:nvSpPr>
        <p:spPr bwMode="auto">
          <a:xfrm>
            <a:off x="2978173" y="1373187"/>
            <a:ext cx="3456000" cy="0"/>
          </a:xfrm>
          <a:prstGeom prst="line">
            <a:avLst/>
          </a:prstGeom>
          <a:noFill/>
          <a:ln w="38100">
            <a:solidFill>
              <a:schemeClr val="tx1"/>
            </a:solidFill>
            <a:round/>
            <a:headEnd/>
            <a:tailEnd type="triangle" w="med" len="med"/>
          </a:ln>
          <a:effectLst/>
        </p:spPr>
        <p:txBody>
          <a:bodyPr/>
          <a:lstStyle/>
          <a:p>
            <a:endParaRPr lang="ja-JP" altLang="en-US"/>
          </a:p>
        </p:txBody>
      </p:sp>
      <p:sp>
        <p:nvSpPr>
          <p:cNvPr id="1697810" name="Line 18"/>
          <p:cNvSpPr>
            <a:spLocks noChangeShapeType="1"/>
          </p:cNvSpPr>
          <p:nvPr/>
        </p:nvSpPr>
        <p:spPr bwMode="auto">
          <a:xfrm>
            <a:off x="5788048" y="2690812"/>
            <a:ext cx="669925" cy="0"/>
          </a:xfrm>
          <a:prstGeom prst="line">
            <a:avLst/>
          </a:prstGeom>
          <a:noFill/>
          <a:ln w="38100">
            <a:solidFill>
              <a:schemeClr val="tx1"/>
            </a:solidFill>
            <a:round/>
            <a:headEnd/>
            <a:tailEnd type="triangle" w="med" len="med"/>
          </a:ln>
          <a:effectLst/>
        </p:spPr>
        <p:txBody>
          <a:bodyPr/>
          <a:lstStyle/>
          <a:p>
            <a:endParaRPr lang="ja-JP" altLang="en-US"/>
          </a:p>
        </p:txBody>
      </p:sp>
      <p:sp>
        <p:nvSpPr>
          <p:cNvPr id="1697811" name="Line 19"/>
          <p:cNvSpPr>
            <a:spLocks noChangeShapeType="1"/>
          </p:cNvSpPr>
          <p:nvPr/>
        </p:nvSpPr>
        <p:spPr bwMode="auto">
          <a:xfrm>
            <a:off x="2978173" y="1357312"/>
            <a:ext cx="0" cy="1350963"/>
          </a:xfrm>
          <a:prstGeom prst="line">
            <a:avLst/>
          </a:prstGeom>
          <a:noFill/>
          <a:ln w="38100">
            <a:solidFill>
              <a:schemeClr val="tx1"/>
            </a:solidFill>
            <a:round/>
            <a:headEnd/>
            <a:tailEnd/>
          </a:ln>
          <a:effectLst/>
        </p:spPr>
        <p:txBody>
          <a:bodyPr/>
          <a:lstStyle/>
          <a:p>
            <a:endParaRPr lang="ja-JP" altLang="en-US"/>
          </a:p>
        </p:txBody>
      </p:sp>
      <p:sp>
        <p:nvSpPr>
          <p:cNvPr id="1697812" name="Line 20"/>
          <p:cNvSpPr>
            <a:spLocks noChangeShapeType="1"/>
          </p:cNvSpPr>
          <p:nvPr/>
        </p:nvSpPr>
        <p:spPr bwMode="auto">
          <a:xfrm>
            <a:off x="7461273" y="2690812"/>
            <a:ext cx="468313" cy="0"/>
          </a:xfrm>
          <a:prstGeom prst="line">
            <a:avLst/>
          </a:prstGeom>
          <a:noFill/>
          <a:ln w="38100">
            <a:solidFill>
              <a:schemeClr val="tx1"/>
            </a:solidFill>
            <a:round/>
            <a:headEnd/>
            <a:tailEnd type="triangle" w="med" len="med"/>
          </a:ln>
          <a:effectLst/>
        </p:spPr>
        <p:txBody>
          <a:bodyPr/>
          <a:lstStyle/>
          <a:p>
            <a:endParaRPr lang="ja-JP" altLang="en-US"/>
          </a:p>
        </p:txBody>
      </p:sp>
      <p:graphicFrame>
        <p:nvGraphicFramePr>
          <p:cNvPr id="1697813" name="Object 21"/>
          <p:cNvGraphicFramePr>
            <a:graphicFrameLocks noChangeAspect="1"/>
          </p:cNvGraphicFramePr>
          <p:nvPr/>
        </p:nvGraphicFramePr>
        <p:xfrm>
          <a:off x="4265636" y="1873250"/>
          <a:ext cx="100012" cy="185737"/>
        </p:xfrm>
        <a:graphic>
          <a:graphicData uri="http://schemas.openxmlformats.org/presentationml/2006/ole">
            <p:oleObj spid="_x0000_s1492994" name="数式" r:id="rId18" imgW="114120" imgH="215640" progId="Equation.3">
              <p:embed/>
            </p:oleObj>
          </a:graphicData>
        </a:graphic>
      </p:graphicFrame>
      <p:sp>
        <p:nvSpPr>
          <p:cNvPr id="1697814" name="Line 22"/>
          <p:cNvSpPr>
            <a:spLocks noChangeShapeType="1"/>
          </p:cNvSpPr>
          <p:nvPr/>
        </p:nvSpPr>
        <p:spPr bwMode="auto">
          <a:xfrm flipV="1">
            <a:off x="3886223" y="2813050"/>
            <a:ext cx="0" cy="1152525"/>
          </a:xfrm>
          <a:prstGeom prst="line">
            <a:avLst/>
          </a:prstGeom>
          <a:noFill/>
          <a:ln w="9525">
            <a:noFill/>
            <a:round/>
            <a:headEnd/>
            <a:tailEnd type="triangle" w="med" len="med"/>
          </a:ln>
          <a:effectLst/>
        </p:spPr>
        <p:txBody>
          <a:bodyPr tIns="0" bIns="0">
            <a:spAutoFit/>
          </a:bodyPr>
          <a:lstStyle/>
          <a:p>
            <a:endParaRPr lang="ja-JP" altLang="en-US"/>
          </a:p>
        </p:txBody>
      </p:sp>
      <p:sp>
        <p:nvSpPr>
          <p:cNvPr id="1697815" name="Line 23"/>
          <p:cNvSpPr>
            <a:spLocks noChangeShapeType="1"/>
          </p:cNvSpPr>
          <p:nvPr/>
        </p:nvSpPr>
        <p:spPr bwMode="auto">
          <a:xfrm flipV="1">
            <a:off x="3598886" y="2813050"/>
            <a:ext cx="215900" cy="1152525"/>
          </a:xfrm>
          <a:prstGeom prst="line">
            <a:avLst/>
          </a:prstGeom>
          <a:noFill/>
          <a:ln w="9525">
            <a:noFill/>
            <a:round/>
            <a:headEnd/>
            <a:tailEnd type="triangle" w="med" len="med"/>
          </a:ln>
          <a:effectLst/>
        </p:spPr>
        <p:txBody>
          <a:bodyPr tIns="0" bIns="0">
            <a:spAutoFit/>
          </a:bodyPr>
          <a:lstStyle/>
          <a:p>
            <a:endParaRPr lang="ja-JP" altLang="en-US"/>
          </a:p>
        </p:txBody>
      </p:sp>
      <p:pic>
        <p:nvPicPr>
          <p:cNvPr id="1697816" name="Picture 24" descr="txp_fig"/>
          <p:cNvPicPr>
            <a:picLocks noChangeAspect="1" noChangeArrowheads="1"/>
          </p:cNvPicPr>
          <p:nvPr>
            <p:custDataLst>
              <p:tags r:id="rId2"/>
            </p:custDataLst>
          </p:nvPr>
        </p:nvPicPr>
        <p:blipFill>
          <a:blip r:embed="rId19" cstate="print">
            <a:clrChange>
              <a:clrFrom>
                <a:srgbClr val="FFFFFF"/>
              </a:clrFrom>
              <a:clrTo>
                <a:srgbClr val="FFFFFF">
                  <a:alpha val="0"/>
                </a:srgbClr>
              </a:clrTo>
            </a:clrChange>
          </a:blip>
          <a:srcRect/>
          <a:stretch>
            <a:fillRect/>
          </a:stretch>
        </p:blipFill>
        <p:spPr bwMode="auto">
          <a:xfrm>
            <a:off x="6572264" y="2571744"/>
            <a:ext cx="798513" cy="292100"/>
          </a:xfrm>
          <a:prstGeom prst="rect">
            <a:avLst/>
          </a:prstGeom>
          <a:noFill/>
          <a:ln w="9525" algn="ctr">
            <a:noFill/>
            <a:miter lim="800000"/>
            <a:headEnd/>
            <a:tailEnd/>
          </a:ln>
          <a:effectLst/>
        </p:spPr>
      </p:pic>
      <p:pic>
        <p:nvPicPr>
          <p:cNvPr id="1697817" name="Picture 25" descr="txp_fig"/>
          <p:cNvPicPr>
            <a:picLocks noChangeAspect="1" noChangeArrowheads="1"/>
          </p:cNvPicPr>
          <p:nvPr>
            <p:custDataLst>
              <p:tags r:id="rId3"/>
            </p:custDataLst>
          </p:nvPr>
        </p:nvPicPr>
        <p:blipFill>
          <a:blip r:embed="rId20" cstate="print">
            <a:clrChange>
              <a:clrFrom>
                <a:srgbClr val="FFFFFF"/>
              </a:clrFrom>
              <a:clrTo>
                <a:srgbClr val="FFFFFF">
                  <a:alpha val="0"/>
                </a:srgbClr>
              </a:clrTo>
            </a:clrChange>
          </a:blip>
          <a:srcRect/>
          <a:stretch>
            <a:fillRect/>
          </a:stretch>
        </p:blipFill>
        <p:spPr bwMode="auto">
          <a:xfrm>
            <a:off x="573111" y="2381250"/>
            <a:ext cx="193675" cy="215900"/>
          </a:xfrm>
          <a:prstGeom prst="rect">
            <a:avLst/>
          </a:prstGeom>
          <a:noFill/>
          <a:ln w="9525" algn="ctr">
            <a:noFill/>
            <a:miter lim="800000"/>
            <a:headEnd/>
            <a:tailEnd/>
          </a:ln>
          <a:effectLst/>
        </p:spPr>
      </p:pic>
      <p:pic>
        <p:nvPicPr>
          <p:cNvPr id="1697818" name="Picture 26" descr="txp_fig"/>
          <p:cNvPicPr>
            <a:picLocks noChangeAspect="1" noChangeArrowheads="1"/>
          </p:cNvPicPr>
          <p:nvPr>
            <p:custDataLst>
              <p:tags r:id="rId4"/>
            </p:custDataLst>
          </p:nvPr>
        </p:nvPicPr>
        <p:blipFill>
          <a:blip r:embed="rId21" cstate="print">
            <a:clrChange>
              <a:clrFrom>
                <a:srgbClr val="FFFFFF"/>
              </a:clrFrom>
              <a:clrTo>
                <a:srgbClr val="FFFFFF">
                  <a:alpha val="0"/>
                </a:srgbClr>
              </a:clrTo>
            </a:clrChange>
          </a:blip>
          <a:srcRect/>
          <a:stretch>
            <a:fillRect/>
          </a:stretch>
        </p:blipFill>
        <p:spPr bwMode="auto">
          <a:xfrm>
            <a:off x="1357336" y="2374900"/>
            <a:ext cx="193675" cy="215900"/>
          </a:xfrm>
          <a:prstGeom prst="rect">
            <a:avLst/>
          </a:prstGeom>
          <a:noFill/>
          <a:ln w="9525" algn="ctr">
            <a:noFill/>
            <a:miter lim="800000"/>
            <a:headEnd/>
            <a:tailEnd/>
          </a:ln>
          <a:effectLst/>
        </p:spPr>
      </p:pic>
      <p:pic>
        <p:nvPicPr>
          <p:cNvPr id="1697820" name="Picture 28" descr="txp_fig"/>
          <p:cNvPicPr>
            <a:picLocks noChangeAspect="1" noChangeArrowheads="1"/>
          </p:cNvPicPr>
          <p:nvPr>
            <p:custDataLst>
              <p:tags r:id="rId5"/>
            </p:custDataLst>
          </p:nvPr>
        </p:nvPicPr>
        <p:blipFill>
          <a:blip r:embed="rId22" cstate="print">
            <a:clrChange>
              <a:clrFrom>
                <a:srgbClr val="FFFFFF"/>
              </a:clrFrom>
              <a:clrTo>
                <a:srgbClr val="FFFFFF">
                  <a:alpha val="0"/>
                </a:srgbClr>
              </a:clrTo>
            </a:clrChange>
          </a:blip>
          <a:srcRect/>
          <a:stretch>
            <a:fillRect/>
          </a:stretch>
        </p:blipFill>
        <p:spPr bwMode="auto">
          <a:xfrm>
            <a:off x="4476773" y="2371725"/>
            <a:ext cx="234950" cy="215900"/>
          </a:xfrm>
          <a:prstGeom prst="rect">
            <a:avLst/>
          </a:prstGeom>
          <a:noFill/>
          <a:ln w="9525" algn="ctr">
            <a:noFill/>
            <a:miter lim="800000"/>
            <a:headEnd/>
            <a:tailEnd/>
          </a:ln>
          <a:effectLst/>
        </p:spPr>
      </p:pic>
      <p:pic>
        <p:nvPicPr>
          <p:cNvPr id="1697821" name="Picture 29" descr="txp_fig"/>
          <p:cNvPicPr>
            <a:picLocks noChangeAspect="1" noChangeArrowheads="1"/>
          </p:cNvPicPr>
          <p:nvPr>
            <p:custDataLst>
              <p:tags r:id="rId6"/>
            </p:custDataLst>
          </p:nvPr>
        </p:nvPicPr>
        <p:blipFill>
          <a:blip r:embed="rId23" cstate="print">
            <a:clrChange>
              <a:clrFrom>
                <a:srgbClr val="FFFFFF"/>
              </a:clrFrom>
              <a:clrTo>
                <a:srgbClr val="FFFFFF">
                  <a:alpha val="0"/>
                </a:srgbClr>
              </a:clrTo>
            </a:clrChange>
          </a:blip>
          <a:srcRect/>
          <a:stretch>
            <a:fillRect/>
          </a:stretch>
        </p:blipFill>
        <p:spPr bwMode="auto">
          <a:xfrm>
            <a:off x="5973786" y="2362200"/>
            <a:ext cx="215900" cy="303212"/>
          </a:xfrm>
          <a:prstGeom prst="rect">
            <a:avLst/>
          </a:prstGeom>
          <a:noFill/>
          <a:ln w="9525" algn="ctr">
            <a:noFill/>
            <a:miter lim="800000"/>
            <a:headEnd/>
            <a:tailEnd/>
          </a:ln>
          <a:effectLst/>
        </p:spPr>
      </p:pic>
      <p:pic>
        <p:nvPicPr>
          <p:cNvPr id="69" name="図 68" descr="txp_fig"/>
          <p:cNvPicPr>
            <a:picLocks noChangeAspect="1"/>
          </p:cNvPicPr>
          <p:nvPr>
            <p:custDataLst>
              <p:tags r:id="rId7"/>
            </p:custDataLst>
          </p:nvPr>
        </p:nvPicPr>
        <p:blipFill>
          <a:blip r:embed="rId24" cstate="print">
            <a:clrChange>
              <a:clrFrom>
                <a:srgbClr val="FFFFFF"/>
              </a:clrFrom>
              <a:clrTo>
                <a:srgbClr val="FFFFFF">
                  <a:alpha val="0"/>
                </a:srgbClr>
              </a:clrTo>
            </a:clrChange>
          </a:blip>
          <a:stretch>
            <a:fillRect/>
          </a:stretch>
        </p:blipFill>
        <p:spPr bwMode="auto">
          <a:xfrm>
            <a:off x="2071670" y="2369152"/>
            <a:ext cx="275408" cy="616916"/>
          </a:xfrm>
          <a:prstGeom prst="rect">
            <a:avLst/>
          </a:prstGeom>
          <a:noFill/>
          <a:ln/>
          <a:effectLst/>
        </p:spPr>
      </p:pic>
      <p:pic>
        <p:nvPicPr>
          <p:cNvPr id="1697825" name="Picture 33" descr="txp_fig"/>
          <p:cNvPicPr>
            <a:picLocks noChangeAspect="1" noChangeArrowheads="1"/>
          </p:cNvPicPr>
          <p:nvPr>
            <p:custDataLst>
              <p:tags r:id="rId8"/>
            </p:custDataLst>
          </p:nvPr>
        </p:nvPicPr>
        <p:blipFill>
          <a:blip r:embed="rId25" cstate="print">
            <a:clrChange>
              <a:clrFrom>
                <a:srgbClr val="FFFFFF"/>
              </a:clrFrom>
              <a:clrTo>
                <a:srgbClr val="FFFFFF">
                  <a:alpha val="0"/>
                </a:srgbClr>
              </a:clrTo>
            </a:clrChange>
          </a:blip>
          <a:srcRect/>
          <a:stretch>
            <a:fillRect/>
          </a:stretch>
        </p:blipFill>
        <p:spPr bwMode="auto">
          <a:xfrm>
            <a:off x="5072086" y="2519362"/>
            <a:ext cx="341312" cy="319088"/>
          </a:xfrm>
          <a:prstGeom prst="rect">
            <a:avLst/>
          </a:prstGeom>
          <a:noFill/>
          <a:ln w="9525" algn="ctr">
            <a:noFill/>
            <a:miter lim="800000"/>
            <a:headEnd/>
            <a:tailEnd/>
          </a:ln>
          <a:effectLst/>
        </p:spPr>
      </p:pic>
      <p:sp>
        <p:nvSpPr>
          <p:cNvPr id="1697829" name="Line 37"/>
          <p:cNvSpPr>
            <a:spLocks noChangeShapeType="1"/>
          </p:cNvSpPr>
          <p:nvPr/>
        </p:nvSpPr>
        <p:spPr bwMode="auto">
          <a:xfrm>
            <a:off x="155575" y="981075"/>
            <a:ext cx="1588" cy="2952000"/>
          </a:xfrm>
          <a:prstGeom prst="line">
            <a:avLst/>
          </a:prstGeom>
          <a:noFill/>
          <a:ln w="38100">
            <a:solidFill>
              <a:schemeClr val="tx1"/>
            </a:solidFill>
            <a:round/>
            <a:headEnd/>
            <a:tailEnd/>
          </a:ln>
          <a:effectLst/>
        </p:spPr>
        <p:txBody>
          <a:bodyPr/>
          <a:lstStyle/>
          <a:p>
            <a:endParaRPr lang="ja-JP" altLang="en-US"/>
          </a:p>
        </p:txBody>
      </p:sp>
      <p:sp>
        <p:nvSpPr>
          <p:cNvPr id="1697830" name="Line 38"/>
          <p:cNvSpPr>
            <a:spLocks noChangeShapeType="1"/>
          </p:cNvSpPr>
          <p:nvPr/>
        </p:nvSpPr>
        <p:spPr bwMode="auto">
          <a:xfrm>
            <a:off x="228600" y="981075"/>
            <a:ext cx="1588" cy="2952000"/>
          </a:xfrm>
          <a:prstGeom prst="line">
            <a:avLst/>
          </a:prstGeom>
          <a:noFill/>
          <a:ln w="38100">
            <a:solidFill>
              <a:schemeClr val="tx1"/>
            </a:solidFill>
            <a:round/>
            <a:headEnd/>
            <a:tailEnd/>
          </a:ln>
          <a:effectLst/>
        </p:spPr>
        <p:txBody>
          <a:bodyPr/>
          <a:lstStyle/>
          <a:p>
            <a:endParaRPr lang="ja-JP" altLang="en-US"/>
          </a:p>
        </p:txBody>
      </p:sp>
      <p:sp>
        <p:nvSpPr>
          <p:cNvPr id="1697831" name="Line 39"/>
          <p:cNvSpPr>
            <a:spLocks noChangeShapeType="1"/>
          </p:cNvSpPr>
          <p:nvPr/>
        </p:nvSpPr>
        <p:spPr bwMode="auto">
          <a:xfrm>
            <a:off x="8208963" y="981075"/>
            <a:ext cx="1587" cy="2952000"/>
          </a:xfrm>
          <a:prstGeom prst="line">
            <a:avLst/>
          </a:prstGeom>
          <a:noFill/>
          <a:ln w="38100">
            <a:solidFill>
              <a:schemeClr val="tx1"/>
            </a:solidFill>
            <a:round/>
            <a:headEnd/>
            <a:tailEnd/>
          </a:ln>
          <a:effectLst/>
        </p:spPr>
        <p:txBody>
          <a:bodyPr/>
          <a:lstStyle/>
          <a:p>
            <a:endParaRPr lang="ja-JP" altLang="en-US"/>
          </a:p>
        </p:txBody>
      </p:sp>
      <p:sp>
        <p:nvSpPr>
          <p:cNvPr id="1697832" name="Line 40"/>
          <p:cNvSpPr>
            <a:spLocks noChangeShapeType="1"/>
          </p:cNvSpPr>
          <p:nvPr/>
        </p:nvSpPr>
        <p:spPr bwMode="auto">
          <a:xfrm>
            <a:off x="8281988" y="981075"/>
            <a:ext cx="1587" cy="2952000"/>
          </a:xfrm>
          <a:prstGeom prst="line">
            <a:avLst/>
          </a:prstGeom>
          <a:noFill/>
          <a:ln w="38100">
            <a:solidFill>
              <a:schemeClr val="tx1"/>
            </a:solidFill>
            <a:round/>
            <a:headEnd/>
            <a:tailEnd/>
          </a:ln>
          <a:effectLst/>
        </p:spPr>
        <p:txBody>
          <a:bodyPr/>
          <a:lstStyle/>
          <a:p>
            <a:endParaRPr lang="ja-JP" altLang="en-US"/>
          </a:p>
        </p:txBody>
      </p:sp>
      <p:pic>
        <p:nvPicPr>
          <p:cNvPr id="1697833" name="Picture 41" descr="txp_fig"/>
          <p:cNvPicPr>
            <a:picLocks noChangeAspect="1" noChangeArrowheads="1"/>
          </p:cNvPicPr>
          <p:nvPr>
            <p:custDataLst>
              <p:tags r:id="rId9"/>
            </p:custDataLst>
          </p:nvPr>
        </p:nvPicPr>
        <p:blipFill>
          <a:blip r:embed="rId26" cstate="print">
            <a:clrChange>
              <a:clrFrom>
                <a:srgbClr val="FFFFFF"/>
              </a:clrFrom>
              <a:clrTo>
                <a:srgbClr val="FFFFFF">
                  <a:alpha val="0"/>
                </a:srgbClr>
              </a:clrTo>
            </a:clrChange>
          </a:blip>
          <a:srcRect/>
          <a:stretch>
            <a:fillRect/>
          </a:stretch>
        </p:blipFill>
        <p:spPr bwMode="auto">
          <a:xfrm>
            <a:off x="8348663" y="2493962"/>
            <a:ext cx="682625" cy="338138"/>
          </a:xfrm>
          <a:prstGeom prst="rect">
            <a:avLst/>
          </a:prstGeom>
          <a:noFill/>
          <a:ln w="9525" algn="ctr">
            <a:noFill/>
            <a:miter lim="800000"/>
            <a:headEnd/>
            <a:tailEnd/>
          </a:ln>
          <a:effectLst/>
        </p:spPr>
      </p:pic>
      <p:pic>
        <p:nvPicPr>
          <p:cNvPr id="1697834" name="Picture 42" descr="txp_fig"/>
          <p:cNvPicPr>
            <a:picLocks noChangeAspect="1" noChangeArrowheads="1"/>
          </p:cNvPicPr>
          <p:nvPr>
            <p:custDataLst>
              <p:tags r:id="rId10"/>
            </p:custDataLst>
          </p:nvPr>
        </p:nvPicPr>
        <p:blipFill>
          <a:blip r:embed="rId27" cstate="print">
            <a:clrChange>
              <a:clrFrom>
                <a:srgbClr val="FFFFFF"/>
              </a:clrFrom>
              <a:clrTo>
                <a:srgbClr val="FFFFFF">
                  <a:alpha val="0"/>
                </a:srgbClr>
              </a:clrTo>
            </a:clrChange>
          </a:blip>
          <a:srcRect/>
          <a:stretch>
            <a:fillRect/>
          </a:stretch>
        </p:blipFill>
        <p:spPr bwMode="auto">
          <a:xfrm>
            <a:off x="8351838" y="3646490"/>
            <a:ext cx="425450" cy="211138"/>
          </a:xfrm>
          <a:prstGeom prst="rect">
            <a:avLst/>
          </a:prstGeom>
          <a:noFill/>
          <a:ln w="9525" algn="ctr">
            <a:noFill/>
            <a:miter lim="800000"/>
            <a:headEnd/>
            <a:tailEnd/>
          </a:ln>
          <a:effectLst/>
        </p:spPr>
      </p:pic>
      <p:sp>
        <p:nvSpPr>
          <p:cNvPr id="1697836" name="Rectangle 44"/>
          <p:cNvSpPr>
            <a:spLocks noChangeArrowheads="1"/>
          </p:cNvSpPr>
          <p:nvPr/>
        </p:nvSpPr>
        <p:spPr bwMode="auto">
          <a:xfrm>
            <a:off x="827083" y="2133600"/>
            <a:ext cx="3641753" cy="1223962"/>
          </a:xfrm>
          <a:prstGeom prst="rect">
            <a:avLst/>
          </a:prstGeom>
          <a:noFill/>
          <a:ln w="38100">
            <a:solidFill>
              <a:srgbClr val="00CCFF"/>
            </a:solidFill>
            <a:miter lim="800000"/>
            <a:headEnd/>
            <a:tailEnd/>
          </a:ln>
          <a:effectLst/>
        </p:spPr>
        <p:txBody>
          <a:bodyPr wrap="none" anchor="ctr"/>
          <a:lstStyle/>
          <a:p>
            <a:endParaRPr kumimoji="1" lang="ja-JP" altLang="ja-JP" sz="2400">
              <a:ea typeface="ＭＳ Ｐゴシック" charset="-128"/>
            </a:endParaRPr>
          </a:p>
        </p:txBody>
      </p:sp>
      <p:pic>
        <p:nvPicPr>
          <p:cNvPr id="1697838" name="Picture 46" descr="txp_fig"/>
          <p:cNvPicPr>
            <a:picLocks noChangeAspect="1" noChangeArrowheads="1"/>
          </p:cNvPicPr>
          <p:nvPr>
            <p:custDataLst>
              <p:tags r:id="rId11"/>
            </p:custDataLst>
          </p:nvPr>
        </p:nvPicPr>
        <p:blipFill>
          <a:blip r:embed="rId28" cstate="print">
            <a:clrChange>
              <a:clrFrom>
                <a:srgbClr val="FFFFFF"/>
              </a:clrFrom>
              <a:clrTo>
                <a:srgbClr val="FFFFFF">
                  <a:alpha val="0"/>
                </a:srgbClr>
              </a:clrTo>
            </a:clrChange>
          </a:blip>
          <a:srcRect/>
          <a:stretch>
            <a:fillRect/>
          </a:stretch>
        </p:blipFill>
        <p:spPr bwMode="auto">
          <a:xfrm>
            <a:off x="3584598" y="2482850"/>
            <a:ext cx="615950" cy="412750"/>
          </a:xfrm>
          <a:prstGeom prst="rect">
            <a:avLst/>
          </a:prstGeom>
          <a:noFill/>
          <a:ln w="9525" algn="ctr">
            <a:noFill/>
            <a:miter lim="800000"/>
            <a:headEnd/>
            <a:tailEnd/>
          </a:ln>
          <a:effectLst/>
        </p:spPr>
      </p:pic>
      <p:pic>
        <p:nvPicPr>
          <p:cNvPr id="49" name="図 48" descr="txp_fig"/>
          <p:cNvPicPr>
            <a:picLocks noChangeAspect="1"/>
          </p:cNvPicPr>
          <p:nvPr>
            <p:custDataLst>
              <p:tags r:id="rId12"/>
            </p:custDataLst>
          </p:nvPr>
        </p:nvPicPr>
        <p:blipFill>
          <a:blip r:embed="rId29" cstate="print">
            <a:clrChange>
              <a:clrFrom>
                <a:srgbClr val="FFFFFF"/>
              </a:clrFrom>
              <a:clrTo>
                <a:srgbClr val="FFFFFF">
                  <a:alpha val="0"/>
                </a:srgbClr>
              </a:clrTo>
            </a:clrChange>
          </a:blip>
          <a:stretch>
            <a:fillRect/>
          </a:stretch>
        </p:blipFill>
        <p:spPr bwMode="auto">
          <a:xfrm>
            <a:off x="787522" y="3929064"/>
            <a:ext cx="6782370" cy="2862776"/>
          </a:xfrm>
          <a:prstGeom prst="rect">
            <a:avLst/>
          </a:prstGeom>
          <a:noFill/>
          <a:ln/>
          <a:effectLst/>
        </p:spPr>
      </p:pic>
      <p:pic>
        <p:nvPicPr>
          <p:cNvPr id="1697841" name="Picture 49" descr="txp_fig"/>
          <p:cNvPicPr>
            <a:picLocks noChangeAspect="1" noChangeArrowheads="1"/>
          </p:cNvPicPr>
          <p:nvPr>
            <p:custDataLst>
              <p:tags r:id="rId13"/>
            </p:custDataLst>
          </p:nvPr>
        </p:nvPicPr>
        <p:blipFill>
          <a:blip r:embed="rId30" cstate="print">
            <a:clrChange>
              <a:clrFrom>
                <a:srgbClr val="FFFFFF"/>
              </a:clrFrom>
              <a:clrTo>
                <a:srgbClr val="FFFFFF">
                  <a:alpha val="0"/>
                </a:srgbClr>
              </a:clrTo>
            </a:clrChange>
          </a:blip>
          <a:srcRect/>
          <a:stretch>
            <a:fillRect/>
          </a:stretch>
        </p:blipFill>
        <p:spPr bwMode="auto">
          <a:xfrm>
            <a:off x="3997348" y="1747837"/>
            <a:ext cx="412750" cy="317500"/>
          </a:xfrm>
          <a:prstGeom prst="rect">
            <a:avLst/>
          </a:prstGeom>
          <a:solidFill>
            <a:srgbClr val="00CCFF"/>
          </a:solidFill>
          <a:ln w="76200" algn="ctr">
            <a:solidFill>
              <a:srgbClr val="00CCFF"/>
            </a:solidFill>
            <a:miter lim="800000"/>
            <a:headEnd/>
            <a:tailEnd/>
          </a:ln>
          <a:effectLst/>
        </p:spPr>
      </p:pic>
      <p:sp>
        <p:nvSpPr>
          <p:cNvPr id="47" name="タイトル 1"/>
          <p:cNvSpPr>
            <a:spLocks noGrp="1"/>
          </p:cNvSpPr>
          <p:nvPr>
            <p:ph type="title"/>
          </p:nvPr>
        </p:nvSpPr>
        <p:spPr>
          <a:xfrm>
            <a:off x="315913" y="55563"/>
            <a:ext cx="8577262" cy="681037"/>
          </a:xfrm>
        </p:spPr>
        <p:txBody>
          <a:bodyPr/>
          <a:lstStyle/>
          <a:p>
            <a:r>
              <a:rPr lang="en-US" altLang="ja-JP" sz="4000" dirty="0" smtClean="0"/>
              <a:t>Interconnection with Integrator</a:t>
            </a:r>
            <a:endParaRPr lang="ja-JP" altLang="en-US" sz="4000" dirty="0" smtClean="0"/>
          </a:p>
        </p:txBody>
      </p:sp>
      <p:sp>
        <p:nvSpPr>
          <p:cNvPr id="57" name="Line 10"/>
          <p:cNvSpPr>
            <a:spLocks noChangeShapeType="1"/>
          </p:cNvSpPr>
          <p:nvPr/>
        </p:nvSpPr>
        <p:spPr bwMode="auto">
          <a:xfrm flipV="1">
            <a:off x="3887194" y="3143248"/>
            <a:ext cx="0" cy="540000"/>
          </a:xfrm>
          <a:prstGeom prst="line">
            <a:avLst/>
          </a:prstGeom>
          <a:noFill/>
          <a:ln w="38100">
            <a:solidFill>
              <a:schemeClr val="tx1"/>
            </a:solidFill>
            <a:prstDash val="sysDot"/>
            <a:round/>
            <a:headEnd/>
            <a:tailEnd type="triangle" w="med" len="med"/>
          </a:ln>
          <a:effectLst/>
        </p:spPr>
        <p:txBody>
          <a:bodyPr/>
          <a:lstStyle/>
          <a:p>
            <a:endParaRPr lang="ja-JP" altLang="en-US"/>
          </a:p>
        </p:txBody>
      </p:sp>
      <p:sp>
        <p:nvSpPr>
          <p:cNvPr id="66" name="Rectangle 16"/>
          <p:cNvSpPr>
            <a:spLocks noChangeArrowheads="1"/>
          </p:cNvSpPr>
          <p:nvPr/>
        </p:nvSpPr>
        <p:spPr bwMode="auto">
          <a:xfrm>
            <a:off x="6429388" y="892401"/>
            <a:ext cx="1003300" cy="922338"/>
          </a:xfrm>
          <a:prstGeom prst="rect">
            <a:avLst/>
          </a:prstGeom>
          <a:noFill/>
          <a:ln w="38100">
            <a:solidFill>
              <a:schemeClr val="tx1"/>
            </a:solidFill>
            <a:miter lim="800000"/>
            <a:headEnd/>
            <a:tailEnd/>
          </a:ln>
          <a:effectLst/>
        </p:spPr>
        <p:txBody>
          <a:bodyPr wrap="none" anchor="ctr"/>
          <a:lstStyle/>
          <a:p>
            <a:endParaRPr kumimoji="1" lang="ja-JP" altLang="ja-JP" sz="2400">
              <a:ea typeface="ＭＳ Ｐゴシック" charset="-128"/>
            </a:endParaRPr>
          </a:p>
        </p:txBody>
      </p:sp>
      <p:pic>
        <p:nvPicPr>
          <p:cNvPr id="70" name="図 69" descr="txp_fig"/>
          <p:cNvPicPr>
            <a:picLocks noChangeAspect="1"/>
          </p:cNvPicPr>
          <p:nvPr>
            <p:custDataLst>
              <p:tags r:id="rId14"/>
            </p:custDataLst>
          </p:nvPr>
        </p:nvPicPr>
        <p:blipFill>
          <a:blip r:embed="rId31" cstate="print">
            <a:clrChange>
              <a:clrFrom>
                <a:srgbClr val="FFFFFF"/>
              </a:clrFrom>
              <a:clrTo>
                <a:srgbClr val="FFFFFF">
                  <a:alpha val="0"/>
                </a:srgbClr>
              </a:clrTo>
            </a:clrChange>
          </a:blip>
          <a:stretch>
            <a:fillRect/>
          </a:stretch>
        </p:blipFill>
        <p:spPr bwMode="auto">
          <a:xfrm>
            <a:off x="6643702" y="1214422"/>
            <a:ext cx="506753" cy="319474"/>
          </a:xfrm>
          <a:prstGeom prst="rect">
            <a:avLst/>
          </a:prstGeom>
          <a:noFill/>
          <a:ln/>
          <a:effectLst/>
        </p:spPr>
      </p:pic>
      <p:sp>
        <p:nvSpPr>
          <p:cNvPr id="71" name="Line 20"/>
          <p:cNvSpPr>
            <a:spLocks noChangeShapeType="1"/>
          </p:cNvSpPr>
          <p:nvPr/>
        </p:nvSpPr>
        <p:spPr bwMode="auto">
          <a:xfrm>
            <a:off x="7461273" y="1381844"/>
            <a:ext cx="468313" cy="0"/>
          </a:xfrm>
          <a:prstGeom prst="line">
            <a:avLst/>
          </a:prstGeom>
          <a:noFill/>
          <a:ln w="38100">
            <a:solidFill>
              <a:schemeClr val="tx1"/>
            </a:solidFill>
            <a:round/>
            <a:headEnd/>
            <a:tailEnd type="triangle" w="med" len="med"/>
          </a:ln>
          <a:effectLst/>
        </p:spPr>
        <p:txBody>
          <a:bodyPr/>
          <a:lstStyle/>
          <a:p>
            <a:endParaRPr lang="ja-JP" altLang="en-US"/>
          </a:p>
        </p:txBody>
      </p:sp>
      <p:pic>
        <p:nvPicPr>
          <p:cNvPr id="72" name="図 71" descr="txp_fig"/>
          <p:cNvPicPr>
            <a:picLocks noChangeAspect="1"/>
          </p:cNvPicPr>
          <p:nvPr>
            <p:custDataLst>
              <p:tags r:id="rId15"/>
            </p:custDataLst>
          </p:nvPr>
        </p:nvPicPr>
        <p:blipFill>
          <a:blip r:embed="rId32" cstate="print">
            <a:clrChange>
              <a:clrFrom>
                <a:srgbClr val="FFFFFF"/>
              </a:clrFrom>
              <a:clrTo>
                <a:srgbClr val="FFFFFF">
                  <a:alpha val="0"/>
                </a:srgbClr>
              </a:clrTo>
            </a:clrChange>
          </a:blip>
          <a:stretch>
            <a:fillRect/>
          </a:stretch>
        </p:blipFill>
        <p:spPr bwMode="auto">
          <a:xfrm>
            <a:off x="5798169" y="1000108"/>
            <a:ext cx="463033" cy="305180"/>
          </a:xfrm>
          <a:prstGeom prst="rect">
            <a:avLst/>
          </a:prstGeom>
          <a:noFill/>
          <a:ln/>
          <a:effectLst/>
        </p:spPr>
      </p:pic>
      <p:sp>
        <p:nvSpPr>
          <p:cNvPr id="50" name="正方形/長方形 49"/>
          <p:cNvSpPr/>
          <p:nvPr/>
        </p:nvSpPr>
        <p:spPr bwMode="auto">
          <a:xfrm>
            <a:off x="539552" y="3933014"/>
            <a:ext cx="7272808" cy="2876999"/>
          </a:xfrm>
          <a:prstGeom prst="rect">
            <a:avLst/>
          </a:prstGeom>
          <a:noFill/>
          <a:ln w="254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51"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AC2A0C58-2A36-44EE-8B7B-7AF74A2FCF56}" type="slidenum">
              <a:rPr lang="en-US" altLang="ja-JP"/>
              <a:pPr>
                <a:defRPr/>
              </a:pPr>
              <a:t>121</a:t>
            </a:fld>
            <a:r>
              <a:rPr lang="en-US" altLang="ja-JP"/>
              <a:t>]</a:t>
            </a:r>
          </a:p>
        </p:txBody>
      </p:sp>
      <p:pic>
        <p:nvPicPr>
          <p:cNvPr id="6" name="図 5" descr="txp_fig"/>
          <p:cNvPicPr>
            <a:picLocks noChangeAspect="1"/>
          </p:cNvPicPr>
          <p:nvPr>
            <p:custDataLst>
              <p:tags r:id="rId1"/>
            </p:custDataLst>
          </p:nvPr>
        </p:nvPicPr>
        <p:blipFill>
          <a:blip r:embed="rId5" cstate="print">
            <a:clrChange>
              <a:clrFrom>
                <a:srgbClr val="FFFFFF"/>
              </a:clrFrom>
              <a:clrTo>
                <a:srgbClr val="FFFFFF">
                  <a:alpha val="0"/>
                </a:srgbClr>
              </a:clrTo>
            </a:clrChange>
          </a:blip>
          <a:stretch>
            <a:fillRect/>
          </a:stretch>
        </p:blipFill>
        <p:spPr bwMode="auto">
          <a:xfrm>
            <a:off x="179503" y="980728"/>
            <a:ext cx="8786155" cy="5765213"/>
          </a:xfrm>
          <a:prstGeom prst="rect">
            <a:avLst/>
          </a:prstGeom>
          <a:noFill/>
          <a:ln/>
          <a:effectLst/>
        </p:spPr>
      </p:pic>
      <p:pic>
        <p:nvPicPr>
          <p:cNvPr id="7" name="図 6" descr="txp_fig"/>
          <p:cNvPicPr>
            <a:picLocks noChangeAspect="1"/>
          </p:cNvPicPr>
          <p:nvPr>
            <p:custDataLst>
              <p:tags r:id="rId2"/>
            </p:custDataLst>
          </p:nvPr>
        </p:nvPicPr>
        <p:blipFill>
          <a:blip r:embed="rId6" cstate="print">
            <a:clrChange>
              <a:clrFrom>
                <a:srgbClr val="FFFFFF"/>
              </a:clrFrom>
              <a:clrTo>
                <a:srgbClr val="FFFFFF">
                  <a:alpha val="0"/>
                </a:srgbClr>
              </a:clrTo>
            </a:clrChange>
          </a:blip>
          <a:stretch>
            <a:fillRect/>
          </a:stretch>
        </p:blipFill>
        <p:spPr bwMode="auto">
          <a:xfrm>
            <a:off x="5308484" y="3884930"/>
            <a:ext cx="3795913" cy="747370"/>
          </a:xfrm>
          <a:prstGeom prst="rect">
            <a:avLst/>
          </a:prstGeom>
          <a:solidFill>
            <a:srgbClr val="FFFF00"/>
          </a:solidFill>
          <a:ln w="38100" cap="flat" cmpd="sng" algn="ctr">
            <a:solidFill>
              <a:srgbClr val="FFFF00"/>
            </a:solidFill>
            <a:prstDash val="solid"/>
            <a:round/>
            <a:headEnd type="none" w="med" len="med"/>
            <a:tailEnd type="none" w="med" len="med"/>
          </a:ln>
          <a:effectLst/>
        </p:spPr>
      </p:pic>
      <p:sp>
        <p:nvSpPr>
          <p:cNvPr id="8" name="タイトル 1"/>
          <p:cNvSpPr>
            <a:spLocks noGrp="1"/>
          </p:cNvSpPr>
          <p:nvPr>
            <p:ph type="title"/>
          </p:nvPr>
        </p:nvSpPr>
        <p:spPr>
          <a:xfrm>
            <a:off x="315913" y="55563"/>
            <a:ext cx="8577262" cy="681037"/>
          </a:xfrm>
        </p:spPr>
        <p:txBody>
          <a:bodyPr/>
          <a:lstStyle/>
          <a:p>
            <a:r>
              <a:rPr lang="en-US" altLang="ja-JP" sz="4000" dirty="0" smtClean="0"/>
              <a:t>CLPS by LPV OF</a:t>
            </a:r>
            <a:endParaRPr lang="ja-JP" altLang="en-US" sz="4000" dirty="0" smtClean="0"/>
          </a:p>
        </p:txBody>
      </p:sp>
      <p:sp>
        <p:nvSpPr>
          <p:cNvPr id="9"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FC15EBCD-F227-48CE-B317-3061809DB95E}" type="slidenum">
              <a:rPr lang="en-US" altLang="ja-JP"/>
              <a:pPr>
                <a:defRPr/>
              </a:pPr>
              <a:t>122</a:t>
            </a:fld>
            <a:r>
              <a:rPr lang="en-US" altLang="ja-JP"/>
              <a:t>]</a:t>
            </a:r>
          </a:p>
        </p:txBody>
      </p:sp>
      <p:pic>
        <p:nvPicPr>
          <p:cNvPr id="8" name="図 7"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67325" y="932601"/>
            <a:ext cx="7597656" cy="5879014"/>
          </a:xfrm>
          <a:prstGeom prst="rect">
            <a:avLst/>
          </a:prstGeom>
          <a:noFill/>
          <a:ln/>
          <a:effectLst/>
        </p:spPr>
      </p:pic>
      <p:sp>
        <p:nvSpPr>
          <p:cNvPr id="5" name="タイトル 1"/>
          <p:cNvSpPr>
            <a:spLocks noGrp="1"/>
          </p:cNvSpPr>
          <p:nvPr>
            <p:ph type="title"/>
          </p:nvPr>
        </p:nvSpPr>
        <p:spPr>
          <a:xfrm>
            <a:off x="315913" y="55563"/>
            <a:ext cx="8577262" cy="681037"/>
          </a:xfrm>
        </p:spPr>
        <p:txBody>
          <a:bodyPr/>
          <a:lstStyle/>
          <a:p>
            <a:r>
              <a:rPr lang="en-US" altLang="ja-JP" dirty="0" smtClean="0"/>
              <a:t>LMI Based Design of LPV OF</a:t>
            </a:r>
            <a:endParaRPr kumimoji="1" lang="ja-JP" altLang="en-US" dirty="0"/>
          </a:p>
        </p:txBody>
      </p:sp>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421CD227-E2BE-4D20-A5D8-64F340433903}" type="slidenum">
              <a:rPr lang="en-US" altLang="ja-JP"/>
              <a:pPr>
                <a:defRPr/>
              </a:pPr>
              <a:t>123</a:t>
            </a:fld>
            <a:r>
              <a:rPr lang="en-US" altLang="ja-JP"/>
              <a:t>]</a:t>
            </a:r>
          </a:p>
        </p:txBody>
      </p:sp>
      <p:grpSp>
        <p:nvGrpSpPr>
          <p:cNvPr id="2" name="グループ化 8"/>
          <p:cNvGrpSpPr/>
          <p:nvPr/>
        </p:nvGrpSpPr>
        <p:grpSpPr>
          <a:xfrm>
            <a:off x="7027931" y="1132222"/>
            <a:ext cx="2098768" cy="2231944"/>
            <a:chOff x="2028321" y="3836272"/>
            <a:chExt cx="2674832" cy="2736000"/>
          </a:xfrm>
        </p:grpSpPr>
        <p:sp>
          <p:nvSpPr>
            <p:cNvPr id="18" name="パイ 17"/>
            <p:cNvSpPr/>
            <p:nvPr/>
          </p:nvSpPr>
          <p:spPr bwMode="auto">
            <a:xfrm>
              <a:off x="2428860" y="4357694"/>
              <a:ext cx="2071702" cy="1857388"/>
            </a:xfrm>
            <a:prstGeom prst="pie">
              <a:avLst>
                <a:gd name="adj1" fmla="val 8336714"/>
                <a:gd name="adj2" fmla="val 13248303"/>
              </a:avLst>
            </a:prstGeom>
            <a:solidFill>
              <a:srgbClr val="FF0000">
                <a:alpha val="50000"/>
              </a:srgbClr>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19" name="二等辺三角形 18"/>
            <p:cNvSpPr/>
            <p:nvPr/>
          </p:nvSpPr>
          <p:spPr bwMode="auto">
            <a:xfrm rot="5400000">
              <a:off x="3143240" y="5155235"/>
              <a:ext cx="416048" cy="273172"/>
            </a:xfrm>
            <a:prstGeom prst="triangle">
              <a:avLst/>
            </a:prstGeom>
            <a:solidFill>
              <a:schemeClr val="bg1"/>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pic>
          <p:nvPicPr>
            <p:cNvPr id="20" name="図 19" descr="txp_fig"/>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2940649" y="5025182"/>
              <a:ext cx="126043" cy="205649"/>
            </a:xfrm>
            <a:prstGeom prst="rect">
              <a:avLst/>
            </a:prstGeom>
            <a:noFill/>
            <a:ln/>
            <a:effectLst/>
          </p:spPr>
        </p:pic>
        <p:cxnSp>
          <p:nvCxnSpPr>
            <p:cNvPr id="21" name="直線矢印コネクタ 20"/>
            <p:cNvCxnSpPr/>
            <p:nvPr/>
          </p:nvCxnSpPr>
          <p:spPr bwMode="auto">
            <a:xfrm>
              <a:off x="2111153" y="5286388"/>
              <a:ext cx="2592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直線矢印コネクタ 21"/>
            <p:cNvCxnSpPr/>
            <p:nvPr/>
          </p:nvCxnSpPr>
          <p:spPr bwMode="auto">
            <a:xfrm rot="5400000" flipH="1" flipV="1">
              <a:off x="2120706" y="5204272"/>
              <a:ext cx="27360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3" name="図 22" descr="txp_fig.png"/>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4299686" y="5429263"/>
              <a:ext cx="376373" cy="209900"/>
            </a:xfrm>
            <a:prstGeom prst="rect">
              <a:avLst/>
            </a:prstGeom>
            <a:noFill/>
            <a:ln/>
            <a:effectLst/>
          </p:spPr>
        </p:pic>
        <p:pic>
          <p:nvPicPr>
            <p:cNvPr id="24" name="図 23" descr="txp_fig.png"/>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2996167" y="3863723"/>
              <a:ext cx="361319" cy="209564"/>
            </a:xfrm>
            <a:prstGeom prst="rect">
              <a:avLst/>
            </a:prstGeom>
            <a:noFill/>
            <a:ln/>
            <a:effectLst/>
          </p:spPr>
        </p:pic>
        <p:pic>
          <p:nvPicPr>
            <p:cNvPr id="25" name="図 24" descr="txp_fig"/>
            <p:cNvPicPr>
              <a:picLocks noChangeAspect="1"/>
            </p:cNvPicPr>
            <p:nvPr>
              <p:custDataLst>
                <p:tags r:id="rId5"/>
              </p:custDataLst>
            </p:nvPr>
          </p:nvPicPr>
          <p:blipFill>
            <a:blip r:embed="rId12" cstate="print">
              <a:clrChange>
                <a:clrFrom>
                  <a:srgbClr val="FFFFFF"/>
                </a:clrFrom>
                <a:clrTo>
                  <a:srgbClr val="FFFFFF">
                    <a:alpha val="0"/>
                  </a:srgbClr>
                </a:clrTo>
              </a:clrChange>
            </a:blip>
            <a:stretch>
              <a:fillRect/>
            </a:stretch>
          </p:blipFill>
          <p:spPr bwMode="auto">
            <a:xfrm>
              <a:off x="3009633" y="5572140"/>
              <a:ext cx="393255" cy="141168"/>
            </a:xfrm>
            <a:prstGeom prst="rect">
              <a:avLst/>
            </a:prstGeom>
            <a:noFill/>
            <a:ln/>
            <a:effectLst/>
          </p:spPr>
        </p:pic>
        <p:pic>
          <p:nvPicPr>
            <p:cNvPr id="26" name="図 25" descr="txp_fig"/>
            <p:cNvPicPr>
              <a:picLocks noChangeAspect="1"/>
            </p:cNvPicPr>
            <p:nvPr>
              <p:custDataLst>
                <p:tags r:id="rId6"/>
              </p:custDataLst>
            </p:nvPr>
          </p:nvPicPr>
          <p:blipFill>
            <a:blip r:embed="rId13" cstate="print">
              <a:clrChange>
                <a:clrFrom>
                  <a:srgbClr val="FFFFFF"/>
                </a:clrFrom>
                <a:clrTo>
                  <a:srgbClr val="FFFFFF">
                    <a:alpha val="0"/>
                  </a:srgbClr>
                </a:clrTo>
              </a:clrChange>
            </a:blip>
            <a:stretch>
              <a:fillRect/>
            </a:stretch>
          </p:blipFill>
          <p:spPr bwMode="auto">
            <a:xfrm>
              <a:off x="2028321" y="5357826"/>
              <a:ext cx="337076" cy="141571"/>
            </a:xfrm>
            <a:prstGeom prst="rect">
              <a:avLst/>
            </a:prstGeom>
            <a:noFill/>
            <a:ln/>
            <a:effectLst/>
          </p:spPr>
        </p:pic>
      </p:grpSp>
      <p:pic>
        <p:nvPicPr>
          <p:cNvPr id="35" name="図 34" descr="txp_fig"/>
          <p:cNvPicPr>
            <a:picLocks noChangeAspect="1"/>
          </p:cNvPicPr>
          <p:nvPr>
            <p:custDataLst>
              <p:tags r:id="rId1"/>
            </p:custDataLst>
          </p:nvPr>
        </p:nvPicPr>
        <p:blipFill>
          <a:blip r:embed="rId14" cstate="print">
            <a:clrChange>
              <a:clrFrom>
                <a:srgbClr val="FFFFFF"/>
              </a:clrFrom>
              <a:clrTo>
                <a:srgbClr val="FFFFFF">
                  <a:alpha val="0"/>
                </a:srgbClr>
              </a:clrTo>
            </a:clrChange>
          </a:blip>
          <a:stretch>
            <a:fillRect/>
          </a:stretch>
        </p:blipFill>
        <p:spPr bwMode="auto">
          <a:xfrm>
            <a:off x="107504" y="980728"/>
            <a:ext cx="8458987" cy="5190573"/>
          </a:xfrm>
          <a:prstGeom prst="rect">
            <a:avLst/>
          </a:prstGeom>
          <a:noFill/>
          <a:ln/>
          <a:effectLst/>
        </p:spPr>
      </p:pic>
      <p:sp>
        <p:nvSpPr>
          <p:cNvPr id="16" name="タイトル 1"/>
          <p:cNvSpPr>
            <a:spLocks noGrp="1"/>
          </p:cNvSpPr>
          <p:nvPr>
            <p:ph type="title"/>
          </p:nvPr>
        </p:nvSpPr>
        <p:spPr>
          <a:xfrm>
            <a:off x="315913" y="55563"/>
            <a:ext cx="8577262" cy="681037"/>
          </a:xfrm>
        </p:spPr>
        <p:txBody>
          <a:bodyPr/>
          <a:lstStyle/>
          <a:p>
            <a:r>
              <a:rPr lang="en-US" altLang="ja-JP" dirty="0" smtClean="0"/>
              <a:t>LMIs for OF Design</a:t>
            </a:r>
            <a:endParaRPr kumimoji="1" lang="ja-JP" altLang="en-US" dirty="0"/>
          </a:p>
        </p:txBody>
      </p:sp>
      <p:sp>
        <p:nvSpPr>
          <p:cNvPr id="1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2"/>
          <p:cNvSpPr>
            <a:spLocks noGrp="1"/>
          </p:cNvSpPr>
          <p:nvPr>
            <p:ph type="sldNum" sz="quarter" idx="10"/>
          </p:nvPr>
        </p:nvSpPr>
        <p:spPr/>
        <p:txBody>
          <a:bodyPr/>
          <a:lstStyle/>
          <a:p>
            <a:r>
              <a:rPr lang="en-US" altLang="ja-JP"/>
              <a:t>[</a:t>
            </a:r>
            <a:fld id="{DE4F0E1D-58D1-4BA7-BEDF-737693A76DC5}" type="slidenum">
              <a:rPr lang="en-US" altLang="ja-JP"/>
              <a:pPr/>
              <a:t>124</a:t>
            </a:fld>
            <a:r>
              <a:rPr lang="en-US" altLang="ja-JP"/>
              <a:t>]</a:t>
            </a:r>
          </a:p>
        </p:txBody>
      </p:sp>
      <p:pic>
        <p:nvPicPr>
          <p:cNvPr id="1621033" name="Picture 41" descr="txp_fig"/>
          <p:cNvPicPr>
            <a:picLocks noChangeAspect="1" noChangeArrowheads="1"/>
          </p:cNvPicPr>
          <p:nvPr>
            <p:custDataLst>
              <p:tags r:id="rId1"/>
            </p:custDataLst>
          </p:nvPr>
        </p:nvPicPr>
        <p:blipFill>
          <a:blip r:embed="rId3" cstate="print">
            <a:clrChange>
              <a:clrFrom>
                <a:srgbClr val="FFFFFF"/>
              </a:clrFrom>
              <a:clrTo>
                <a:srgbClr val="FFFFFF">
                  <a:alpha val="0"/>
                </a:srgbClr>
              </a:clrTo>
            </a:clrChange>
          </a:blip>
          <a:srcRect/>
          <a:stretch>
            <a:fillRect/>
          </a:stretch>
        </p:blipFill>
        <p:spPr bwMode="auto">
          <a:xfrm>
            <a:off x="466725" y="982663"/>
            <a:ext cx="6048375" cy="5711825"/>
          </a:xfrm>
          <a:prstGeom prst="rect">
            <a:avLst/>
          </a:prstGeom>
          <a:noFill/>
          <a:ln w="9525" algn="ctr">
            <a:noFill/>
            <a:miter lim="800000"/>
            <a:headEnd/>
            <a:tailEnd/>
          </a:ln>
          <a:effectLst/>
        </p:spPr>
      </p:pic>
      <p:sp>
        <p:nvSpPr>
          <p:cNvPr id="5" name="Rectangle 2"/>
          <p:cNvSpPr txBox="1">
            <a:spLocks noChangeArrowheads="1"/>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b="0" i="0" u="none" strike="noStrike" kern="0" cap="none" spc="0" normalizeH="0" baseline="0" noProof="0" dirty="0" smtClean="0">
                <a:ln>
                  <a:noFill/>
                </a:ln>
                <a:solidFill>
                  <a:schemeClr val="tx1"/>
                </a:solidFill>
                <a:effectLst/>
                <a:uLnTx/>
                <a:uFillTx/>
                <a:latin typeface="+mn-lt"/>
                <a:ea typeface="+mn-ea"/>
                <a:cs typeface="+mn-cs"/>
              </a:rPr>
              <a:t>Scheduled PID Controller</a:t>
            </a:r>
            <a:endParaRPr kumimoji="1" lang="en-US" altLang="ja-JP" sz="3800" b="0" i="0" u="none" strike="noStrike" kern="0" cap="none" spc="0" normalizeH="0" baseline="0" noProof="0" dirty="0">
              <a:ln>
                <a:noFill/>
              </a:ln>
              <a:solidFill>
                <a:schemeClr val="tx1"/>
              </a:solidFill>
              <a:effectLst/>
              <a:uLnTx/>
              <a:uFillTx/>
              <a:latin typeface="+mn-lt"/>
              <a:ea typeface="+mn-ea"/>
              <a:cs typeface="+mn-cs"/>
            </a:endParaRPr>
          </a:p>
        </p:txBody>
      </p:sp>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 2"/>
          <p:cNvSpPr>
            <a:spLocks noGrp="1"/>
          </p:cNvSpPr>
          <p:nvPr>
            <p:ph type="sldNum" sz="quarter" idx="10"/>
          </p:nvPr>
        </p:nvSpPr>
        <p:spPr/>
        <p:txBody>
          <a:bodyPr/>
          <a:lstStyle/>
          <a:p>
            <a:r>
              <a:rPr lang="en-US" altLang="ja-JP"/>
              <a:t>[</a:t>
            </a:r>
            <a:fld id="{DEFF4974-A84C-4215-BE67-85A748DABEB1}" type="slidenum">
              <a:rPr lang="en-US" altLang="ja-JP"/>
              <a:pPr/>
              <a:t>125</a:t>
            </a:fld>
            <a:r>
              <a:rPr lang="en-US" altLang="ja-JP"/>
              <a:t>]</a:t>
            </a:r>
          </a:p>
        </p:txBody>
      </p:sp>
      <p:sp>
        <p:nvSpPr>
          <p:cNvPr id="1614851" name="Rectangle 3"/>
          <p:cNvSpPr>
            <a:spLocks noChangeArrowheads="1"/>
          </p:cNvSpPr>
          <p:nvPr/>
        </p:nvSpPr>
        <p:spPr bwMode="auto">
          <a:xfrm>
            <a:off x="2025650" y="5078413"/>
            <a:ext cx="9144000" cy="0"/>
          </a:xfrm>
          <a:prstGeom prst="rect">
            <a:avLst/>
          </a:prstGeom>
          <a:noFill/>
          <a:ln w="9525" algn="ctr">
            <a:noFill/>
            <a:miter lim="800000"/>
            <a:headEnd/>
            <a:tailEnd/>
          </a:ln>
          <a:effectLst/>
        </p:spPr>
        <p:txBody>
          <a:bodyPr wrap="none" anchor="ctr">
            <a:spAutoFit/>
          </a:bodyPr>
          <a:lstStyle/>
          <a:p>
            <a:endParaRPr lang="ja-JP" altLang="en-US"/>
          </a:p>
        </p:txBody>
      </p:sp>
      <p:sp>
        <p:nvSpPr>
          <p:cNvPr id="1614852" name="Rectangle 4"/>
          <p:cNvSpPr>
            <a:spLocks noChangeArrowheads="1"/>
          </p:cNvSpPr>
          <p:nvPr/>
        </p:nvSpPr>
        <p:spPr bwMode="auto">
          <a:xfrm>
            <a:off x="3008313" y="5818188"/>
            <a:ext cx="9144000" cy="0"/>
          </a:xfrm>
          <a:prstGeom prst="rect">
            <a:avLst/>
          </a:prstGeom>
          <a:noFill/>
          <a:ln w="9525" algn="ctr">
            <a:noFill/>
            <a:miter lim="800000"/>
            <a:headEnd/>
            <a:tailEnd/>
          </a:ln>
          <a:effectLst/>
        </p:spPr>
        <p:txBody>
          <a:bodyPr wrap="none" anchor="ctr">
            <a:spAutoFit/>
          </a:bodyPr>
          <a:lstStyle/>
          <a:p>
            <a:endParaRPr lang="ja-JP" altLang="ja-JP"/>
          </a:p>
        </p:txBody>
      </p:sp>
      <p:pic>
        <p:nvPicPr>
          <p:cNvPr id="1614853" name="Picture 5" descr="txp_fig"/>
          <p:cNvPicPr>
            <a:picLocks noChangeAspect="1" noChangeArrowheads="1"/>
          </p:cNvPicPr>
          <p:nvPr>
            <p:custDataLst>
              <p:tags r:id="rId1"/>
            </p:custDataLst>
          </p:nvPr>
        </p:nvPicPr>
        <p:blipFill>
          <a:blip r:embed="rId3" cstate="print">
            <a:clrChange>
              <a:clrFrom>
                <a:srgbClr val="FFFFFF"/>
              </a:clrFrom>
              <a:clrTo>
                <a:srgbClr val="FFFFFF">
                  <a:alpha val="0"/>
                </a:srgbClr>
              </a:clrTo>
            </a:clrChange>
          </a:blip>
          <a:srcRect/>
          <a:stretch>
            <a:fillRect/>
          </a:stretch>
        </p:blipFill>
        <p:spPr bwMode="auto">
          <a:xfrm>
            <a:off x="467544" y="1124744"/>
            <a:ext cx="4627562" cy="468312"/>
          </a:xfrm>
          <a:prstGeom prst="rect">
            <a:avLst/>
          </a:prstGeom>
          <a:noFill/>
          <a:ln w="9525" algn="ctr">
            <a:noFill/>
            <a:miter lim="800000"/>
            <a:headEnd/>
            <a:tailEnd/>
          </a:ln>
          <a:effectLst/>
        </p:spPr>
      </p:pic>
      <p:graphicFrame>
        <p:nvGraphicFramePr>
          <p:cNvPr id="1614916" name="Group 68"/>
          <p:cNvGraphicFramePr>
            <a:graphicFrameLocks noGrp="1"/>
          </p:cNvGraphicFramePr>
          <p:nvPr>
            <p:ph/>
          </p:nvPr>
        </p:nvGraphicFramePr>
        <p:xfrm>
          <a:off x="250825" y="981075"/>
          <a:ext cx="8713788" cy="5688013"/>
        </p:xfrm>
        <a:graphic>
          <a:graphicData uri="http://schemas.openxmlformats.org/drawingml/2006/table">
            <a:tbl>
              <a:tblPr/>
              <a:tblGrid>
                <a:gridCol w="4357688"/>
                <a:gridCol w="4356100"/>
              </a:tblGrid>
              <a:tr h="28082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1" lang="ja-JP" altLang="ja-JP" sz="2600" b="0" i="0" u="none" strike="noStrike" cap="none" normalizeH="0" baseline="0" dirty="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1" lang="ja-JP" altLang="ja-JP" sz="26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797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1" lang="ja-JP" altLang="ja-JP" sz="26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1" lang="ja-JP" altLang="ja-JP" sz="2600" b="0" i="0" u="none" strike="noStrike" cap="none" normalizeH="0" baseline="0" dirty="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614917" name="Picture 69" descr="NOMOTOs_Rump_Speed"/>
          <p:cNvPicPr>
            <a:picLocks noChangeAspect="1" noChangeArrowheads="1"/>
          </p:cNvPicPr>
          <p:nvPr/>
        </p:nvPicPr>
        <p:blipFill>
          <a:blip r:embed="rId4" cstate="print"/>
          <a:srcRect/>
          <a:stretch>
            <a:fillRect/>
          </a:stretch>
        </p:blipFill>
        <p:spPr bwMode="auto">
          <a:xfrm>
            <a:off x="309563" y="1052513"/>
            <a:ext cx="4248150" cy="2687637"/>
          </a:xfrm>
          <a:prstGeom prst="rect">
            <a:avLst/>
          </a:prstGeom>
          <a:noFill/>
        </p:spPr>
      </p:pic>
      <p:pic>
        <p:nvPicPr>
          <p:cNvPr id="1614918" name="Picture 70" descr="NOMOTOs_Rump_Psi_case1"/>
          <p:cNvPicPr>
            <a:picLocks noChangeAspect="1" noChangeArrowheads="1"/>
          </p:cNvPicPr>
          <p:nvPr/>
        </p:nvPicPr>
        <p:blipFill>
          <a:blip r:embed="rId5" cstate="print"/>
          <a:srcRect/>
          <a:stretch>
            <a:fillRect/>
          </a:stretch>
        </p:blipFill>
        <p:spPr bwMode="auto">
          <a:xfrm>
            <a:off x="314325" y="3860800"/>
            <a:ext cx="4248150" cy="2725738"/>
          </a:xfrm>
          <a:prstGeom prst="rect">
            <a:avLst/>
          </a:prstGeom>
          <a:noFill/>
        </p:spPr>
      </p:pic>
      <p:pic>
        <p:nvPicPr>
          <p:cNvPr id="1614919" name="Picture 71" descr="NOMOTOs_Rump_Psi_case2"/>
          <p:cNvPicPr>
            <a:picLocks noChangeAspect="1" noChangeArrowheads="1"/>
          </p:cNvPicPr>
          <p:nvPr/>
        </p:nvPicPr>
        <p:blipFill>
          <a:blip r:embed="rId6" cstate="print"/>
          <a:srcRect/>
          <a:stretch>
            <a:fillRect/>
          </a:stretch>
        </p:blipFill>
        <p:spPr bwMode="auto">
          <a:xfrm>
            <a:off x="4643438" y="1052513"/>
            <a:ext cx="4249737" cy="2663825"/>
          </a:xfrm>
          <a:prstGeom prst="rect">
            <a:avLst/>
          </a:prstGeom>
          <a:noFill/>
        </p:spPr>
      </p:pic>
      <p:pic>
        <p:nvPicPr>
          <p:cNvPr id="1614920" name="Picture 72" descr="NOMOTOs_Rump_Psi_case3"/>
          <p:cNvPicPr>
            <a:picLocks noChangeAspect="1" noChangeArrowheads="1"/>
          </p:cNvPicPr>
          <p:nvPr/>
        </p:nvPicPr>
        <p:blipFill>
          <a:blip r:embed="rId7" cstate="print"/>
          <a:srcRect/>
          <a:stretch>
            <a:fillRect/>
          </a:stretch>
        </p:blipFill>
        <p:spPr bwMode="auto">
          <a:xfrm>
            <a:off x="4643438" y="3854450"/>
            <a:ext cx="4249737" cy="2728913"/>
          </a:xfrm>
          <a:prstGeom prst="rect">
            <a:avLst/>
          </a:prstGeom>
          <a:noFill/>
        </p:spPr>
      </p:pic>
      <p:sp>
        <p:nvSpPr>
          <p:cNvPr id="1614912" name="Text Box 64"/>
          <p:cNvSpPr txBox="1">
            <a:spLocks noChangeArrowheads="1"/>
          </p:cNvSpPr>
          <p:nvPr/>
        </p:nvSpPr>
        <p:spPr bwMode="auto">
          <a:xfrm>
            <a:off x="3708400" y="4076700"/>
            <a:ext cx="765175" cy="304800"/>
          </a:xfrm>
          <a:prstGeom prst="rect">
            <a:avLst/>
          </a:prstGeom>
          <a:solidFill>
            <a:schemeClr val="accent2"/>
          </a:solidFill>
          <a:ln w="9525" algn="ctr">
            <a:noFill/>
            <a:miter lim="800000"/>
            <a:headEnd/>
            <a:tailEnd/>
          </a:ln>
          <a:effectLst/>
        </p:spPr>
        <p:txBody>
          <a:bodyPr wrap="none">
            <a:spAutoFit/>
          </a:bodyPr>
          <a:lstStyle/>
          <a:p>
            <a:r>
              <a:rPr lang="en-US" altLang="ja-JP" sz="1400" b="1">
                <a:solidFill>
                  <a:schemeClr val="bg1"/>
                </a:solidFill>
                <a:latin typeface="HG丸ｺﾞｼｯｸM-PRO" pitchFamily="50" charset="-128"/>
                <a:ea typeface="HG丸ｺﾞｼｯｸM-PRO" pitchFamily="50" charset="-128"/>
              </a:rPr>
              <a:t>Case1</a:t>
            </a:r>
          </a:p>
        </p:txBody>
      </p:sp>
      <p:sp>
        <p:nvSpPr>
          <p:cNvPr id="1614923" name="Text Box 75"/>
          <p:cNvSpPr txBox="1">
            <a:spLocks noChangeArrowheads="1"/>
          </p:cNvSpPr>
          <p:nvPr/>
        </p:nvSpPr>
        <p:spPr bwMode="auto">
          <a:xfrm>
            <a:off x="7885113" y="4076700"/>
            <a:ext cx="765175" cy="304800"/>
          </a:xfrm>
          <a:prstGeom prst="rect">
            <a:avLst/>
          </a:prstGeom>
          <a:solidFill>
            <a:schemeClr val="accent2"/>
          </a:solidFill>
          <a:ln w="9525" algn="ctr">
            <a:noFill/>
            <a:miter lim="800000"/>
            <a:headEnd/>
            <a:tailEnd/>
          </a:ln>
          <a:effectLst/>
        </p:spPr>
        <p:txBody>
          <a:bodyPr wrap="none">
            <a:spAutoFit/>
          </a:bodyPr>
          <a:lstStyle/>
          <a:p>
            <a:r>
              <a:rPr lang="en-US" altLang="ja-JP" sz="1400" b="1">
                <a:solidFill>
                  <a:schemeClr val="bg1"/>
                </a:solidFill>
                <a:latin typeface="HG丸ｺﾞｼｯｸM-PRO" pitchFamily="50" charset="-128"/>
                <a:ea typeface="HG丸ｺﾞｼｯｸM-PRO" pitchFamily="50" charset="-128"/>
              </a:rPr>
              <a:t>Case3</a:t>
            </a:r>
          </a:p>
        </p:txBody>
      </p:sp>
      <p:sp>
        <p:nvSpPr>
          <p:cNvPr id="1614924" name="Text Box 76"/>
          <p:cNvSpPr txBox="1">
            <a:spLocks noChangeArrowheads="1"/>
          </p:cNvSpPr>
          <p:nvPr/>
        </p:nvSpPr>
        <p:spPr bwMode="auto">
          <a:xfrm>
            <a:off x="7885113" y="1268413"/>
            <a:ext cx="765175" cy="304800"/>
          </a:xfrm>
          <a:prstGeom prst="rect">
            <a:avLst/>
          </a:prstGeom>
          <a:solidFill>
            <a:schemeClr val="accent2"/>
          </a:solidFill>
          <a:ln w="9525" algn="ctr">
            <a:noFill/>
            <a:miter lim="800000"/>
            <a:headEnd/>
            <a:tailEnd/>
          </a:ln>
          <a:effectLst/>
        </p:spPr>
        <p:txBody>
          <a:bodyPr wrap="none">
            <a:spAutoFit/>
          </a:bodyPr>
          <a:lstStyle/>
          <a:p>
            <a:r>
              <a:rPr lang="en-US" altLang="ja-JP" sz="1400" b="1">
                <a:solidFill>
                  <a:schemeClr val="bg1"/>
                </a:solidFill>
                <a:latin typeface="HG丸ｺﾞｼｯｸM-PRO" pitchFamily="50" charset="-128"/>
                <a:ea typeface="HG丸ｺﾞｼｯｸM-PRO" pitchFamily="50" charset="-128"/>
              </a:rPr>
              <a:t>Case2</a:t>
            </a:r>
          </a:p>
        </p:txBody>
      </p:sp>
      <p:sp>
        <p:nvSpPr>
          <p:cNvPr id="14" name="Rectangle 2"/>
          <p:cNvSpPr txBox="1">
            <a:spLocks noChangeArrowheads="1"/>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kern="0" dirty="0" smtClean="0">
                <a:latin typeface="+mn-lt"/>
                <a:ea typeface="+mn-ea"/>
              </a:rPr>
              <a:t>LPV Control of MONOTO Model</a:t>
            </a:r>
            <a:endParaRPr kumimoji="1" lang="en-US" altLang="ja-JP" sz="3800" b="0" i="0" u="none" strike="noStrike" kern="0" cap="none" spc="0" normalizeH="0" baseline="0" noProof="0" dirty="0">
              <a:ln>
                <a:noFill/>
              </a:ln>
              <a:solidFill>
                <a:schemeClr val="tx1"/>
              </a:solidFill>
              <a:effectLst/>
              <a:uLnTx/>
              <a:uFillTx/>
              <a:latin typeface="+mn-lt"/>
              <a:ea typeface="+mn-ea"/>
              <a:cs typeface="+mn-cs"/>
            </a:endParaRPr>
          </a:p>
        </p:txBody>
      </p:sp>
      <p:sp>
        <p:nvSpPr>
          <p:cNvPr id="1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 2"/>
          <p:cNvSpPr>
            <a:spLocks noGrp="1"/>
          </p:cNvSpPr>
          <p:nvPr>
            <p:ph type="body" sz="half" idx="1"/>
          </p:nvPr>
        </p:nvSpPr>
        <p:spPr>
          <a:xfrm>
            <a:off x="3945261" y="1556792"/>
            <a:ext cx="4515172" cy="3351609"/>
          </a:xfrm>
        </p:spPr>
        <p:txBody>
          <a:bodyPr/>
          <a:lstStyle/>
          <a:p>
            <a:pPr lvl="1"/>
            <a:r>
              <a:rPr lang="en-US" altLang="ja-JP" dirty="0" smtClean="0"/>
              <a:t>Underwater Vehicle</a:t>
            </a:r>
          </a:p>
          <a:p>
            <a:pPr lvl="1"/>
            <a:r>
              <a:rPr lang="en-US" altLang="ja-JP" dirty="0" smtClean="0"/>
              <a:t>Flexible Riser</a:t>
            </a:r>
          </a:p>
          <a:p>
            <a:pPr lvl="1"/>
            <a:r>
              <a:rPr lang="en-US" altLang="ja-JP" sz="2800" dirty="0" smtClean="0">
                <a:solidFill>
                  <a:schemeClr val="tx2"/>
                </a:solidFill>
              </a:rPr>
              <a:t>Azimuth thrusters</a:t>
            </a:r>
            <a:endParaRPr lang="en-US" altLang="ja-JP" dirty="0" smtClean="0"/>
          </a:p>
          <a:p>
            <a:pPr lvl="1"/>
            <a:r>
              <a:rPr lang="en-US" altLang="ja-JP" dirty="0" err="1" smtClean="0">
                <a:solidFill>
                  <a:schemeClr val="tx1">
                    <a:lumMod val="65000"/>
                    <a:lumOff val="35000"/>
                  </a:schemeClr>
                </a:solidFill>
              </a:rPr>
              <a:t>Nomoto’s</a:t>
            </a:r>
            <a:r>
              <a:rPr lang="en-US" altLang="ja-JP" dirty="0" smtClean="0">
                <a:solidFill>
                  <a:schemeClr val="tx1">
                    <a:lumMod val="65000"/>
                    <a:lumOff val="35000"/>
                  </a:schemeClr>
                </a:solidFill>
              </a:rPr>
              <a:t> Model</a:t>
            </a:r>
          </a:p>
          <a:p>
            <a:pPr lvl="1"/>
            <a:r>
              <a:rPr lang="en-US" altLang="ja-JP" dirty="0" smtClean="0">
                <a:solidFill>
                  <a:srgbClr val="FF0000"/>
                </a:solidFill>
              </a:rPr>
              <a:t>Wind Turbine</a:t>
            </a:r>
            <a:endParaRPr kumimoji="1" lang="ja-JP" altLang="en-US" dirty="0">
              <a:solidFill>
                <a:srgbClr val="FF0000"/>
              </a:solidFill>
            </a:endParaRPr>
          </a:p>
        </p:txBody>
      </p:sp>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126</a:t>
            </a:fld>
            <a:r>
              <a:rPr lang="en-US" altLang="ja-JP" smtClean="0"/>
              <a:t>]</a:t>
            </a:r>
            <a:endParaRPr lang="en-US" altLang="ja-JP"/>
          </a:p>
        </p:txBody>
      </p:sp>
      <p:sp>
        <p:nvSpPr>
          <p:cNvPr id="6" name="Rectangle 38"/>
          <p:cNvSpPr>
            <a:spLocks noChangeArrowheads="1"/>
          </p:cNvSpPr>
          <p:nvPr/>
        </p:nvSpPr>
        <p:spPr bwMode="auto">
          <a:xfrm>
            <a:off x="693094" y="3885431"/>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Rectangle 38"/>
          <p:cNvSpPr>
            <a:spLocks noChangeArrowheads="1"/>
          </p:cNvSpPr>
          <p:nvPr/>
        </p:nvSpPr>
        <p:spPr bwMode="auto">
          <a:xfrm>
            <a:off x="689671" y="1009303"/>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4" name="正方形/長方形 54"/>
          <p:cNvSpPr>
            <a:spLocks noChangeArrowheads="1"/>
          </p:cNvSpPr>
          <p:nvPr/>
        </p:nvSpPr>
        <p:spPr bwMode="auto">
          <a:xfrm>
            <a:off x="646238" y="975395"/>
            <a:ext cx="3672408" cy="2736304"/>
          </a:xfrm>
          <a:prstGeom prst="rect">
            <a:avLst/>
          </a:prstGeom>
          <a:noFill/>
          <a:ln w="76200" algn="ctr">
            <a:solidFill>
              <a:srgbClr val="00B0F0"/>
            </a:solidFill>
            <a:round/>
            <a:headEnd/>
            <a:tailEnd type="triangle" w="med" len="med"/>
          </a:ln>
        </p:spPr>
        <p:txBody>
          <a:bodyPr/>
          <a:lstStyle/>
          <a:p>
            <a:pPr marL="0" lvl="1"/>
            <a:r>
              <a:rPr lang="en-US" altLang="ja-JP" b="1" dirty="0" smtClean="0">
                <a:latin typeface="+mj-lt"/>
              </a:rPr>
              <a:t>LQI</a:t>
            </a:r>
            <a:r>
              <a:rPr lang="ja-JP" altLang="en-US" b="1" dirty="0" smtClean="0">
                <a:latin typeface="+mj-lt"/>
              </a:rPr>
              <a:t> </a:t>
            </a:r>
            <a:r>
              <a:rPr lang="en-US" altLang="ja-JP" b="1" dirty="0" smtClean="0">
                <a:latin typeface="+mj-lt"/>
              </a:rPr>
              <a:t>Control</a:t>
            </a:r>
          </a:p>
          <a:p>
            <a:pPr marL="0" lvl="1" algn="l"/>
            <a:r>
              <a:rPr lang="en-US" altLang="ja-JP" dirty="0" smtClean="0">
                <a:solidFill>
                  <a:schemeClr val="tx1">
                    <a:lumMod val="65000"/>
                    <a:lumOff val="35000"/>
                  </a:schemeClr>
                </a:solidFill>
                <a:latin typeface="+mj-lt"/>
              </a:rPr>
              <a:t>Linear-Quadratic-Integral Design of</a:t>
            </a:r>
            <a:r>
              <a:rPr lang="en-US" altLang="ja-JP" b="1" dirty="0" smtClean="0">
                <a:solidFill>
                  <a:schemeClr val="tx1">
                    <a:lumMod val="65000"/>
                    <a:lumOff val="35000"/>
                  </a:schemeClr>
                </a:solidFill>
                <a:latin typeface="+mj-lt"/>
              </a:rPr>
              <a:t> </a:t>
            </a:r>
            <a:r>
              <a:rPr lang="en-US" altLang="ja-JP" dirty="0" smtClean="0">
                <a:solidFill>
                  <a:schemeClr val="tx1">
                    <a:lumMod val="65000"/>
                    <a:lumOff val="35000"/>
                  </a:schemeClr>
                </a:solidFill>
                <a:latin typeface="+mj-lt"/>
              </a:rPr>
              <a:t>Linear-Time-Invariant Control</a:t>
            </a:r>
          </a:p>
          <a:p>
            <a:endParaRPr lang="ja-JP" altLang="en-US" dirty="0"/>
          </a:p>
        </p:txBody>
      </p:sp>
      <p:sp>
        <p:nvSpPr>
          <p:cNvPr id="15" name="正方形/長方形 54"/>
          <p:cNvSpPr>
            <a:spLocks noChangeArrowheads="1"/>
          </p:cNvSpPr>
          <p:nvPr/>
        </p:nvSpPr>
        <p:spPr bwMode="auto">
          <a:xfrm>
            <a:off x="4462661" y="975394"/>
            <a:ext cx="4069779" cy="5615905"/>
          </a:xfrm>
          <a:prstGeom prst="rect">
            <a:avLst/>
          </a:prstGeom>
          <a:noFill/>
          <a:ln w="76200" algn="ctr">
            <a:solidFill>
              <a:srgbClr val="00B0F0"/>
            </a:solidFill>
            <a:round/>
            <a:headEnd/>
            <a:tailEnd type="triangle" w="med" len="med"/>
          </a:ln>
        </p:spPr>
        <p:txBody>
          <a:bodyPr/>
          <a:lstStyle/>
          <a:p>
            <a:pPr algn="l"/>
            <a:r>
              <a:rPr lang="en-US" altLang="ja-JP" b="1" dirty="0" smtClean="0">
                <a:latin typeface="+mj-lt"/>
              </a:rPr>
              <a:t>Applications</a:t>
            </a:r>
            <a:endParaRPr lang="ja-JP" altLang="en-US" b="1" dirty="0">
              <a:latin typeface="+mj-lt"/>
            </a:endParaRPr>
          </a:p>
        </p:txBody>
      </p:sp>
      <p:sp>
        <p:nvSpPr>
          <p:cNvPr id="16" name="正方形/長方形 54"/>
          <p:cNvSpPr>
            <a:spLocks noChangeArrowheads="1"/>
          </p:cNvSpPr>
          <p:nvPr/>
        </p:nvSpPr>
        <p:spPr bwMode="auto">
          <a:xfrm>
            <a:off x="646238" y="3855715"/>
            <a:ext cx="3690689" cy="2736304"/>
          </a:xfrm>
          <a:prstGeom prst="rect">
            <a:avLst/>
          </a:prstGeom>
          <a:noFill/>
          <a:ln w="76200" algn="ctr">
            <a:solidFill>
              <a:srgbClr val="00B0F0"/>
            </a:solidFill>
            <a:round/>
            <a:headEnd/>
            <a:tailEnd type="triangle" w="med" len="med"/>
          </a:ln>
        </p:spPr>
        <p:txBody>
          <a:bodyPr/>
          <a:lstStyle/>
          <a:p>
            <a:pPr marL="0" lvl="1" algn="l"/>
            <a:r>
              <a:rPr lang="en-US" altLang="ja-JP" b="1" dirty="0" smtClean="0">
                <a:latin typeface="+mj-lt"/>
              </a:rPr>
              <a:t>     LPV Control</a:t>
            </a:r>
          </a:p>
          <a:p>
            <a:pPr marL="0" lvl="1" algn="l"/>
            <a:r>
              <a:rPr lang="en-US" altLang="ja-JP" dirty="0" smtClean="0">
                <a:solidFill>
                  <a:schemeClr val="tx1">
                    <a:lumMod val="65000"/>
                    <a:lumOff val="35000"/>
                  </a:schemeClr>
                </a:solidFill>
                <a:latin typeface="+mj-lt"/>
              </a:rPr>
              <a:t>Linear-Matrix- Inequality Based Design of Linear-Parameter-Varying  Control</a:t>
            </a:r>
            <a:endParaRPr lang="ja-JP" altLang="en-US" dirty="0"/>
          </a:p>
        </p:txBody>
      </p:sp>
      <p:sp>
        <p:nvSpPr>
          <p:cNvPr id="18" name="Rectangle 38"/>
          <p:cNvSpPr>
            <a:spLocks noChangeArrowheads="1"/>
          </p:cNvSpPr>
          <p:nvPr/>
        </p:nvSpPr>
        <p:spPr bwMode="auto">
          <a:xfrm>
            <a:off x="4519043" y="162880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9" name="Rectangle 38"/>
          <p:cNvSpPr>
            <a:spLocks noChangeArrowheads="1"/>
          </p:cNvSpPr>
          <p:nvPr/>
        </p:nvSpPr>
        <p:spPr bwMode="auto">
          <a:xfrm>
            <a:off x="4512368" y="2060848"/>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0" name="Rectangle 38"/>
          <p:cNvSpPr>
            <a:spLocks noChangeArrowheads="1"/>
          </p:cNvSpPr>
          <p:nvPr/>
        </p:nvSpPr>
        <p:spPr bwMode="auto">
          <a:xfrm>
            <a:off x="4512368" y="2567754"/>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1" name="Rectangle 38"/>
          <p:cNvSpPr>
            <a:spLocks noChangeArrowheads="1"/>
          </p:cNvSpPr>
          <p:nvPr/>
        </p:nvSpPr>
        <p:spPr bwMode="auto">
          <a:xfrm>
            <a:off x="4512368" y="306896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2" name="Rectangle 38"/>
          <p:cNvSpPr>
            <a:spLocks noChangeArrowheads="1"/>
          </p:cNvSpPr>
          <p:nvPr/>
        </p:nvSpPr>
        <p:spPr bwMode="auto">
          <a:xfrm>
            <a:off x="4512368" y="357586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HYWIND</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127</a:t>
            </a:fld>
            <a:r>
              <a:rPr lang="en-US" altLang="ja-JP" smtClean="0"/>
              <a:t>]</a:t>
            </a:r>
            <a:endParaRPr lang="en-US" altLang="ja-JP"/>
          </a:p>
        </p:txBody>
      </p:sp>
      <p:pic>
        <p:nvPicPr>
          <p:cNvPr id="24" name="hywind2.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2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8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スライド番号プレースホルダ 3"/>
          <p:cNvSpPr>
            <a:spLocks noGrp="1"/>
          </p:cNvSpPr>
          <p:nvPr>
            <p:ph type="sldNum" sz="quarter" idx="10"/>
          </p:nvPr>
        </p:nvSpPr>
        <p:spPr/>
        <p:txBody>
          <a:bodyPr/>
          <a:lstStyle/>
          <a:p>
            <a:r>
              <a:rPr lang="en-US" altLang="ja-JP"/>
              <a:t>[</a:t>
            </a:r>
            <a:fld id="{F8B9F699-6554-4782-8E69-6E56AC45735B}" type="slidenum">
              <a:rPr lang="en-US" altLang="ja-JP"/>
              <a:pPr/>
              <a:t>128</a:t>
            </a:fld>
            <a:r>
              <a:rPr lang="en-US" altLang="ja-JP"/>
              <a:t>]</a:t>
            </a:r>
          </a:p>
        </p:txBody>
      </p:sp>
      <p:sp>
        <p:nvSpPr>
          <p:cNvPr id="1668098" name="Text Box 2"/>
          <p:cNvSpPr txBox="1">
            <a:spLocks noChangeArrowheads="1"/>
          </p:cNvSpPr>
          <p:nvPr/>
        </p:nvSpPr>
        <p:spPr bwMode="auto">
          <a:xfrm>
            <a:off x="107950" y="39688"/>
            <a:ext cx="8928100" cy="701675"/>
          </a:xfrm>
          <a:prstGeom prst="rect">
            <a:avLst/>
          </a:prstGeom>
          <a:noFill/>
          <a:ln w="38100">
            <a:noFill/>
            <a:miter lim="800000"/>
            <a:headEnd/>
            <a:tailEnd/>
          </a:ln>
          <a:effectLst/>
        </p:spPr>
        <p:txBody>
          <a:bodyPr lIns="90000" tIns="46800" rIns="90000" bIns="46800">
            <a:spAutoFit/>
          </a:bodyPr>
          <a:lstStyle/>
          <a:p>
            <a:pPr algn="l"/>
            <a:r>
              <a:rPr kumimoji="1" lang="ja-JP" altLang="en-US" sz="4000">
                <a:latin typeface="Tahoma" pitchFamily="34" charset="0"/>
                <a:ea typeface="ＭＳ ゴシック" pitchFamily="49" charset="-128"/>
              </a:rPr>
              <a:t>風力発電機の制御問題</a:t>
            </a:r>
          </a:p>
        </p:txBody>
      </p:sp>
      <p:sp>
        <p:nvSpPr>
          <p:cNvPr id="1668099" name="Text Box 3"/>
          <p:cNvSpPr txBox="1">
            <a:spLocks noChangeArrowheads="1"/>
          </p:cNvSpPr>
          <p:nvPr/>
        </p:nvSpPr>
        <p:spPr bwMode="auto">
          <a:xfrm>
            <a:off x="339725" y="5956300"/>
            <a:ext cx="8534400" cy="473075"/>
          </a:xfrm>
          <a:prstGeom prst="rect">
            <a:avLst/>
          </a:prstGeom>
          <a:noFill/>
          <a:ln w="38100">
            <a:noFill/>
            <a:miter lim="800000"/>
            <a:headEnd/>
            <a:tailEnd/>
          </a:ln>
          <a:effectLst/>
        </p:spPr>
        <p:txBody>
          <a:bodyPr lIns="90000" tIns="46800" rIns="90000" bIns="46800">
            <a:spAutoFit/>
          </a:bodyPr>
          <a:lstStyle/>
          <a:p>
            <a:r>
              <a:rPr kumimoji="1" lang="ja-JP" altLang="en-US" sz="2500">
                <a:solidFill>
                  <a:schemeClr val="accent2"/>
                </a:solidFill>
                <a:latin typeface="Tahoma" pitchFamily="34" charset="0"/>
                <a:ea typeface="ＭＳ Ｐゴシック" charset="-128"/>
              </a:rPr>
              <a:t>最適回転数制御による高効率化の実現</a:t>
            </a:r>
          </a:p>
        </p:txBody>
      </p:sp>
      <p:sp>
        <p:nvSpPr>
          <p:cNvPr id="1668100" name="AutoShape 4"/>
          <p:cNvSpPr>
            <a:spLocks noChangeArrowheads="1"/>
          </p:cNvSpPr>
          <p:nvPr/>
        </p:nvSpPr>
        <p:spPr bwMode="auto">
          <a:xfrm>
            <a:off x="4230688" y="5697538"/>
            <a:ext cx="762000" cy="287337"/>
          </a:xfrm>
          <a:prstGeom prst="downArrow">
            <a:avLst>
              <a:gd name="adj1" fmla="val 50000"/>
              <a:gd name="adj2" fmla="val 25000"/>
            </a:avLst>
          </a:prstGeom>
          <a:solidFill>
            <a:srgbClr val="0000FF"/>
          </a:solidFill>
          <a:ln w="38100">
            <a:solidFill>
              <a:srgbClr val="0000FF"/>
            </a:solidFill>
            <a:miter lim="800000"/>
            <a:headEnd/>
            <a:tailEnd/>
          </a:ln>
          <a:effectLst/>
        </p:spPr>
        <p:txBody>
          <a:bodyPr lIns="90000" tIns="46800" rIns="90000" bIns="46800" anchor="ctr">
            <a:spAutoFit/>
          </a:bodyPr>
          <a:lstStyle/>
          <a:p>
            <a:endParaRPr lang="ja-JP" altLang="en-US"/>
          </a:p>
        </p:txBody>
      </p:sp>
      <p:sp>
        <p:nvSpPr>
          <p:cNvPr id="1668101" name="Text Box 5"/>
          <p:cNvSpPr txBox="1">
            <a:spLocks noChangeArrowheads="1"/>
          </p:cNvSpPr>
          <p:nvPr/>
        </p:nvSpPr>
        <p:spPr bwMode="auto">
          <a:xfrm>
            <a:off x="342900" y="4395788"/>
            <a:ext cx="8534400" cy="473075"/>
          </a:xfrm>
          <a:prstGeom prst="rect">
            <a:avLst/>
          </a:prstGeom>
          <a:noFill/>
          <a:ln w="38100">
            <a:noFill/>
            <a:miter lim="800000"/>
            <a:headEnd/>
            <a:tailEnd/>
          </a:ln>
          <a:effectLst/>
        </p:spPr>
        <p:txBody>
          <a:bodyPr lIns="90000" tIns="46800" rIns="90000" bIns="46800">
            <a:spAutoFit/>
          </a:bodyPr>
          <a:lstStyle/>
          <a:p>
            <a:r>
              <a:rPr kumimoji="1" lang="ja-JP" altLang="en-US" sz="2500">
                <a:solidFill>
                  <a:schemeClr val="tx2"/>
                </a:solidFill>
                <a:latin typeface="Tahoma" pitchFamily="34" charset="0"/>
                <a:ea typeface="ＭＳ Ｐゴシック" charset="-128"/>
              </a:rPr>
              <a:t>風は強く吹いたり、全く吹かなかったり・・・</a:t>
            </a:r>
          </a:p>
        </p:txBody>
      </p:sp>
      <p:pic>
        <p:nvPicPr>
          <p:cNvPr id="1668102" name="Picture 6" descr="Middelgrunden_Picture"/>
          <p:cNvPicPr>
            <a:picLocks noChangeAspect="1" noChangeArrowheads="1"/>
          </p:cNvPicPr>
          <p:nvPr/>
        </p:nvPicPr>
        <p:blipFill>
          <a:blip r:embed="rId3" cstate="print"/>
          <a:srcRect/>
          <a:stretch>
            <a:fillRect/>
          </a:stretch>
        </p:blipFill>
        <p:spPr bwMode="auto">
          <a:xfrm>
            <a:off x="250825" y="896938"/>
            <a:ext cx="4176713" cy="3117850"/>
          </a:xfrm>
          <a:prstGeom prst="rect">
            <a:avLst/>
          </a:prstGeom>
          <a:noFill/>
        </p:spPr>
      </p:pic>
      <p:sp>
        <p:nvSpPr>
          <p:cNvPr id="1668103" name="Text Box 7"/>
          <p:cNvSpPr txBox="1">
            <a:spLocks noChangeArrowheads="1"/>
          </p:cNvSpPr>
          <p:nvPr/>
        </p:nvSpPr>
        <p:spPr bwMode="auto">
          <a:xfrm>
            <a:off x="330200" y="4005263"/>
            <a:ext cx="4000500" cy="366712"/>
          </a:xfrm>
          <a:prstGeom prst="rect">
            <a:avLst/>
          </a:prstGeom>
          <a:noFill/>
          <a:ln w="38100">
            <a:noFill/>
            <a:miter lim="800000"/>
            <a:headEnd/>
            <a:tailEnd/>
          </a:ln>
          <a:effectLst/>
        </p:spPr>
        <p:txBody>
          <a:bodyPr lIns="90000" tIns="46800" rIns="90000" bIns="46800">
            <a:spAutoFit/>
          </a:bodyPr>
          <a:lstStyle/>
          <a:p>
            <a:r>
              <a:rPr kumimoji="1" lang="ja-JP" altLang="en-US" sz="1800">
                <a:latin typeface="Tahoma" pitchFamily="34" charset="0"/>
                <a:ea typeface="ＭＳ Ｐゴシック" charset="-128"/>
              </a:rPr>
              <a:t>ミトルグルデンの洋上風力発電ファーム</a:t>
            </a:r>
          </a:p>
        </p:txBody>
      </p:sp>
      <p:sp>
        <p:nvSpPr>
          <p:cNvPr id="1668104" name="AutoShape 8"/>
          <p:cNvSpPr>
            <a:spLocks noChangeArrowheads="1"/>
          </p:cNvSpPr>
          <p:nvPr/>
        </p:nvSpPr>
        <p:spPr bwMode="auto">
          <a:xfrm>
            <a:off x="4235450" y="4906963"/>
            <a:ext cx="762000" cy="287337"/>
          </a:xfrm>
          <a:prstGeom prst="downArrow">
            <a:avLst>
              <a:gd name="adj1" fmla="val 50000"/>
              <a:gd name="adj2" fmla="val 25000"/>
            </a:avLst>
          </a:prstGeom>
          <a:solidFill>
            <a:srgbClr val="0000FF"/>
          </a:solidFill>
          <a:ln w="38100">
            <a:solidFill>
              <a:srgbClr val="0000FF"/>
            </a:solidFill>
            <a:miter lim="800000"/>
            <a:headEnd/>
            <a:tailEnd/>
          </a:ln>
          <a:effectLst/>
        </p:spPr>
        <p:txBody>
          <a:bodyPr lIns="90000" tIns="46800" rIns="90000" bIns="46800" anchor="ctr">
            <a:spAutoFit/>
          </a:bodyPr>
          <a:lstStyle/>
          <a:p>
            <a:endParaRPr lang="ja-JP" altLang="en-US"/>
          </a:p>
        </p:txBody>
      </p:sp>
      <p:sp>
        <p:nvSpPr>
          <p:cNvPr id="1668105" name="Text Box 9"/>
          <p:cNvSpPr txBox="1">
            <a:spLocks noChangeArrowheads="1"/>
          </p:cNvSpPr>
          <p:nvPr/>
        </p:nvSpPr>
        <p:spPr bwMode="auto">
          <a:xfrm>
            <a:off x="347663" y="5187950"/>
            <a:ext cx="8534400" cy="473075"/>
          </a:xfrm>
          <a:prstGeom prst="rect">
            <a:avLst/>
          </a:prstGeom>
          <a:noFill/>
          <a:ln w="38100">
            <a:noFill/>
            <a:miter lim="800000"/>
            <a:headEnd/>
            <a:tailEnd/>
          </a:ln>
          <a:effectLst/>
        </p:spPr>
        <p:txBody>
          <a:bodyPr lIns="90000" tIns="46800" rIns="90000" bIns="46800">
            <a:spAutoFit/>
          </a:bodyPr>
          <a:lstStyle/>
          <a:p>
            <a:r>
              <a:rPr kumimoji="1" lang="ja-JP" altLang="en-US" sz="2500">
                <a:latin typeface="Tahoma" pitchFamily="34" charset="0"/>
                <a:ea typeface="ＭＳ Ｐゴシック" charset="-128"/>
              </a:rPr>
              <a:t>安定した発電を実現することが必要</a:t>
            </a:r>
          </a:p>
        </p:txBody>
      </p:sp>
      <p:pic>
        <p:nvPicPr>
          <p:cNvPr id="1668106" name="Picture 10" descr="WindLens"/>
          <p:cNvPicPr>
            <a:picLocks noChangeAspect="1" noChangeArrowheads="1"/>
          </p:cNvPicPr>
          <p:nvPr/>
        </p:nvPicPr>
        <p:blipFill>
          <a:blip r:embed="rId4" cstate="print"/>
          <a:srcRect/>
          <a:stretch>
            <a:fillRect/>
          </a:stretch>
        </p:blipFill>
        <p:spPr bwMode="auto">
          <a:xfrm>
            <a:off x="5118100" y="892175"/>
            <a:ext cx="3382963" cy="3135313"/>
          </a:xfrm>
          <a:prstGeom prst="rect">
            <a:avLst/>
          </a:prstGeom>
          <a:noFill/>
        </p:spPr>
      </p:pic>
      <p:sp>
        <p:nvSpPr>
          <p:cNvPr id="1668107" name="Text Box 11"/>
          <p:cNvSpPr txBox="1">
            <a:spLocks noChangeArrowheads="1"/>
          </p:cNvSpPr>
          <p:nvPr/>
        </p:nvSpPr>
        <p:spPr bwMode="auto">
          <a:xfrm>
            <a:off x="4572000" y="4005263"/>
            <a:ext cx="4464050" cy="366712"/>
          </a:xfrm>
          <a:prstGeom prst="rect">
            <a:avLst/>
          </a:prstGeom>
          <a:noFill/>
          <a:ln w="38100">
            <a:noFill/>
            <a:miter lim="800000"/>
            <a:headEnd/>
            <a:tailEnd/>
          </a:ln>
          <a:effectLst/>
        </p:spPr>
        <p:txBody>
          <a:bodyPr lIns="90000" tIns="46800" rIns="90000" bIns="46800">
            <a:spAutoFit/>
          </a:bodyPr>
          <a:lstStyle/>
          <a:p>
            <a:r>
              <a:rPr kumimoji="1" lang="ja-JP" altLang="en-US" sz="1800">
                <a:latin typeface="Tahoma" pitchFamily="34" charset="0"/>
                <a:ea typeface="ＭＳ Ｐゴシック" charset="-128"/>
              </a:rPr>
              <a:t>風レンズ風車（九大風レンズ研究グループ）</a:t>
            </a:r>
          </a:p>
        </p:txBody>
      </p:sp>
      <p:sp>
        <p:nvSpPr>
          <p:cNvPr id="1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2"/>
          <p:cNvSpPr>
            <a:spLocks noGrp="1"/>
          </p:cNvSpPr>
          <p:nvPr>
            <p:ph type="sldNum" sz="quarter" idx="10"/>
          </p:nvPr>
        </p:nvSpPr>
        <p:spPr/>
        <p:txBody>
          <a:bodyPr/>
          <a:lstStyle/>
          <a:p>
            <a:r>
              <a:rPr lang="en-US" altLang="ja-JP"/>
              <a:t>[</a:t>
            </a:r>
            <a:fld id="{A67E19CA-DE9C-4EE6-9529-C2F9ED298E9F}" type="slidenum">
              <a:rPr lang="en-US" altLang="ja-JP"/>
              <a:pPr/>
              <a:t>129</a:t>
            </a:fld>
            <a:r>
              <a:rPr lang="en-US" altLang="ja-JP"/>
              <a:t>]</a:t>
            </a:r>
          </a:p>
        </p:txBody>
      </p:sp>
      <p:graphicFrame>
        <p:nvGraphicFramePr>
          <p:cNvPr id="1670146" name="Object 2"/>
          <p:cNvGraphicFramePr>
            <a:graphicFrameLocks noChangeAspect="1"/>
          </p:cNvGraphicFramePr>
          <p:nvPr/>
        </p:nvGraphicFramePr>
        <p:xfrm>
          <a:off x="762000" y="1238250"/>
          <a:ext cx="7626350" cy="4048125"/>
        </p:xfrm>
        <a:graphic>
          <a:graphicData uri="http://schemas.openxmlformats.org/presentationml/2006/ole">
            <p:oleObj spid="_x0000_s377858" name="Artwork" r:id="rId8" imgW="8392500" imgH="4455000" progId="">
              <p:embed/>
            </p:oleObj>
          </a:graphicData>
        </a:graphic>
      </p:graphicFrame>
      <p:sp>
        <p:nvSpPr>
          <p:cNvPr id="1670147" name="Text Box 3"/>
          <p:cNvSpPr txBox="1">
            <a:spLocks noChangeArrowheads="1"/>
          </p:cNvSpPr>
          <p:nvPr/>
        </p:nvSpPr>
        <p:spPr bwMode="auto">
          <a:xfrm>
            <a:off x="1839913" y="5484813"/>
            <a:ext cx="2459037" cy="519112"/>
          </a:xfrm>
          <a:prstGeom prst="rect">
            <a:avLst/>
          </a:prstGeom>
          <a:noFill/>
          <a:ln w="38100">
            <a:noFill/>
            <a:miter lim="800000"/>
            <a:headEnd/>
            <a:tailEnd/>
          </a:ln>
          <a:effectLst/>
        </p:spPr>
        <p:txBody>
          <a:bodyPr wrap="none" lIns="90000" tIns="46800" rIns="90000" bIns="46800">
            <a:spAutoFit/>
          </a:bodyPr>
          <a:lstStyle/>
          <a:p>
            <a:pPr algn="l"/>
            <a:r>
              <a:rPr kumimoji="1" lang="en-US" altLang="ja-JP">
                <a:latin typeface="ＭＳ Ｐゴシック" charset="-128"/>
                <a:ea typeface="ＭＳ Ｐゴシック" charset="-128"/>
              </a:rPr>
              <a:t>: </a:t>
            </a:r>
            <a:r>
              <a:rPr kumimoji="1" lang="ja-JP" altLang="en-US">
                <a:latin typeface="ＭＳ Ｐゴシック" charset="-128"/>
                <a:ea typeface="ＭＳ Ｐゴシック" charset="-128"/>
              </a:rPr>
              <a:t>カットイン風速</a:t>
            </a:r>
          </a:p>
        </p:txBody>
      </p:sp>
      <p:sp>
        <p:nvSpPr>
          <p:cNvPr id="1670148" name="Text Box 4"/>
          <p:cNvSpPr txBox="1">
            <a:spLocks noChangeArrowheads="1"/>
          </p:cNvSpPr>
          <p:nvPr/>
        </p:nvSpPr>
        <p:spPr bwMode="auto">
          <a:xfrm>
            <a:off x="5811838" y="5464175"/>
            <a:ext cx="1784350" cy="519113"/>
          </a:xfrm>
          <a:prstGeom prst="rect">
            <a:avLst/>
          </a:prstGeom>
          <a:noFill/>
          <a:ln w="38100">
            <a:noFill/>
            <a:miter lim="800000"/>
            <a:headEnd/>
            <a:tailEnd/>
          </a:ln>
          <a:effectLst/>
        </p:spPr>
        <p:txBody>
          <a:bodyPr wrap="none" lIns="90000" tIns="46800" rIns="90000" bIns="46800">
            <a:spAutoFit/>
          </a:bodyPr>
          <a:lstStyle/>
          <a:p>
            <a:pPr algn="l"/>
            <a:r>
              <a:rPr kumimoji="1" lang="en-US" altLang="ja-JP">
                <a:latin typeface="ＭＳ Ｐゴシック" charset="-128"/>
                <a:ea typeface="ＭＳ Ｐゴシック" charset="-128"/>
              </a:rPr>
              <a:t>: </a:t>
            </a:r>
            <a:r>
              <a:rPr kumimoji="1" lang="ja-JP" altLang="en-US">
                <a:latin typeface="ＭＳ Ｐゴシック" charset="-128"/>
                <a:ea typeface="ＭＳ Ｐゴシック" charset="-128"/>
              </a:rPr>
              <a:t>定格風速</a:t>
            </a:r>
          </a:p>
        </p:txBody>
      </p:sp>
      <p:sp>
        <p:nvSpPr>
          <p:cNvPr id="1670149" name="Text Box 5"/>
          <p:cNvSpPr txBox="1">
            <a:spLocks noChangeArrowheads="1"/>
          </p:cNvSpPr>
          <p:nvPr/>
        </p:nvSpPr>
        <p:spPr bwMode="auto">
          <a:xfrm>
            <a:off x="1828800" y="6067425"/>
            <a:ext cx="2743200" cy="519113"/>
          </a:xfrm>
          <a:prstGeom prst="rect">
            <a:avLst/>
          </a:prstGeom>
          <a:noFill/>
          <a:ln w="38100">
            <a:noFill/>
            <a:miter lim="800000"/>
            <a:headEnd/>
            <a:tailEnd/>
          </a:ln>
          <a:effectLst/>
        </p:spPr>
        <p:txBody>
          <a:bodyPr wrap="none" lIns="90000" tIns="46800" rIns="90000" bIns="46800">
            <a:spAutoFit/>
          </a:bodyPr>
          <a:lstStyle/>
          <a:p>
            <a:pPr algn="l"/>
            <a:r>
              <a:rPr kumimoji="1" lang="en-US" altLang="ja-JP">
                <a:latin typeface="ＭＳ Ｐゴシック" charset="-128"/>
                <a:ea typeface="ＭＳ Ｐゴシック" charset="-128"/>
              </a:rPr>
              <a:t>: </a:t>
            </a:r>
            <a:r>
              <a:rPr kumimoji="1" lang="ja-JP" altLang="en-US">
                <a:latin typeface="ＭＳ Ｐゴシック" charset="-128"/>
                <a:ea typeface="ＭＳ Ｐゴシック" charset="-128"/>
              </a:rPr>
              <a:t>カットアウト風速</a:t>
            </a:r>
          </a:p>
        </p:txBody>
      </p:sp>
      <p:sp>
        <p:nvSpPr>
          <p:cNvPr id="1670150" name="Text Box 6"/>
          <p:cNvSpPr txBox="1">
            <a:spLocks noChangeArrowheads="1"/>
          </p:cNvSpPr>
          <p:nvPr/>
        </p:nvSpPr>
        <p:spPr bwMode="auto">
          <a:xfrm>
            <a:off x="5811838" y="6054725"/>
            <a:ext cx="1784350" cy="519113"/>
          </a:xfrm>
          <a:prstGeom prst="rect">
            <a:avLst/>
          </a:prstGeom>
          <a:noFill/>
          <a:ln w="38100">
            <a:noFill/>
            <a:miter lim="800000"/>
            <a:headEnd/>
            <a:tailEnd/>
          </a:ln>
          <a:effectLst/>
        </p:spPr>
        <p:txBody>
          <a:bodyPr wrap="none" lIns="90000" tIns="46800" rIns="90000" bIns="46800">
            <a:spAutoFit/>
          </a:bodyPr>
          <a:lstStyle/>
          <a:p>
            <a:pPr algn="l"/>
            <a:r>
              <a:rPr kumimoji="1" lang="en-US" altLang="ja-JP">
                <a:latin typeface="ＭＳ Ｐゴシック" charset="-128"/>
                <a:ea typeface="ＭＳ Ｐゴシック" charset="-128"/>
              </a:rPr>
              <a:t>: </a:t>
            </a:r>
            <a:r>
              <a:rPr kumimoji="1" lang="ja-JP" altLang="en-US">
                <a:latin typeface="ＭＳ Ｐゴシック" charset="-128"/>
                <a:ea typeface="ＭＳ Ｐゴシック" charset="-128"/>
              </a:rPr>
              <a:t>定格出力</a:t>
            </a:r>
          </a:p>
        </p:txBody>
      </p:sp>
      <p:sp>
        <p:nvSpPr>
          <p:cNvPr id="1670151" name="Rectangle 7"/>
          <p:cNvSpPr>
            <a:spLocks noChangeArrowheads="1"/>
          </p:cNvSpPr>
          <p:nvPr/>
        </p:nvSpPr>
        <p:spPr bwMode="auto">
          <a:xfrm>
            <a:off x="2895600" y="1466850"/>
            <a:ext cx="4340225" cy="3354388"/>
          </a:xfrm>
          <a:prstGeom prst="rect">
            <a:avLst/>
          </a:prstGeom>
          <a:noFill/>
          <a:ln w="76200">
            <a:solidFill>
              <a:srgbClr val="008000"/>
            </a:solidFill>
            <a:miter lim="800000"/>
            <a:headEnd/>
            <a:tailEnd/>
          </a:ln>
          <a:effectLst/>
        </p:spPr>
        <p:txBody>
          <a:bodyPr lIns="90000" tIns="46800" rIns="90000" bIns="46800" anchor="ctr">
            <a:spAutoFit/>
          </a:bodyPr>
          <a:lstStyle/>
          <a:p>
            <a:endParaRPr lang="ja-JP" altLang="en-US"/>
          </a:p>
        </p:txBody>
      </p:sp>
      <p:pic>
        <p:nvPicPr>
          <p:cNvPr id="1670152" name="Picture 8" descr="figure"/>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1409700" y="5589588"/>
            <a:ext cx="455613" cy="401637"/>
          </a:xfrm>
          <a:prstGeom prst="rect">
            <a:avLst/>
          </a:prstGeom>
          <a:noFill/>
          <a:ln w="9525" algn="ctr">
            <a:noFill/>
            <a:miter lim="800000"/>
            <a:headEnd/>
            <a:tailEnd/>
          </a:ln>
          <a:effectLst/>
        </p:spPr>
      </p:pic>
      <p:pic>
        <p:nvPicPr>
          <p:cNvPr id="1670153" name="Picture 9" descr="figure"/>
          <p:cNvPicPr>
            <a:picLocks noChangeAspect="1"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1379538" y="6189663"/>
            <a:ext cx="473075" cy="358775"/>
          </a:xfrm>
          <a:prstGeom prst="rect">
            <a:avLst/>
          </a:prstGeom>
          <a:noFill/>
          <a:ln w="9525" algn="ctr">
            <a:noFill/>
            <a:miter lim="800000"/>
            <a:headEnd/>
            <a:tailEnd/>
          </a:ln>
          <a:effectLst/>
        </p:spPr>
      </p:pic>
      <p:pic>
        <p:nvPicPr>
          <p:cNvPr id="1670154" name="Picture 10" descr="figure"/>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4978400" y="5564188"/>
            <a:ext cx="920750" cy="404812"/>
          </a:xfrm>
          <a:prstGeom prst="rect">
            <a:avLst/>
          </a:prstGeom>
          <a:noFill/>
          <a:ln w="9525" algn="ctr">
            <a:noFill/>
            <a:miter lim="800000"/>
            <a:headEnd/>
            <a:tailEnd/>
          </a:ln>
          <a:effectLst/>
        </p:spPr>
      </p:pic>
      <p:pic>
        <p:nvPicPr>
          <p:cNvPr id="1670155" name="Picture 11" descr="figure"/>
          <p:cNvPicPr>
            <a:picLocks noChangeAspect="1" noChangeArrowheads="1"/>
          </p:cNvPicPr>
          <p:nvPr>
            <p:custDataLst>
              <p:tags r:id="rId5"/>
            </p:custDataLst>
          </p:nvPr>
        </p:nvPicPr>
        <p:blipFill>
          <a:blip r:embed="rId12" cstate="print">
            <a:clrChange>
              <a:clrFrom>
                <a:srgbClr val="FFFFFF"/>
              </a:clrFrom>
              <a:clrTo>
                <a:srgbClr val="FFFFFF">
                  <a:alpha val="0"/>
                </a:srgbClr>
              </a:clrTo>
            </a:clrChange>
          </a:blip>
          <a:srcRect/>
          <a:stretch>
            <a:fillRect/>
          </a:stretch>
        </p:blipFill>
        <p:spPr bwMode="auto">
          <a:xfrm>
            <a:off x="4932363" y="6146800"/>
            <a:ext cx="958850" cy="411163"/>
          </a:xfrm>
          <a:prstGeom prst="rect">
            <a:avLst/>
          </a:prstGeom>
          <a:noFill/>
          <a:ln w="9525" algn="ctr">
            <a:noFill/>
            <a:miter lim="800000"/>
            <a:headEnd/>
            <a:tailEnd/>
          </a:ln>
          <a:effectLst/>
        </p:spPr>
      </p:pic>
      <p:sp>
        <p:nvSpPr>
          <p:cNvPr id="1670156" name="Text Box 12"/>
          <p:cNvSpPr txBox="1">
            <a:spLocks noChangeArrowheads="1"/>
          </p:cNvSpPr>
          <p:nvPr/>
        </p:nvSpPr>
        <p:spPr bwMode="auto">
          <a:xfrm>
            <a:off x="107950" y="30163"/>
            <a:ext cx="8928100" cy="701675"/>
          </a:xfrm>
          <a:prstGeom prst="rect">
            <a:avLst/>
          </a:prstGeom>
          <a:noFill/>
          <a:ln w="38100">
            <a:noFill/>
            <a:miter lim="800000"/>
            <a:headEnd/>
            <a:tailEnd/>
          </a:ln>
          <a:effectLst/>
        </p:spPr>
        <p:txBody>
          <a:bodyPr lIns="90000" tIns="46800" rIns="90000" bIns="46800">
            <a:spAutoFit/>
          </a:bodyPr>
          <a:lstStyle/>
          <a:p>
            <a:pPr algn="l"/>
            <a:r>
              <a:rPr kumimoji="1" lang="ja-JP" altLang="en-US" sz="4000">
                <a:latin typeface="Tahoma" pitchFamily="34" charset="0"/>
                <a:ea typeface="ＭＳ ゴシック" pitchFamily="49" charset="-128"/>
              </a:rPr>
              <a:t>風力発電機の運転モード</a:t>
            </a:r>
          </a:p>
        </p:txBody>
      </p:sp>
      <p:sp>
        <p:nvSpPr>
          <p:cNvPr id="14"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13</a:t>
            </a:fld>
            <a:r>
              <a:rPr lang="en-US" altLang="ja-JP" smtClean="0"/>
              <a:t>]</a:t>
            </a:r>
            <a:endParaRPr lang="en-US" altLang="ja-JP"/>
          </a:p>
        </p:txBody>
      </p:sp>
      <p:sp>
        <p:nvSpPr>
          <p:cNvPr id="6" name="テキスト ボックス 5"/>
          <p:cNvSpPr txBox="1"/>
          <p:nvPr/>
        </p:nvSpPr>
        <p:spPr>
          <a:xfrm>
            <a:off x="60288" y="2595048"/>
            <a:ext cx="3528392" cy="523220"/>
          </a:xfrm>
          <a:prstGeom prst="rect">
            <a:avLst/>
          </a:prstGeom>
          <a:noFill/>
        </p:spPr>
        <p:txBody>
          <a:bodyPr wrap="square" rtlCol="0">
            <a:spAutoFit/>
          </a:bodyPr>
          <a:lstStyle/>
          <a:p>
            <a:r>
              <a:rPr kumimoji="1" lang="en-US" altLang="ja-JP" dirty="0" smtClean="0">
                <a:solidFill>
                  <a:srgbClr val="0000FF"/>
                </a:solidFill>
                <a:latin typeface="Segoe Print" pitchFamily="2" charset="0"/>
              </a:rPr>
              <a:t>Pinching the point,</a:t>
            </a:r>
            <a:endParaRPr kumimoji="1" lang="ja-JP" altLang="en-US" dirty="0">
              <a:solidFill>
                <a:srgbClr val="0000FF"/>
              </a:solidFill>
              <a:latin typeface="Segoe Print" pitchFamily="2" charset="0"/>
            </a:endParaRPr>
          </a:p>
        </p:txBody>
      </p:sp>
      <p:sp>
        <p:nvSpPr>
          <p:cNvPr id="22" name="右矢印 21"/>
          <p:cNvSpPr/>
          <p:nvPr/>
        </p:nvSpPr>
        <p:spPr bwMode="auto">
          <a:xfrm>
            <a:off x="3851920" y="2641107"/>
            <a:ext cx="978408" cy="484632"/>
          </a:xfrm>
          <a:prstGeom prst="rightArrow">
            <a:avLst/>
          </a:prstGeom>
          <a:solidFill>
            <a:srgbClr val="00CC00"/>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23" name="右矢印 22"/>
          <p:cNvSpPr/>
          <p:nvPr/>
        </p:nvSpPr>
        <p:spPr bwMode="auto">
          <a:xfrm rot="10800000">
            <a:off x="5021368" y="2641107"/>
            <a:ext cx="978408" cy="484632"/>
          </a:xfrm>
          <a:prstGeom prst="rightArrow">
            <a:avLst/>
          </a:prstGeom>
          <a:solidFill>
            <a:srgbClr val="00CC00"/>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cxnSp>
        <p:nvCxnSpPr>
          <p:cNvPr id="13" name="直線コネクタ 12"/>
          <p:cNvCxnSpPr/>
          <p:nvPr/>
        </p:nvCxnSpPr>
        <p:spPr bwMode="auto">
          <a:xfrm rot="540000">
            <a:off x="4787255" y="1131673"/>
            <a:ext cx="0" cy="5400000"/>
          </a:xfrm>
          <a:prstGeom prst="line">
            <a:avLst/>
          </a:prstGeom>
          <a:solidFill>
            <a:schemeClr val="accent1"/>
          </a:solidFill>
          <a:ln w="63500" cap="flat" cmpd="sng" algn="ctr">
            <a:solidFill>
              <a:srgbClr val="008000"/>
            </a:solidFill>
            <a:prstDash val="solid"/>
            <a:round/>
            <a:headEnd type="none" w="med" len="med"/>
            <a:tailEnd type="none" w="med" len="med"/>
          </a:ln>
          <a:effectLst/>
        </p:spPr>
      </p:cxnSp>
      <p:cxnSp>
        <p:nvCxnSpPr>
          <p:cNvPr id="14" name="直線コネクタ 13"/>
          <p:cNvCxnSpPr/>
          <p:nvPr/>
        </p:nvCxnSpPr>
        <p:spPr bwMode="auto">
          <a:xfrm rot="-540000">
            <a:off x="5076613" y="1120372"/>
            <a:ext cx="0" cy="5400000"/>
          </a:xfrm>
          <a:prstGeom prst="line">
            <a:avLst/>
          </a:prstGeom>
          <a:solidFill>
            <a:schemeClr val="accent1"/>
          </a:solidFill>
          <a:ln w="63500" cap="flat" cmpd="sng" algn="ctr">
            <a:noFill/>
            <a:prstDash val="solid"/>
            <a:round/>
            <a:headEnd type="none" w="med" len="med"/>
            <a:tailEnd type="none" w="med" len="med"/>
          </a:ln>
          <a:effectLst/>
        </p:spPr>
      </p:cxnSp>
      <p:cxnSp>
        <p:nvCxnSpPr>
          <p:cNvPr id="15" name="直線コネクタ 14"/>
          <p:cNvCxnSpPr/>
          <p:nvPr/>
        </p:nvCxnSpPr>
        <p:spPr bwMode="auto">
          <a:xfrm rot="360000">
            <a:off x="4840519" y="1119450"/>
            <a:ext cx="0" cy="5400000"/>
          </a:xfrm>
          <a:prstGeom prst="line">
            <a:avLst/>
          </a:prstGeom>
          <a:solidFill>
            <a:schemeClr val="accent1"/>
          </a:solidFill>
          <a:ln w="63500" cap="flat" cmpd="sng" algn="ctr">
            <a:noFill/>
            <a:prstDash val="solid"/>
            <a:round/>
            <a:headEnd type="none" w="med" len="med"/>
            <a:tailEnd type="none" w="med" len="med"/>
          </a:ln>
          <a:effectLst/>
        </p:spPr>
      </p:cxnSp>
      <p:cxnSp>
        <p:nvCxnSpPr>
          <p:cNvPr id="16" name="直線コネクタ 15"/>
          <p:cNvCxnSpPr/>
          <p:nvPr/>
        </p:nvCxnSpPr>
        <p:spPr bwMode="auto">
          <a:xfrm rot="-360000">
            <a:off x="5039544" y="1121819"/>
            <a:ext cx="0" cy="5400000"/>
          </a:xfrm>
          <a:prstGeom prst="line">
            <a:avLst/>
          </a:prstGeom>
          <a:solidFill>
            <a:schemeClr val="accent1"/>
          </a:solidFill>
          <a:ln w="63500" cap="flat" cmpd="sng" algn="ctr">
            <a:noFill/>
            <a:prstDash val="solid"/>
            <a:round/>
            <a:headEnd type="none" w="med" len="med"/>
            <a:tailEnd type="none" w="med" len="med"/>
          </a:ln>
          <a:effectLst/>
        </p:spPr>
      </p:cxnSp>
      <p:cxnSp>
        <p:nvCxnSpPr>
          <p:cNvPr id="17" name="直線コネクタ 16"/>
          <p:cNvCxnSpPr/>
          <p:nvPr/>
        </p:nvCxnSpPr>
        <p:spPr bwMode="auto">
          <a:xfrm rot="180000">
            <a:off x="4888747" y="1121043"/>
            <a:ext cx="0" cy="5400000"/>
          </a:xfrm>
          <a:prstGeom prst="line">
            <a:avLst/>
          </a:prstGeom>
          <a:solidFill>
            <a:schemeClr val="accent1"/>
          </a:solidFill>
          <a:ln w="63500" cap="flat" cmpd="sng" algn="ctr">
            <a:noFill/>
            <a:prstDash val="solid"/>
            <a:round/>
            <a:headEnd type="none" w="med" len="med"/>
            <a:tailEnd type="none" w="med" len="med"/>
          </a:ln>
          <a:effectLst/>
        </p:spPr>
      </p:cxnSp>
      <p:cxnSp>
        <p:nvCxnSpPr>
          <p:cNvPr id="18" name="直線コネクタ 17"/>
          <p:cNvCxnSpPr/>
          <p:nvPr/>
        </p:nvCxnSpPr>
        <p:spPr bwMode="auto">
          <a:xfrm rot="-180000">
            <a:off x="4982345" y="1122684"/>
            <a:ext cx="0" cy="5400000"/>
          </a:xfrm>
          <a:prstGeom prst="line">
            <a:avLst/>
          </a:prstGeom>
          <a:solidFill>
            <a:schemeClr val="accent1"/>
          </a:solidFill>
          <a:ln w="63500" cap="flat" cmpd="sng" algn="ctr">
            <a:noFill/>
            <a:prstDash val="solid"/>
            <a:round/>
            <a:headEnd type="none" w="med" len="med"/>
            <a:tailEnd type="none" w="med" len="med"/>
          </a:ln>
          <a:effectLst/>
        </p:spPr>
      </p:cxnSp>
      <p:cxnSp>
        <p:nvCxnSpPr>
          <p:cNvPr id="8" name="直線コネクタ 7"/>
          <p:cNvCxnSpPr/>
          <p:nvPr/>
        </p:nvCxnSpPr>
        <p:spPr bwMode="auto">
          <a:xfrm>
            <a:off x="4926705" y="1120766"/>
            <a:ext cx="0" cy="5400000"/>
          </a:xfrm>
          <a:prstGeom prst="line">
            <a:avLst/>
          </a:prstGeom>
          <a:solidFill>
            <a:schemeClr val="accent1"/>
          </a:solidFill>
          <a:ln w="63500" cap="flat" cmpd="sng" algn="ctr">
            <a:noFill/>
            <a:prstDash val="solid"/>
            <a:round/>
            <a:headEnd type="none" w="med" len="med"/>
            <a:tailEnd type="none" w="med" len="med"/>
          </a:ln>
          <a:effectLst/>
        </p:spPr>
      </p:cxnSp>
      <p:grpSp>
        <p:nvGrpSpPr>
          <p:cNvPr id="32" name="グループ化 31"/>
          <p:cNvGrpSpPr/>
          <p:nvPr/>
        </p:nvGrpSpPr>
        <p:grpSpPr>
          <a:xfrm>
            <a:off x="4786582" y="1124744"/>
            <a:ext cx="289358" cy="5412223"/>
            <a:chOff x="7132095" y="1119450"/>
            <a:chExt cx="289358" cy="5412223"/>
          </a:xfrm>
        </p:grpSpPr>
        <p:cxnSp>
          <p:nvCxnSpPr>
            <p:cNvPr id="24" name="直線コネクタ 23"/>
            <p:cNvCxnSpPr/>
            <p:nvPr/>
          </p:nvCxnSpPr>
          <p:spPr bwMode="auto">
            <a:xfrm rot="540000">
              <a:off x="7132095" y="1131673"/>
              <a:ext cx="0" cy="5400000"/>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25" name="直線コネクタ 24"/>
            <p:cNvCxnSpPr/>
            <p:nvPr/>
          </p:nvCxnSpPr>
          <p:spPr bwMode="auto">
            <a:xfrm rot="-540000">
              <a:off x="7421453" y="1120372"/>
              <a:ext cx="0" cy="5400000"/>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26" name="直線コネクタ 25"/>
            <p:cNvCxnSpPr/>
            <p:nvPr/>
          </p:nvCxnSpPr>
          <p:spPr bwMode="auto">
            <a:xfrm rot="360000">
              <a:off x="7185359" y="1119450"/>
              <a:ext cx="0" cy="5400000"/>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27" name="直線コネクタ 26"/>
            <p:cNvCxnSpPr/>
            <p:nvPr/>
          </p:nvCxnSpPr>
          <p:spPr bwMode="auto">
            <a:xfrm rot="-360000">
              <a:off x="7384384" y="1121819"/>
              <a:ext cx="0" cy="5400000"/>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28" name="直線コネクタ 27"/>
            <p:cNvCxnSpPr/>
            <p:nvPr/>
          </p:nvCxnSpPr>
          <p:spPr bwMode="auto">
            <a:xfrm rot="180000">
              <a:off x="7233587" y="1121043"/>
              <a:ext cx="0" cy="5400000"/>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29" name="直線コネクタ 28"/>
            <p:cNvCxnSpPr/>
            <p:nvPr/>
          </p:nvCxnSpPr>
          <p:spPr bwMode="auto">
            <a:xfrm rot="-180000">
              <a:off x="7327185" y="1122684"/>
              <a:ext cx="0" cy="5400000"/>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30" name="直線コネクタ 29"/>
            <p:cNvCxnSpPr/>
            <p:nvPr/>
          </p:nvCxnSpPr>
          <p:spPr bwMode="auto">
            <a:xfrm>
              <a:off x="7271545" y="1120766"/>
              <a:ext cx="0" cy="5400000"/>
            </a:xfrm>
            <a:prstGeom prst="line">
              <a:avLst/>
            </a:prstGeom>
            <a:solidFill>
              <a:schemeClr val="accent1"/>
            </a:solidFill>
            <a:ln w="63500" cap="flat" cmpd="sng" algn="ctr">
              <a:solidFill>
                <a:srgbClr val="FF0000"/>
              </a:solidFill>
              <a:prstDash val="solid"/>
              <a:round/>
              <a:headEnd type="none" w="med" len="med"/>
              <a:tailEnd type="none" w="med" len="med"/>
            </a:ln>
            <a:effectLst/>
          </p:spPr>
        </p:cxnSp>
      </p:grpSp>
      <p:sp>
        <p:nvSpPr>
          <p:cNvPr id="33" name="タイトル 1"/>
          <p:cNvSpPr>
            <a:spLocks noGrp="1"/>
          </p:cNvSpPr>
          <p:nvPr>
            <p:ph type="title"/>
          </p:nvPr>
        </p:nvSpPr>
        <p:spPr>
          <a:xfrm>
            <a:off x="315913" y="55563"/>
            <a:ext cx="8577262" cy="681037"/>
          </a:xfrm>
        </p:spPr>
        <p:txBody>
          <a:bodyPr/>
          <a:lstStyle/>
          <a:p>
            <a:r>
              <a:rPr kumimoji="1" lang="en-US" altLang="ja-JP" dirty="0" smtClean="0"/>
              <a:t>Andersen’s </a:t>
            </a:r>
            <a:r>
              <a:rPr lang="en-US" altLang="ja-JP" dirty="0" smtClean="0"/>
              <a:t>Approach (Step 2) </a:t>
            </a:r>
            <a:endParaRPr kumimoji="1" lang="ja-JP" altLang="en-US" dirty="0"/>
          </a:p>
        </p:txBody>
      </p:sp>
      <p:sp>
        <p:nvSpPr>
          <p:cNvPr id="31" name="Line 5"/>
          <p:cNvSpPr>
            <a:spLocks noChangeShapeType="1"/>
          </p:cNvSpPr>
          <p:nvPr/>
        </p:nvSpPr>
        <p:spPr bwMode="auto">
          <a:xfrm>
            <a:off x="6360168" y="1196752"/>
            <a:ext cx="1393825" cy="0"/>
          </a:xfrm>
          <a:prstGeom prst="line">
            <a:avLst/>
          </a:prstGeom>
          <a:noFill/>
          <a:ln w="76200">
            <a:solidFill>
              <a:schemeClr val="tx1">
                <a:lumMod val="50000"/>
                <a:lumOff val="50000"/>
              </a:schemeClr>
            </a:solidFill>
            <a:round/>
            <a:headEnd/>
            <a:tailEnd type="none" w="med" len="med"/>
          </a:ln>
        </p:spPr>
        <p:txBody>
          <a:bodyPr/>
          <a:lstStyle/>
          <a:p>
            <a:endParaRPr lang="ja-JP" altLang="en-US"/>
          </a:p>
        </p:txBody>
      </p:sp>
      <p:sp>
        <p:nvSpPr>
          <p:cNvPr id="34" name="Line 5"/>
          <p:cNvSpPr>
            <a:spLocks noChangeShapeType="1"/>
          </p:cNvSpPr>
          <p:nvPr/>
        </p:nvSpPr>
        <p:spPr bwMode="auto">
          <a:xfrm>
            <a:off x="6395712" y="2852936"/>
            <a:ext cx="972000" cy="0"/>
          </a:xfrm>
          <a:prstGeom prst="line">
            <a:avLst/>
          </a:prstGeom>
          <a:noFill/>
          <a:ln w="76200">
            <a:solidFill>
              <a:schemeClr val="tx1">
                <a:lumMod val="50000"/>
                <a:lumOff val="50000"/>
              </a:schemeClr>
            </a:solidFill>
            <a:round/>
            <a:headEnd/>
            <a:tailEnd type="none" w="med" len="med"/>
          </a:ln>
        </p:spPr>
        <p:txBody>
          <a:bodyPr/>
          <a:lstStyle/>
          <a:p>
            <a:endParaRPr lang="ja-JP" altLang="en-US"/>
          </a:p>
        </p:txBody>
      </p:sp>
      <p:sp>
        <p:nvSpPr>
          <p:cNvPr id="35" name="Line 5"/>
          <p:cNvSpPr>
            <a:spLocks noChangeShapeType="1"/>
          </p:cNvSpPr>
          <p:nvPr/>
        </p:nvSpPr>
        <p:spPr bwMode="auto">
          <a:xfrm>
            <a:off x="6360168" y="6525344"/>
            <a:ext cx="1393825" cy="0"/>
          </a:xfrm>
          <a:prstGeom prst="line">
            <a:avLst/>
          </a:prstGeom>
          <a:noFill/>
          <a:ln w="76200">
            <a:solidFill>
              <a:schemeClr val="tx1">
                <a:lumMod val="50000"/>
                <a:lumOff val="50000"/>
              </a:schemeClr>
            </a:solidFill>
            <a:round/>
            <a:headEnd/>
            <a:tailEnd type="none" w="med" len="med"/>
          </a:ln>
        </p:spPr>
        <p:txBody>
          <a:bodyPr/>
          <a:lstStyle/>
          <a:p>
            <a:endParaRPr lang="ja-JP" altLang="en-US"/>
          </a:p>
        </p:txBody>
      </p:sp>
      <p:sp>
        <p:nvSpPr>
          <p:cNvPr id="36" name="Line 5"/>
          <p:cNvSpPr>
            <a:spLocks noChangeShapeType="1"/>
          </p:cNvSpPr>
          <p:nvPr/>
        </p:nvSpPr>
        <p:spPr bwMode="auto">
          <a:xfrm flipV="1">
            <a:off x="6646728" y="1196752"/>
            <a:ext cx="0" cy="1656184"/>
          </a:xfrm>
          <a:prstGeom prst="line">
            <a:avLst/>
          </a:prstGeom>
          <a:noFill/>
          <a:ln w="76200">
            <a:solidFill>
              <a:schemeClr val="tx1">
                <a:lumMod val="50000"/>
                <a:lumOff val="50000"/>
              </a:schemeClr>
            </a:solidFill>
            <a:round/>
            <a:headEnd type="triangle"/>
            <a:tailEnd type="triangle" w="med" len="med"/>
          </a:ln>
        </p:spPr>
        <p:txBody>
          <a:bodyPr/>
          <a:lstStyle/>
          <a:p>
            <a:endParaRPr lang="ja-JP" altLang="en-US"/>
          </a:p>
        </p:txBody>
      </p:sp>
      <p:sp>
        <p:nvSpPr>
          <p:cNvPr id="37" name="Line 5"/>
          <p:cNvSpPr>
            <a:spLocks noChangeShapeType="1"/>
          </p:cNvSpPr>
          <p:nvPr/>
        </p:nvSpPr>
        <p:spPr bwMode="auto">
          <a:xfrm flipV="1">
            <a:off x="6646728" y="2852936"/>
            <a:ext cx="0" cy="3636000"/>
          </a:xfrm>
          <a:prstGeom prst="line">
            <a:avLst/>
          </a:prstGeom>
          <a:noFill/>
          <a:ln w="76200">
            <a:solidFill>
              <a:schemeClr val="tx1">
                <a:lumMod val="50000"/>
                <a:lumOff val="50000"/>
              </a:schemeClr>
            </a:solidFill>
            <a:round/>
            <a:headEnd type="triangle"/>
            <a:tailEnd type="triangle" w="med" len="med"/>
          </a:ln>
        </p:spPr>
        <p:txBody>
          <a:bodyPr/>
          <a:lstStyle/>
          <a:p>
            <a:endParaRPr lang="ja-JP" altLang="en-US"/>
          </a:p>
        </p:txBody>
      </p:sp>
      <p:pic>
        <p:nvPicPr>
          <p:cNvPr id="42" name="図 41" descr="txp_fig"/>
          <p:cNvPicPr>
            <a:picLocks noChangeAspect="1"/>
          </p:cNvPicPr>
          <p:nvPr>
            <p:custDataLst>
              <p:tags r:id="rId1"/>
            </p:custDataLst>
          </p:nvPr>
        </p:nvPicPr>
        <p:blipFill>
          <a:blip r:embed="rId5" cstate="print">
            <a:clrChange>
              <a:clrFrom>
                <a:srgbClr val="FFFFFF"/>
              </a:clrFrom>
              <a:clrTo>
                <a:srgbClr val="FFFFFF">
                  <a:alpha val="0"/>
                </a:srgbClr>
              </a:clrTo>
            </a:clrChange>
          </a:blip>
          <a:stretch>
            <a:fillRect/>
          </a:stretch>
        </p:blipFill>
        <p:spPr bwMode="auto">
          <a:xfrm>
            <a:off x="6812941" y="4365104"/>
            <a:ext cx="527984" cy="571983"/>
          </a:xfrm>
          <a:prstGeom prst="rect">
            <a:avLst/>
          </a:prstGeom>
          <a:noFill/>
          <a:ln>
            <a:noFill/>
          </a:ln>
          <a:effectLst/>
        </p:spPr>
      </p:pic>
      <p:pic>
        <p:nvPicPr>
          <p:cNvPr id="41" name="図 40" descr="txp_fig"/>
          <p:cNvPicPr>
            <a:picLocks noChangeAspect="1"/>
          </p:cNvPicPr>
          <p:nvPr>
            <p:custDataLst>
              <p:tags r:id="rId2"/>
            </p:custDataLst>
          </p:nvPr>
        </p:nvPicPr>
        <p:blipFill>
          <a:blip r:embed="rId6" cstate="print">
            <a:clrChange>
              <a:clrFrom>
                <a:srgbClr val="FFFFFF"/>
              </a:clrFrom>
              <a:clrTo>
                <a:srgbClr val="FFFFFF">
                  <a:alpha val="0"/>
                </a:srgbClr>
              </a:clrTo>
            </a:clrChange>
          </a:blip>
          <a:stretch>
            <a:fillRect/>
          </a:stretch>
        </p:blipFill>
        <p:spPr bwMode="auto">
          <a:xfrm>
            <a:off x="6779339" y="1700808"/>
            <a:ext cx="526361" cy="570224"/>
          </a:xfrm>
          <a:prstGeom prst="rect">
            <a:avLst/>
          </a:prstGeom>
          <a:noFill/>
          <a:ln>
            <a:noFill/>
          </a:ln>
          <a:effectLst/>
        </p:spPr>
      </p:pic>
      <p:sp>
        <p:nvSpPr>
          <p:cNvPr id="9" name="正方形/長方形 8"/>
          <p:cNvSpPr/>
          <p:nvPr/>
        </p:nvSpPr>
        <p:spPr bwMode="auto">
          <a:xfrm>
            <a:off x="3203848" y="6453336"/>
            <a:ext cx="3143000" cy="144016"/>
          </a:xfrm>
          <a:prstGeom prst="rect">
            <a:avLst/>
          </a:prstGeom>
          <a:solidFill>
            <a:schemeClr val="tx1">
              <a:lumMod val="50000"/>
              <a:lumOff val="50000"/>
            </a:schemeClr>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44" name="テキスト ボックス 43"/>
          <p:cNvSpPr txBox="1"/>
          <p:nvPr/>
        </p:nvSpPr>
        <p:spPr>
          <a:xfrm>
            <a:off x="0" y="5013176"/>
            <a:ext cx="4716016" cy="954107"/>
          </a:xfrm>
          <a:prstGeom prst="rect">
            <a:avLst/>
          </a:prstGeom>
          <a:noFill/>
        </p:spPr>
        <p:txBody>
          <a:bodyPr wrap="square" rtlCol="0">
            <a:spAutoFit/>
          </a:bodyPr>
          <a:lstStyle/>
          <a:p>
            <a:pPr algn="l"/>
            <a:r>
              <a:rPr kumimoji="1" lang="en-US" altLang="ja-JP" dirty="0" smtClean="0">
                <a:solidFill>
                  <a:srgbClr val="0000FF"/>
                </a:solidFill>
                <a:latin typeface="Segoe Print" pitchFamily="2" charset="0"/>
              </a:rPr>
              <a:t>Adjust a control gain </a:t>
            </a:r>
          </a:p>
          <a:p>
            <a:pPr algn="l"/>
            <a:r>
              <a:rPr kumimoji="1" lang="en-US" altLang="ja-JP" dirty="0" smtClean="0">
                <a:solidFill>
                  <a:srgbClr val="0000FF"/>
                </a:solidFill>
                <a:latin typeface="Segoe Print" pitchFamily="2" charset="0"/>
              </a:rPr>
              <a:t>to stop the oscillation.</a:t>
            </a:r>
            <a:endParaRPr kumimoji="1" lang="ja-JP" altLang="en-US" dirty="0">
              <a:solidFill>
                <a:srgbClr val="0000FF"/>
              </a:solidFill>
              <a:latin typeface="Segoe Print" pitchFamily="2" charset="0"/>
            </a:endParaRPr>
          </a:p>
        </p:txBody>
      </p:sp>
      <p:sp>
        <p:nvSpPr>
          <p:cNvPr id="38" name="Line 5"/>
          <p:cNvSpPr>
            <a:spLocks noChangeShapeType="1"/>
          </p:cNvSpPr>
          <p:nvPr/>
        </p:nvSpPr>
        <p:spPr bwMode="auto">
          <a:xfrm flipV="1">
            <a:off x="7522304" y="1196752"/>
            <a:ext cx="0" cy="5292000"/>
          </a:xfrm>
          <a:prstGeom prst="line">
            <a:avLst/>
          </a:prstGeom>
          <a:noFill/>
          <a:ln w="76200">
            <a:solidFill>
              <a:schemeClr val="tx1">
                <a:lumMod val="50000"/>
                <a:lumOff val="50000"/>
              </a:schemeClr>
            </a:solidFill>
            <a:round/>
            <a:headEnd type="triangle"/>
            <a:tailEnd type="triangle" w="med" len="med"/>
          </a:ln>
        </p:spPr>
        <p:txBody>
          <a:bodyPr/>
          <a:lstStyle/>
          <a:p>
            <a:endParaRPr lang="ja-JP" altLang="en-US"/>
          </a:p>
        </p:txBody>
      </p:sp>
      <p:pic>
        <p:nvPicPr>
          <p:cNvPr id="40" name="図 39" descr="txp_fig"/>
          <p:cNvPicPr>
            <a:picLocks noChangeAspect="1"/>
          </p:cNvPicPr>
          <p:nvPr>
            <p:custDataLst>
              <p:tags r:id="rId3"/>
            </p:custDataLst>
          </p:nvPr>
        </p:nvPicPr>
        <p:blipFill>
          <a:blip r:embed="rId7" cstate="print">
            <a:clrChange>
              <a:clrFrom>
                <a:srgbClr val="FFFFFF"/>
              </a:clrFrom>
              <a:clrTo>
                <a:srgbClr val="FFFFFF">
                  <a:alpha val="0"/>
                </a:srgbClr>
              </a:clrTo>
            </a:clrChange>
          </a:blip>
          <a:stretch>
            <a:fillRect/>
          </a:stretch>
        </p:blipFill>
        <p:spPr bwMode="auto">
          <a:xfrm>
            <a:off x="7670553" y="3429000"/>
            <a:ext cx="1340270" cy="302169"/>
          </a:xfrm>
          <a:prstGeom prst="rect">
            <a:avLst/>
          </a:prstGeom>
          <a:noFill/>
          <a:ln/>
          <a:effectLst/>
        </p:spPr>
      </p:pic>
      <p:sp>
        <p:nvSpPr>
          <p:cNvPr id="39"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43" name="円/楕円 35"/>
          <p:cNvSpPr>
            <a:spLocks noChangeArrowheads="1"/>
          </p:cNvSpPr>
          <p:nvPr/>
        </p:nvSpPr>
        <p:spPr bwMode="auto">
          <a:xfrm>
            <a:off x="6664424" y="4149080"/>
            <a:ext cx="792088" cy="925648"/>
          </a:xfrm>
          <a:prstGeom prst="ellipse">
            <a:avLst/>
          </a:prstGeom>
          <a:noFill/>
          <a:ln w="25400" algn="ctr">
            <a:solidFill>
              <a:srgbClr val="FF0000"/>
            </a:solidFill>
            <a:round/>
            <a:headEnd/>
            <a:tailEnd type="triangle" w="med" len="med"/>
          </a:ln>
        </p:spPr>
        <p:txBody>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p:cBhvr>
                                        <p:cTn id="6" dur="500" fill="hold"/>
                                        <p:tgtEl>
                                          <p:spTgt spid="13"/>
                                        </p:tgtEl>
                                        <p:attrNameLst>
                                          <p:attrName>stroke.color</p:attrName>
                                        </p:attrNameLst>
                                      </p:cBhvr>
                                      <p:to>
                                        <a:srgbClr val="FF0000"/>
                                      </p:to>
                                    </p:animClr>
                                    <p:set>
                                      <p:cBhvr>
                                        <p:cTn id="7" dur="500" fill="hold"/>
                                        <p:tgtEl>
                                          <p:spTgt spid="13"/>
                                        </p:tgtEl>
                                        <p:attrNameLst>
                                          <p:attrName>stroke.on</p:attrName>
                                        </p:attrNameLst>
                                      </p:cBhvr>
                                      <p:to>
                                        <p:strVal val="true"/>
                                      </p:to>
                                    </p:set>
                                  </p:childTnLst>
                                  <p:subTnLst>
                                    <p:set>
                                      <p:cBhvr override="childStyle">
                                        <p:cTn dur="1" fill="hold" display="0" masterRel="sameClick" afterEffect="1">
                                          <p:stCondLst>
                                            <p:cond evt="end" delay="0">
                                              <p:tn val="5"/>
                                            </p:cond>
                                          </p:stCondLst>
                                        </p:cTn>
                                        <p:tgtEl>
                                          <p:spTgt spid="13"/>
                                        </p:tgtEl>
                                        <p:attrNameLst>
                                          <p:attrName>style.visibility</p:attrName>
                                        </p:attrNameLst>
                                      </p:cBhvr>
                                      <p:to>
                                        <p:strVal val="hidden"/>
                                      </p:to>
                                    </p:set>
                                  </p:subTnLst>
                                </p:cTn>
                              </p:par>
                            </p:childTnLst>
                          </p:cTn>
                        </p:par>
                        <p:par>
                          <p:cTn id="8" fill="hold">
                            <p:stCondLst>
                              <p:cond delay="500"/>
                            </p:stCondLst>
                            <p:childTnLst>
                              <p:par>
                                <p:cTn id="9" presetID="7" presetClass="emph" presetSubtype="2" fill="hold" nodeType="afterEffect">
                                  <p:stCondLst>
                                    <p:cond delay="0"/>
                                  </p:stCondLst>
                                  <p:childTnLst>
                                    <p:animClr clrSpc="rgb">
                                      <p:cBhvr>
                                        <p:cTn id="10" dur="500" fill="hold"/>
                                        <p:tgtEl>
                                          <p:spTgt spid="14"/>
                                        </p:tgtEl>
                                        <p:attrNameLst>
                                          <p:attrName>stroke.color</p:attrName>
                                        </p:attrNameLst>
                                      </p:cBhvr>
                                      <p:to>
                                        <a:srgbClr val="FF0000"/>
                                      </p:to>
                                    </p:animClr>
                                    <p:set>
                                      <p:cBhvr>
                                        <p:cTn id="11" dur="500" fill="hold"/>
                                        <p:tgtEl>
                                          <p:spTgt spid="14"/>
                                        </p:tgtEl>
                                        <p:attrNameLst>
                                          <p:attrName>stroke.on</p:attrName>
                                        </p:attrNameLst>
                                      </p:cBhvr>
                                      <p:to>
                                        <p:strVal val="true"/>
                                      </p:to>
                                    </p:set>
                                  </p:childTnLst>
                                  <p:subTnLst>
                                    <p:set>
                                      <p:cBhvr override="childStyle">
                                        <p:cTn dur="1" fill="hold" display="0" masterRel="sameClick" afterEffect="1">
                                          <p:stCondLst>
                                            <p:cond evt="end" delay="0">
                                              <p:tn val="9"/>
                                            </p:cond>
                                          </p:stCondLst>
                                        </p:cTn>
                                        <p:tgtEl>
                                          <p:spTgt spid="14"/>
                                        </p:tgtEl>
                                        <p:attrNameLst>
                                          <p:attrName>style.visibility</p:attrName>
                                        </p:attrNameLst>
                                      </p:cBhvr>
                                      <p:to>
                                        <p:strVal val="hidden"/>
                                      </p:to>
                                    </p:set>
                                  </p:subTnLst>
                                </p:cTn>
                              </p:par>
                            </p:childTnLst>
                          </p:cTn>
                        </p:par>
                        <p:par>
                          <p:cTn id="12" fill="hold">
                            <p:stCondLst>
                              <p:cond delay="1000"/>
                            </p:stCondLst>
                            <p:childTnLst>
                              <p:par>
                                <p:cTn id="13" presetID="7" presetClass="emph" presetSubtype="2" fill="hold" nodeType="afterEffect">
                                  <p:stCondLst>
                                    <p:cond delay="0"/>
                                  </p:stCondLst>
                                  <p:childTnLst>
                                    <p:animClr clrSpc="rgb">
                                      <p:cBhvr>
                                        <p:cTn id="14" dur="500" fill="hold"/>
                                        <p:tgtEl>
                                          <p:spTgt spid="15"/>
                                        </p:tgtEl>
                                        <p:attrNameLst>
                                          <p:attrName>stroke.color</p:attrName>
                                        </p:attrNameLst>
                                      </p:cBhvr>
                                      <p:to>
                                        <a:srgbClr val="FF0000"/>
                                      </p:to>
                                    </p:animClr>
                                    <p:set>
                                      <p:cBhvr>
                                        <p:cTn id="15" dur="500" fill="hold"/>
                                        <p:tgtEl>
                                          <p:spTgt spid="15"/>
                                        </p:tgtEl>
                                        <p:attrNameLst>
                                          <p:attrName>stroke.on</p:attrName>
                                        </p:attrNameLst>
                                      </p:cBhvr>
                                      <p:to>
                                        <p:strVal val="true"/>
                                      </p:to>
                                    </p:set>
                                  </p:childTnLst>
                                  <p:subTnLst>
                                    <p:set>
                                      <p:cBhvr override="childStyle">
                                        <p:cTn dur="1" fill="hold" display="0" masterRel="sameClick" afterEffect="1">
                                          <p:stCondLst>
                                            <p:cond evt="end" delay="0">
                                              <p:tn val="13"/>
                                            </p:cond>
                                          </p:stCondLst>
                                        </p:cTn>
                                        <p:tgtEl>
                                          <p:spTgt spid="15"/>
                                        </p:tgtEl>
                                        <p:attrNameLst>
                                          <p:attrName>style.visibility</p:attrName>
                                        </p:attrNameLst>
                                      </p:cBhvr>
                                      <p:to>
                                        <p:strVal val="hidden"/>
                                      </p:to>
                                    </p:set>
                                  </p:subTnLst>
                                </p:cTn>
                              </p:par>
                            </p:childTnLst>
                          </p:cTn>
                        </p:par>
                        <p:par>
                          <p:cTn id="16" fill="hold">
                            <p:stCondLst>
                              <p:cond delay="1500"/>
                            </p:stCondLst>
                            <p:childTnLst>
                              <p:par>
                                <p:cTn id="17" presetID="7" presetClass="emph" presetSubtype="2" fill="hold" nodeType="afterEffect">
                                  <p:stCondLst>
                                    <p:cond delay="0"/>
                                  </p:stCondLst>
                                  <p:childTnLst>
                                    <p:animClr clrSpc="rgb">
                                      <p:cBhvr>
                                        <p:cTn id="18" dur="500" fill="hold"/>
                                        <p:tgtEl>
                                          <p:spTgt spid="16"/>
                                        </p:tgtEl>
                                        <p:attrNameLst>
                                          <p:attrName>stroke.color</p:attrName>
                                        </p:attrNameLst>
                                      </p:cBhvr>
                                      <p:to>
                                        <a:srgbClr val="FF0000"/>
                                      </p:to>
                                    </p:animClr>
                                    <p:set>
                                      <p:cBhvr>
                                        <p:cTn id="19" dur="500" fill="hold"/>
                                        <p:tgtEl>
                                          <p:spTgt spid="16"/>
                                        </p:tgtEl>
                                        <p:attrNameLst>
                                          <p:attrName>stroke.on</p:attrName>
                                        </p:attrNameLst>
                                      </p:cBhvr>
                                      <p:to>
                                        <p:strVal val="true"/>
                                      </p:to>
                                    </p:set>
                                  </p:childTnLst>
                                  <p:subTnLst>
                                    <p:set>
                                      <p:cBhvr override="childStyle">
                                        <p:cTn dur="1" fill="hold" display="0" masterRel="sameClick" afterEffect="1">
                                          <p:stCondLst>
                                            <p:cond evt="end" delay="0">
                                              <p:tn val="17"/>
                                            </p:cond>
                                          </p:stCondLst>
                                        </p:cTn>
                                        <p:tgtEl>
                                          <p:spTgt spid="16"/>
                                        </p:tgtEl>
                                        <p:attrNameLst>
                                          <p:attrName>style.visibility</p:attrName>
                                        </p:attrNameLst>
                                      </p:cBhvr>
                                      <p:to>
                                        <p:strVal val="hidden"/>
                                      </p:to>
                                    </p:set>
                                  </p:subTnLst>
                                </p:cTn>
                              </p:par>
                            </p:childTnLst>
                          </p:cTn>
                        </p:par>
                        <p:par>
                          <p:cTn id="20" fill="hold">
                            <p:stCondLst>
                              <p:cond delay="2000"/>
                            </p:stCondLst>
                            <p:childTnLst>
                              <p:par>
                                <p:cTn id="21" presetID="7" presetClass="emph" presetSubtype="2" fill="hold" nodeType="afterEffect">
                                  <p:stCondLst>
                                    <p:cond delay="0"/>
                                  </p:stCondLst>
                                  <p:childTnLst>
                                    <p:animClr clrSpc="rgb">
                                      <p:cBhvr>
                                        <p:cTn id="22" dur="500" fill="hold"/>
                                        <p:tgtEl>
                                          <p:spTgt spid="17"/>
                                        </p:tgtEl>
                                        <p:attrNameLst>
                                          <p:attrName>stroke.color</p:attrName>
                                        </p:attrNameLst>
                                      </p:cBhvr>
                                      <p:to>
                                        <a:srgbClr val="FF0000"/>
                                      </p:to>
                                    </p:animClr>
                                    <p:set>
                                      <p:cBhvr>
                                        <p:cTn id="23" dur="500" fill="hold"/>
                                        <p:tgtEl>
                                          <p:spTgt spid="17"/>
                                        </p:tgtEl>
                                        <p:attrNameLst>
                                          <p:attrName>stroke.on</p:attrName>
                                        </p:attrNameLst>
                                      </p:cBhvr>
                                      <p:to>
                                        <p:strVal val="true"/>
                                      </p:to>
                                    </p:set>
                                  </p:childTnLst>
                                  <p:subTnLst>
                                    <p:set>
                                      <p:cBhvr override="childStyle">
                                        <p:cTn dur="1" fill="hold" display="0" masterRel="sameClick" afterEffect="1">
                                          <p:stCondLst>
                                            <p:cond evt="end" delay="0">
                                              <p:tn val="21"/>
                                            </p:cond>
                                          </p:stCondLst>
                                        </p:cTn>
                                        <p:tgtEl>
                                          <p:spTgt spid="17"/>
                                        </p:tgtEl>
                                        <p:attrNameLst>
                                          <p:attrName>style.visibility</p:attrName>
                                        </p:attrNameLst>
                                      </p:cBhvr>
                                      <p:to>
                                        <p:strVal val="hidden"/>
                                      </p:to>
                                    </p:set>
                                  </p:subTnLst>
                                </p:cTn>
                              </p:par>
                            </p:childTnLst>
                          </p:cTn>
                        </p:par>
                        <p:par>
                          <p:cTn id="24" fill="hold">
                            <p:stCondLst>
                              <p:cond delay="2500"/>
                            </p:stCondLst>
                            <p:childTnLst>
                              <p:par>
                                <p:cTn id="25" presetID="7" presetClass="emph" presetSubtype="2" fill="hold" nodeType="afterEffect">
                                  <p:stCondLst>
                                    <p:cond delay="0"/>
                                  </p:stCondLst>
                                  <p:childTnLst>
                                    <p:animClr clrSpc="rgb">
                                      <p:cBhvr>
                                        <p:cTn id="26" dur="500" fill="hold"/>
                                        <p:tgtEl>
                                          <p:spTgt spid="18"/>
                                        </p:tgtEl>
                                        <p:attrNameLst>
                                          <p:attrName>stroke.color</p:attrName>
                                        </p:attrNameLst>
                                      </p:cBhvr>
                                      <p:to>
                                        <a:srgbClr val="FF0000"/>
                                      </p:to>
                                    </p:animClr>
                                    <p:set>
                                      <p:cBhvr>
                                        <p:cTn id="27" dur="500" fill="hold"/>
                                        <p:tgtEl>
                                          <p:spTgt spid="18"/>
                                        </p:tgtEl>
                                        <p:attrNameLst>
                                          <p:attrName>stroke.on</p:attrName>
                                        </p:attrNameLst>
                                      </p:cBhvr>
                                      <p:to>
                                        <p:strVal val="true"/>
                                      </p:to>
                                    </p:set>
                                  </p:childTnLst>
                                  <p:subTnLst>
                                    <p:set>
                                      <p:cBhvr override="childStyle">
                                        <p:cTn dur="1" fill="hold" display="0" masterRel="sameClick" afterEffect="1">
                                          <p:stCondLst>
                                            <p:cond evt="end" delay="0">
                                              <p:tn val="25"/>
                                            </p:cond>
                                          </p:stCondLst>
                                        </p:cTn>
                                        <p:tgtEl>
                                          <p:spTgt spid="18"/>
                                        </p:tgtEl>
                                        <p:attrNameLst>
                                          <p:attrName>style.visibility</p:attrName>
                                        </p:attrNameLst>
                                      </p:cBhvr>
                                      <p:to>
                                        <p:strVal val="hidden"/>
                                      </p:to>
                                    </p:set>
                                  </p:subTnLst>
                                </p:cTn>
                              </p:par>
                            </p:childTnLst>
                          </p:cTn>
                        </p:par>
                        <p:par>
                          <p:cTn id="28" fill="hold">
                            <p:stCondLst>
                              <p:cond delay="3000"/>
                            </p:stCondLst>
                            <p:childTnLst>
                              <p:par>
                                <p:cTn id="29" presetID="7" presetClass="emph" presetSubtype="2" fill="hold" nodeType="afterEffect">
                                  <p:stCondLst>
                                    <p:cond delay="0"/>
                                  </p:stCondLst>
                                  <p:childTnLst>
                                    <p:animClr clrSpc="rgb">
                                      <p:cBhvr>
                                        <p:cTn id="30" dur="2000" fill="hold"/>
                                        <p:tgtEl>
                                          <p:spTgt spid="8"/>
                                        </p:tgtEl>
                                        <p:attrNameLst>
                                          <p:attrName>stroke.color</p:attrName>
                                        </p:attrNameLst>
                                      </p:cBhvr>
                                      <p:to>
                                        <a:srgbClr val="FF0000"/>
                                      </p:to>
                                    </p:animClr>
                                    <p:set>
                                      <p:cBhvr>
                                        <p:cTn id="31" dur="2000" fill="hold"/>
                                        <p:tgtEl>
                                          <p:spTgt spid="8"/>
                                        </p:tgtEl>
                                        <p:attrNameLst>
                                          <p:attrName>stroke.on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 2"/>
          <p:cNvSpPr>
            <a:spLocks noGrp="1"/>
          </p:cNvSpPr>
          <p:nvPr>
            <p:ph type="sldNum" sz="quarter" idx="10"/>
          </p:nvPr>
        </p:nvSpPr>
        <p:spPr/>
        <p:txBody>
          <a:bodyPr/>
          <a:lstStyle/>
          <a:p>
            <a:r>
              <a:rPr lang="en-US" altLang="ja-JP"/>
              <a:t>[</a:t>
            </a:r>
            <a:fld id="{DB666355-A991-4495-852B-039436018610}" type="slidenum">
              <a:rPr lang="en-US" altLang="ja-JP"/>
              <a:pPr/>
              <a:t>130</a:t>
            </a:fld>
            <a:r>
              <a:rPr lang="en-US" altLang="ja-JP"/>
              <a:t>]</a:t>
            </a:r>
          </a:p>
        </p:txBody>
      </p:sp>
      <p:pic>
        <p:nvPicPr>
          <p:cNvPr id="1672194" name="Picture 2"/>
          <p:cNvPicPr>
            <a:picLocks noChangeAspect="1" noChangeArrowheads="1"/>
          </p:cNvPicPr>
          <p:nvPr/>
        </p:nvPicPr>
        <p:blipFill>
          <a:blip r:embed="rId6" cstate="print"/>
          <a:srcRect/>
          <a:stretch>
            <a:fillRect/>
          </a:stretch>
        </p:blipFill>
        <p:spPr bwMode="auto">
          <a:xfrm>
            <a:off x="4900613" y="1000125"/>
            <a:ext cx="3886200" cy="2860675"/>
          </a:xfrm>
          <a:prstGeom prst="rect">
            <a:avLst/>
          </a:prstGeom>
          <a:solidFill>
            <a:srgbClr val="CCFFFF">
              <a:alpha val="50000"/>
            </a:srgbClr>
          </a:solidFill>
          <a:ln w="38100" cmpd="dbl">
            <a:solidFill>
              <a:schemeClr val="tx2"/>
            </a:solidFill>
            <a:miter lim="800000"/>
            <a:headEnd/>
            <a:tailEnd/>
          </a:ln>
          <a:effectLst/>
        </p:spPr>
      </p:pic>
      <p:sp>
        <p:nvSpPr>
          <p:cNvPr id="1672195" name="Text Box 3"/>
          <p:cNvSpPr txBox="1">
            <a:spLocks noChangeArrowheads="1"/>
          </p:cNvSpPr>
          <p:nvPr/>
        </p:nvSpPr>
        <p:spPr bwMode="auto">
          <a:xfrm>
            <a:off x="1336675" y="4068763"/>
            <a:ext cx="2376488" cy="427037"/>
          </a:xfrm>
          <a:prstGeom prst="rect">
            <a:avLst/>
          </a:prstGeom>
          <a:noFill/>
          <a:ln w="38100">
            <a:noFill/>
            <a:miter lim="800000"/>
            <a:headEnd/>
            <a:tailEnd/>
          </a:ln>
          <a:effectLst/>
        </p:spPr>
        <p:txBody>
          <a:bodyPr wrap="none" lIns="90000" tIns="46800" rIns="90000" bIns="46800">
            <a:spAutoFit/>
          </a:bodyPr>
          <a:lstStyle/>
          <a:p>
            <a:r>
              <a:rPr kumimoji="1" lang="ja-JP" altLang="en-US" sz="2200">
                <a:latin typeface="Tahoma" pitchFamily="34" charset="0"/>
                <a:ea typeface="ＭＳ Ｐゴシック" charset="-128"/>
              </a:rPr>
              <a:t>風力発電機モデル</a:t>
            </a:r>
          </a:p>
        </p:txBody>
      </p:sp>
      <p:sp>
        <p:nvSpPr>
          <p:cNvPr id="1672196" name="Text Box 4"/>
          <p:cNvSpPr txBox="1">
            <a:spLocks noChangeArrowheads="1"/>
          </p:cNvSpPr>
          <p:nvPr/>
        </p:nvSpPr>
        <p:spPr bwMode="auto">
          <a:xfrm>
            <a:off x="4945063" y="4060825"/>
            <a:ext cx="3851275" cy="427038"/>
          </a:xfrm>
          <a:prstGeom prst="rect">
            <a:avLst/>
          </a:prstGeom>
          <a:noFill/>
          <a:ln w="38100">
            <a:noFill/>
            <a:miter lim="800000"/>
            <a:headEnd/>
            <a:tailEnd/>
          </a:ln>
          <a:effectLst/>
        </p:spPr>
        <p:txBody>
          <a:bodyPr wrap="none" lIns="90000" tIns="46800" rIns="90000" bIns="46800">
            <a:spAutoFit/>
          </a:bodyPr>
          <a:lstStyle/>
          <a:p>
            <a:r>
              <a:rPr kumimoji="1" lang="ja-JP" altLang="en-US" sz="2200">
                <a:latin typeface="Tahoma" pitchFamily="34" charset="0"/>
                <a:ea typeface="ＭＳ Ｐゴシック" charset="-128"/>
              </a:rPr>
              <a:t>風レンズ風車の空力トルク特性</a:t>
            </a:r>
          </a:p>
        </p:txBody>
      </p:sp>
      <p:sp>
        <p:nvSpPr>
          <p:cNvPr id="1672197" name="Text Box 5"/>
          <p:cNvSpPr txBox="1">
            <a:spLocks noChangeArrowheads="1"/>
          </p:cNvSpPr>
          <p:nvPr/>
        </p:nvSpPr>
        <p:spPr bwMode="auto">
          <a:xfrm>
            <a:off x="152400" y="4679950"/>
            <a:ext cx="3405188" cy="427038"/>
          </a:xfrm>
          <a:prstGeom prst="rect">
            <a:avLst/>
          </a:prstGeom>
          <a:noFill/>
          <a:ln w="38100">
            <a:noFill/>
            <a:miter lim="800000"/>
            <a:headEnd/>
            <a:tailEnd/>
          </a:ln>
          <a:effectLst/>
        </p:spPr>
        <p:txBody>
          <a:bodyPr wrap="none" lIns="90000" tIns="46800" rIns="90000" bIns="46800">
            <a:spAutoFit/>
          </a:bodyPr>
          <a:lstStyle/>
          <a:p>
            <a:pPr algn="l"/>
            <a:r>
              <a:rPr kumimoji="1" lang="ja-JP" altLang="en-US" sz="2200">
                <a:latin typeface="Tahoma" pitchFamily="34" charset="0"/>
                <a:ea typeface="ＭＳ Ｐゴシック" charset="-128"/>
              </a:rPr>
              <a:t>風レンズ風車の数学モデル</a:t>
            </a:r>
          </a:p>
        </p:txBody>
      </p:sp>
      <p:sp>
        <p:nvSpPr>
          <p:cNvPr id="1672198" name="Text Box 6"/>
          <p:cNvSpPr txBox="1">
            <a:spLocks noChangeArrowheads="1"/>
          </p:cNvSpPr>
          <p:nvPr/>
        </p:nvSpPr>
        <p:spPr bwMode="auto">
          <a:xfrm>
            <a:off x="5181600" y="3314700"/>
            <a:ext cx="1090613" cy="457200"/>
          </a:xfrm>
          <a:prstGeom prst="rect">
            <a:avLst/>
          </a:prstGeom>
          <a:noFill/>
          <a:ln w="38100">
            <a:noFill/>
            <a:miter lim="800000"/>
            <a:headEnd/>
            <a:tailEnd/>
          </a:ln>
          <a:effectLst/>
        </p:spPr>
        <p:txBody>
          <a:bodyPr wrap="none" lIns="90000" tIns="46800" rIns="90000" bIns="46800">
            <a:spAutoFit/>
          </a:bodyPr>
          <a:lstStyle/>
          <a:p>
            <a:pPr algn="l"/>
            <a:r>
              <a:rPr kumimoji="1" lang="en-US" altLang="ja-JP" sz="2400">
                <a:latin typeface="Tahoma" pitchFamily="34" charset="0"/>
                <a:ea typeface="ＭＳ Ｐゴシック" charset="-128"/>
              </a:rPr>
              <a:t>V</a:t>
            </a:r>
            <a:r>
              <a:rPr kumimoji="1" lang="ja-JP" altLang="en-US" sz="2400">
                <a:latin typeface="Tahoma" pitchFamily="34" charset="0"/>
                <a:ea typeface="ＭＳ Ｐゴシック" charset="-128"/>
              </a:rPr>
              <a:t>（</a:t>
            </a:r>
            <a:r>
              <a:rPr kumimoji="1" lang="en-US" altLang="ja-JP" sz="2000">
                <a:latin typeface="Tahoma" pitchFamily="34" charset="0"/>
                <a:ea typeface="ＭＳ Ｐゴシック" charset="-128"/>
              </a:rPr>
              <a:t>m/s</a:t>
            </a:r>
            <a:r>
              <a:rPr kumimoji="1" lang="ja-JP" altLang="en-US" sz="2400">
                <a:latin typeface="Tahoma" pitchFamily="34" charset="0"/>
                <a:ea typeface="ＭＳ Ｐゴシック" charset="-128"/>
              </a:rPr>
              <a:t>）</a:t>
            </a:r>
          </a:p>
        </p:txBody>
      </p:sp>
      <p:sp>
        <p:nvSpPr>
          <p:cNvPr id="1672199" name="Text Box 7"/>
          <p:cNvSpPr txBox="1">
            <a:spLocks noChangeArrowheads="1"/>
          </p:cNvSpPr>
          <p:nvPr/>
        </p:nvSpPr>
        <p:spPr bwMode="auto">
          <a:xfrm>
            <a:off x="7497763" y="3390900"/>
            <a:ext cx="1365250" cy="457200"/>
          </a:xfrm>
          <a:prstGeom prst="rect">
            <a:avLst/>
          </a:prstGeom>
          <a:noFill/>
          <a:ln w="38100">
            <a:noFill/>
            <a:miter lim="800000"/>
            <a:headEnd/>
            <a:tailEnd/>
          </a:ln>
          <a:effectLst/>
        </p:spPr>
        <p:txBody>
          <a:bodyPr wrap="none" lIns="90000" tIns="46800" rIns="90000" bIns="46800">
            <a:spAutoFit/>
          </a:bodyPr>
          <a:lstStyle/>
          <a:p>
            <a:pPr algn="l"/>
            <a:r>
              <a:rPr kumimoji="1" lang="en-US" altLang="ja-JP" sz="2400">
                <a:latin typeface="Tahoma" pitchFamily="34" charset="0"/>
                <a:ea typeface="ＭＳ Ｐゴシック" charset="-128"/>
              </a:rPr>
              <a:t>ω</a:t>
            </a:r>
            <a:r>
              <a:rPr kumimoji="1" lang="ja-JP" altLang="en-US" sz="2400">
                <a:latin typeface="Tahoma" pitchFamily="34" charset="0"/>
                <a:ea typeface="ＭＳ Ｐゴシック" charset="-128"/>
              </a:rPr>
              <a:t>（</a:t>
            </a:r>
            <a:r>
              <a:rPr kumimoji="1" lang="en-US" altLang="ja-JP" sz="2000">
                <a:latin typeface="Tahoma" pitchFamily="34" charset="0"/>
                <a:ea typeface="ＭＳ Ｐゴシック" charset="-128"/>
              </a:rPr>
              <a:t>rad/s</a:t>
            </a:r>
            <a:r>
              <a:rPr kumimoji="1" lang="ja-JP" altLang="en-US" sz="2400">
                <a:latin typeface="Tahoma" pitchFamily="34" charset="0"/>
                <a:ea typeface="ＭＳ Ｐゴシック" charset="-128"/>
              </a:rPr>
              <a:t>）</a:t>
            </a:r>
          </a:p>
        </p:txBody>
      </p:sp>
      <p:sp>
        <p:nvSpPr>
          <p:cNvPr id="1672200" name="AutoShape 8"/>
          <p:cNvSpPr>
            <a:spLocks/>
          </p:cNvSpPr>
          <p:nvPr/>
        </p:nvSpPr>
        <p:spPr bwMode="auto">
          <a:xfrm>
            <a:off x="1828800" y="5472113"/>
            <a:ext cx="304800" cy="914400"/>
          </a:xfrm>
          <a:prstGeom prst="leftBrace">
            <a:avLst>
              <a:gd name="adj1" fmla="val 25000"/>
              <a:gd name="adj2" fmla="val 50000"/>
            </a:avLst>
          </a:prstGeom>
          <a:noFill/>
          <a:ln w="25400">
            <a:solidFill>
              <a:schemeClr val="tx1"/>
            </a:solidFill>
            <a:round/>
            <a:headEnd/>
            <a:tailEnd/>
          </a:ln>
          <a:effectLst/>
        </p:spPr>
        <p:txBody>
          <a:bodyPr lIns="90000" tIns="46800" rIns="90000" bIns="46800" anchor="ctr">
            <a:spAutoFit/>
          </a:bodyPr>
          <a:lstStyle/>
          <a:p>
            <a:endParaRPr lang="ja-JP" altLang="en-US"/>
          </a:p>
        </p:txBody>
      </p:sp>
      <p:sp>
        <p:nvSpPr>
          <p:cNvPr id="1672201" name="Text Box 9"/>
          <p:cNvSpPr txBox="1">
            <a:spLocks noChangeArrowheads="1"/>
          </p:cNvSpPr>
          <p:nvPr/>
        </p:nvSpPr>
        <p:spPr bwMode="auto">
          <a:xfrm>
            <a:off x="179388" y="38100"/>
            <a:ext cx="5768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Tahoma" pitchFamily="34" charset="0"/>
                <a:ea typeface="ＭＳ ゴシック" pitchFamily="49" charset="-128"/>
              </a:rPr>
              <a:t>風力発電機の数学モデル</a:t>
            </a:r>
          </a:p>
        </p:txBody>
      </p:sp>
      <p:graphicFrame>
        <p:nvGraphicFramePr>
          <p:cNvPr id="1672202" name="Object 10"/>
          <p:cNvGraphicFramePr>
            <a:graphicFrameLocks noChangeAspect="1"/>
          </p:cNvGraphicFramePr>
          <p:nvPr/>
        </p:nvGraphicFramePr>
        <p:xfrm>
          <a:off x="228600" y="990600"/>
          <a:ext cx="4184650" cy="3100388"/>
        </p:xfrm>
        <a:graphic>
          <a:graphicData uri="http://schemas.openxmlformats.org/presentationml/2006/ole">
            <p:oleObj spid="_x0000_s378882" name="Artwork" r:id="rId7" imgW="8370000" imgH="6198750" progId="">
              <p:embed/>
            </p:oleObj>
          </a:graphicData>
        </a:graphic>
      </p:graphicFrame>
      <p:sp>
        <p:nvSpPr>
          <p:cNvPr id="1672203" name="Rectangle 11"/>
          <p:cNvSpPr>
            <a:spLocks noChangeArrowheads="1"/>
          </p:cNvSpPr>
          <p:nvPr/>
        </p:nvSpPr>
        <p:spPr bwMode="auto">
          <a:xfrm>
            <a:off x="2271713" y="5167313"/>
            <a:ext cx="4821237" cy="871537"/>
          </a:xfrm>
          <a:prstGeom prst="rect">
            <a:avLst/>
          </a:prstGeom>
          <a:noFill/>
          <a:ln w="38100">
            <a:solidFill>
              <a:srgbClr val="008000"/>
            </a:solidFill>
            <a:miter lim="800000"/>
            <a:headEnd/>
            <a:tailEnd/>
          </a:ln>
          <a:effectLst/>
        </p:spPr>
        <p:txBody>
          <a:bodyPr lIns="90000" tIns="46800" rIns="90000" bIns="46800" anchor="ctr">
            <a:spAutoFit/>
          </a:bodyPr>
          <a:lstStyle/>
          <a:p>
            <a:endParaRPr lang="ja-JP" altLang="en-US"/>
          </a:p>
        </p:txBody>
      </p:sp>
      <p:sp>
        <p:nvSpPr>
          <p:cNvPr id="1672204" name="Rectangle 12"/>
          <p:cNvSpPr>
            <a:spLocks noChangeArrowheads="1"/>
          </p:cNvSpPr>
          <p:nvPr/>
        </p:nvSpPr>
        <p:spPr bwMode="auto">
          <a:xfrm>
            <a:off x="3698875" y="2330450"/>
            <a:ext cx="431800" cy="431800"/>
          </a:xfrm>
          <a:prstGeom prst="rect">
            <a:avLst/>
          </a:prstGeom>
          <a:noFill/>
          <a:ln w="19050">
            <a:solidFill>
              <a:schemeClr val="hlink"/>
            </a:solidFill>
            <a:miter lim="800000"/>
            <a:headEnd/>
            <a:tailEnd/>
          </a:ln>
          <a:effectLst/>
        </p:spPr>
        <p:txBody>
          <a:bodyPr wrap="none" anchor="ctr"/>
          <a:lstStyle/>
          <a:p>
            <a:endParaRPr lang="ja-JP" altLang="en-US"/>
          </a:p>
        </p:txBody>
      </p:sp>
      <p:sp>
        <p:nvSpPr>
          <p:cNvPr id="1672205" name="Text Box 13"/>
          <p:cNvSpPr txBox="1">
            <a:spLocks noChangeArrowheads="1"/>
          </p:cNvSpPr>
          <p:nvPr/>
        </p:nvSpPr>
        <p:spPr bwMode="auto">
          <a:xfrm>
            <a:off x="2700338" y="2781300"/>
            <a:ext cx="1169987" cy="366713"/>
          </a:xfrm>
          <a:prstGeom prst="rect">
            <a:avLst/>
          </a:prstGeom>
          <a:noFill/>
          <a:ln w="38100">
            <a:noFill/>
            <a:miter lim="800000"/>
            <a:headEnd/>
            <a:tailEnd/>
          </a:ln>
          <a:effectLst/>
        </p:spPr>
        <p:txBody>
          <a:bodyPr wrap="none" lIns="90000" tIns="46800" rIns="90000" bIns="46800">
            <a:spAutoFit/>
          </a:bodyPr>
          <a:lstStyle/>
          <a:p>
            <a:r>
              <a:rPr kumimoji="1" lang="ja-JP" altLang="en-US" sz="1800">
                <a:solidFill>
                  <a:schemeClr val="hlink"/>
                </a:solidFill>
                <a:latin typeface="Tahoma" pitchFamily="34" charset="0"/>
                <a:ea typeface="ＭＳ Ｐゴシック" charset="-128"/>
              </a:rPr>
              <a:t>バッテリー</a:t>
            </a:r>
          </a:p>
        </p:txBody>
      </p:sp>
      <p:sp>
        <p:nvSpPr>
          <p:cNvPr id="1672206" name="Line 14"/>
          <p:cNvSpPr>
            <a:spLocks noChangeShapeType="1"/>
          </p:cNvSpPr>
          <p:nvPr/>
        </p:nvSpPr>
        <p:spPr bwMode="auto">
          <a:xfrm flipV="1">
            <a:off x="3276600" y="2565400"/>
            <a:ext cx="358775" cy="215900"/>
          </a:xfrm>
          <a:prstGeom prst="line">
            <a:avLst/>
          </a:prstGeom>
          <a:noFill/>
          <a:ln w="19050">
            <a:solidFill>
              <a:schemeClr val="hlink"/>
            </a:solidFill>
            <a:miter lim="800000"/>
            <a:headEnd/>
            <a:tailEnd type="triangle" w="med" len="med"/>
          </a:ln>
          <a:effectLst/>
        </p:spPr>
        <p:txBody>
          <a:bodyPr wrap="none"/>
          <a:lstStyle/>
          <a:p>
            <a:endParaRPr lang="ja-JP" altLang="en-US"/>
          </a:p>
        </p:txBody>
      </p:sp>
      <p:sp>
        <p:nvSpPr>
          <p:cNvPr id="1672207" name="Oval 15"/>
          <p:cNvSpPr>
            <a:spLocks noChangeArrowheads="1"/>
          </p:cNvSpPr>
          <p:nvPr/>
        </p:nvSpPr>
        <p:spPr bwMode="auto">
          <a:xfrm>
            <a:off x="6588125" y="5407025"/>
            <a:ext cx="215900" cy="441325"/>
          </a:xfrm>
          <a:prstGeom prst="ellipse">
            <a:avLst/>
          </a:prstGeom>
          <a:noFill/>
          <a:ln w="38100">
            <a:solidFill>
              <a:schemeClr val="accent2"/>
            </a:solidFill>
            <a:miter lim="800000"/>
            <a:headEnd/>
            <a:tailEnd/>
          </a:ln>
          <a:effectLst/>
        </p:spPr>
        <p:txBody>
          <a:bodyPr wrap="none" anchor="ctr"/>
          <a:lstStyle/>
          <a:p>
            <a:endParaRPr lang="ja-JP" altLang="en-US"/>
          </a:p>
        </p:txBody>
      </p:sp>
      <p:sp>
        <p:nvSpPr>
          <p:cNvPr id="1672208" name="Line 16"/>
          <p:cNvSpPr>
            <a:spLocks noChangeShapeType="1"/>
          </p:cNvSpPr>
          <p:nvPr/>
        </p:nvSpPr>
        <p:spPr bwMode="auto">
          <a:xfrm flipH="1" flipV="1">
            <a:off x="6732588" y="5876925"/>
            <a:ext cx="100012" cy="523875"/>
          </a:xfrm>
          <a:prstGeom prst="line">
            <a:avLst/>
          </a:prstGeom>
          <a:noFill/>
          <a:ln w="28575">
            <a:solidFill>
              <a:schemeClr val="accent2"/>
            </a:solidFill>
            <a:miter lim="800000"/>
            <a:headEnd/>
            <a:tailEnd type="triangle" w="med" len="med"/>
          </a:ln>
          <a:effectLst/>
        </p:spPr>
        <p:txBody>
          <a:bodyPr wrap="none"/>
          <a:lstStyle/>
          <a:p>
            <a:endParaRPr lang="ja-JP" altLang="en-US"/>
          </a:p>
        </p:txBody>
      </p:sp>
      <p:sp>
        <p:nvSpPr>
          <p:cNvPr id="1672209" name="Text Box 17"/>
          <p:cNvSpPr txBox="1">
            <a:spLocks noChangeArrowheads="1"/>
          </p:cNvSpPr>
          <p:nvPr/>
        </p:nvSpPr>
        <p:spPr bwMode="auto">
          <a:xfrm>
            <a:off x="4356100" y="6453188"/>
            <a:ext cx="3963988" cy="366712"/>
          </a:xfrm>
          <a:prstGeom prst="rect">
            <a:avLst/>
          </a:prstGeom>
          <a:noFill/>
          <a:ln w="38100">
            <a:noFill/>
            <a:miter lim="800000"/>
            <a:headEnd/>
            <a:tailEnd/>
          </a:ln>
          <a:effectLst/>
        </p:spPr>
        <p:txBody>
          <a:bodyPr wrap="none" lIns="90000" tIns="46800" rIns="90000" bIns="46800">
            <a:spAutoFit/>
          </a:bodyPr>
          <a:lstStyle/>
          <a:p>
            <a:pPr algn="l"/>
            <a:r>
              <a:rPr kumimoji="1" lang="ja-JP" altLang="en-US" sz="1800">
                <a:solidFill>
                  <a:schemeClr val="accent2"/>
                </a:solidFill>
                <a:latin typeface="Tahoma" pitchFamily="34" charset="0"/>
                <a:ea typeface="ＭＳ Ｐゴシック" charset="-128"/>
              </a:rPr>
              <a:t>可変負荷により任意電流値が実現可能</a:t>
            </a:r>
          </a:p>
        </p:txBody>
      </p:sp>
      <p:pic>
        <p:nvPicPr>
          <p:cNvPr id="1672210" name="Picture 18" descr="figure"/>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blip>
          <a:srcRect/>
          <a:stretch>
            <a:fillRect/>
          </a:stretch>
        </p:blipFill>
        <p:spPr bwMode="auto">
          <a:xfrm>
            <a:off x="2352675" y="5237163"/>
            <a:ext cx="4387850" cy="1244600"/>
          </a:xfrm>
          <a:prstGeom prst="rect">
            <a:avLst/>
          </a:prstGeom>
          <a:noFill/>
          <a:ln w="9525" algn="ctr">
            <a:noFill/>
            <a:miter lim="800000"/>
            <a:headEnd/>
            <a:tailEnd/>
          </a:ln>
          <a:effectLst/>
        </p:spPr>
      </p:pic>
      <p:pic>
        <p:nvPicPr>
          <p:cNvPr id="1672211" name="Picture 19" descr="figure"/>
          <p:cNvPicPr>
            <a:picLocks noChangeAspect="1" noChangeArrowheads="1"/>
          </p:cNvPicPr>
          <p:nvPr>
            <p:custDataLst>
              <p:tags r:id="rId3"/>
            </p:custDataLst>
          </p:nvPr>
        </p:nvPicPr>
        <p:blipFill>
          <a:blip r:embed="rId9" cstate="print">
            <a:clrChange>
              <a:clrFrom>
                <a:srgbClr val="FFFFFF"/>
              </a:clrFrom>
              <a:clrTo>
                <a:srgbClr val="FFFFFF">
                  <a:alpha val="0"/>
                </a:srgbClr>
              </a:clrTo>
            </a:clrChange>
          </a:blip>
          <a:srcRect/>
          <a:stretch>
            <a:fillRect/>
          </a:stretch>
        </p:blipFill>
        <p:spPr bwMode="auto">
          <a:xfrm>
            <a:off x="7197725" y="5426075"/>
            <a:ext cx="1820863" cy="555625"/>
          </a:xfrm>
          <a:prstGeom prst="rect">
            <a:avLst/>
          </a:prstGeom>
          <a:noFill/>
          <a:ln w="9525" algn="ctr">
            <a:noFill/>
            <a:miter lim="800000"/>
            <a:headEnd/>
            <a:tailEnd/>
          </a:ln>
          <a:effectLst/>
        </p:spPr>
      </p:pic>
      <p:sp>
        <p:nvSpPr>
          <p:cNvPr id="21"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 2"/>
          <p:cNvSpPr>
            <a:spLocks noGrp="1"/>
          </p:cNvSpPr>
          <p:nvPr>
            <p:ph type="sldNum" sz="quarter" idx="10"/>
          </p:nvPr>
        </p:nvSpPr>
        <p:spPr/>
        <p:txBody>
          <a:bodyPr/>
          <a:lstStyle/>
          <a:p>
            <a:r>
              <a:rPr lang="en-US" altLang="ja-JP"/>
              <a:t>[</a:t>
            </a:r>
            <a:fld id="{65632653-205B-4310-B6E6-5FF2941491AE}" type="slidenum">
              <a:rPr lang="en-US" altLang="ja-JP"/>
              <a:pPr/>
              <a:t>131</a:t>
            </a:fld>
            <a:r>
              <a:rPr lang="en-US" altLang="ja-JP"/>
              <a:t>]</a:t>
            </a:r>
          </a:p>
        </p:txBody>
      </p:sp>
      <p:pic>
        <p:nvPicPr>
          <p:cNvPr id="1674242" name="Picture 2" descr="figure"/>
          <p:cNvPicPr>
            <a:picLocks noChangeAspect="1" noChangeArrowheads="1"/>
          </p:cNvPicPr>
          <p:nvPr>
            <p:custDataLst>
              <p:tags r:id="rId1"/>
            </p:custDataLst>
          </p:nvPr>
        </p:nvPicPr>
        <p:blipFill>
          <a:blip r:embed="rId9" cstate="print">
            <a:clrChange>
              <a:clrFrom>
                <a:srgbClr val="FFFFFF"/>
              </a:clrFrom>
              <a:clrTo>
                <a:srgbClr val="FFFFFF">
                  <a:alpha val="0"/>
                </a:srgbClr>
              </a:clrTo>
            </a:clrChange>
          </a:blip>
          <a:srcRect/>
          <a:stretch>
            <a:fillRect/>
          </a:stretch>
        </p:blipFill>
        <p:spPr bwMode="auto">
          <a:xfrm>
            <a:off x="638175" y="5389563"/>
            <a:ext cx="7893050" cy="1339850"/>
          </a:xfrm>
          <a:prstGeom prst="rect">
            <a:avLst/>
          </a:prstGeom>
          <a:noFill/>
          <a:ln w="9525" algn="ctr">
            <a:noFill/>
            <a:miter lim="800000"/>
            <a:headEnd/>
            <a:tailEnd/>
          </a:ln>
          <a:effectLst/>
        </p:spPr>
      </p:pic>
      <p:sp>
        <p:nvSpPr>
          <p:cNvPr id="1674243" name="AutoShape 3"/>
          <p:cNvSpPr>
            <a:spLocks/>
          </p:cNvSpPr>
          <p:nvPr/>
        </p:nvSpPr>
        <p:spPr bwMode="auto">
          <a:xfrm>
            <a:off x="1157288" y="2651125"/>
            <a:ext cx="314325" cy="1643063"/>
          </a:xfrm>
          <a:prstGeom prst="leftBrace">
            <a:avLst>
              <a:gd name="adj1" fmla="val 43561"/>
              <a:gd name="adj2" fmla="val 50000"/>
            </a:avLst>
          </a:prstGeom>
          <a:noFill/>
          <a:ln w="25400">
            <a:solidFill>
              <a:schemeClr val="tx1"/>
            </a:solidFill>
            <a:round/>
            <a:headEnd/>
            <a:tailEnd/>
          </a:ln>
          <a:effectLst/>
        </p:spPr>
        <p:txBody>
          <a:bodyPr lIns="90000" tIns="46800" rIns="90000" bIns="46800" anchor="ctr">
            <a:spAutoFit/>
          </a:bodyPr>
          <a:lstStyle/>
          <a:p>
            <a:endParaRPr lang="ja-JP" altLang="en-US"/>
          </a:p>
        </p:txBody>
      </p:sp>
      <p:sp>
        <p:nvSpPr>
          <p:cNvPr id="1674244" name="AutoShape 4"/>
          <p:cNvSpPr>
            <a:spLocks noChangeArrowheads="1"/>
          </p:cNvSpPr>
          <p:nvPr/>
        </p:nvSpPr>
        <p:spPr bwMode="auto">
          <a:xfrm>
            <a:off x="3635375" y="4724400"/>
            <a:ext cx="1714500" cy="533400"/>
          </a:xfrm>
          <a:prstGeom prst="downArrow">
            <a:avLst>
              <a:gd name="adj1" fmla="val 33870"/>
              <a:gd name="adj2" fmla="val 50000"/>
            </a:avLst>
          </a:prstGeom>
          <a:solidFill>
            <a:schemeClr val="hlink"/>
          </a:solidFill>
          <a:ln w="38100">
            <a:solidFill>
              <a:schemeClr val="hlink"/>
            </a:solidFill>
            <a:miter lim="800000"/>
            <a:headEnd/>
            <a:tailEnd/>
          </a:ln>
          <a:effectLst/>
        </p:spPr>
        <p:txBody>
          <a:bodyPr lIns="90000" tIns="46800" rIns="90000" bIns="46800" anchor="ctr">
            <a:spAutoFit/>
          </a:bodyPr>
          <a:lstStyle/>
          <a:p>
            <a:endParaRPr lang="ja-JP" altLang="en-US"/>
          </a:p>
        </p:txBody>
      </p:sp>
      <p:sp>
        <p:nvSpPr>
          <p:cNvPr id="1674245" name="Rectangle 5"/>
          <p:cNvSpPr>
            <a:spLocks noChangeArrowheads="1"/>
          </p:cNvSpPr>
          <p:nvPr/>
        </p:nvSpPr>
        <p:spPr bwMode="auto">
          <a:xfrm>
            <a:off x="1547813" y="931863"/>
            <a:ext cx="2447925" cy="865187"/>
          </a:xfrm>
          <a:prstGeom prst="rect">
            <a:avLst/>
          </a:prstGeom>
          <a:noFill/>
          <a:ln w="38100">
            <a:solidFill>
              <a:srgbClr val="008000"/>
            </a:solidFill>
            <a:miter lim="800000"/>
            <a:headEnd/>
            <a:tailEnd/>
          </a:ln>
          <a:effectLst/>
        </p:spPr>
        <p:txBody>
          <a:bodyPr wrap="none" anchor="ctr"/>
          <a:lstStyle/>
          <a:p>
            <a:endParaRPr lang="ja-JP" altLang="en-US"/>
          </a:p>
        </p:txBody>
      </p:sp>
      <p:pic>
        <p:nvPicPr>
          <p:cNvPr id="1674246" name="Picture 6" descr="figure"/>
          <p:cNvPicPr>
            <a:picLocks noChangeAspect="1" noChangeArrowheads="1"/>
          </p:cNvPicPr>
          <p:nvPr>
            <p:custDataLst>
              <p:tags r:id="rId2"/>
            </p:custDataLst>
          </p:nvPr>
        </p:nvPicPr>
        <p:blipFill>
          <a:blip r:embed="rId10" cstate="print">
            <a:clrChange>
              <a:clrFrom>
                <a:srgbClr val="FFFFFF"/>
              </a:clrFrom>
              <a:clrTo>
                <a:srgbClr val="FFFFFF">
                  <a:alpha val="0"/>
                </a:srgbClr>
              </a:clrTo>
            </a:clrChange>
          </a:blip>
          <a:srcRect/>
          <a:stretch>
            <a:fillRect/>
          </a:stretch>
        </p:blipFill>
        <p:spPr bwMode="auto">
          <a:xfrm>
            <a:off x="549275" y="981075"/>
            <a:ext cx="4465638" cy="754063"/>
          </a:xfrm>
          <a:prstGeom prst="rect">
            <a:avLst/>
          </a:prstGeom>
          <a:noFill/>
          <a:ln w="9525" algn="ctr">
            <a:noFill/>
            <a:miter lim="800000"/>
            <a:headEnd/>
            <a:tailEnd/>
          </a:ln>
          <a:effectLst/>
        </p:spPr>
      </p:pic>
      <p:pic>
        <p:nvPicPr>
          <p:cNvPr id="1674247" name="Picture 7" descr="figure"/>
          <p:cNvPicPr>
            <a:picLocks noChangeAspect="1" noChangeArrowheads="1"/>
          </p:cNvPicPr>
          <p:nvPr>
            <p:custDataLst>
              <p:tags r:id="rId3"/>
            </p:custDataLst>
          </p:nvPr>
        </p:nvPicPr>
        <p:blipFill>
          <a:blip r:embed="rId11" cstate="print">
            <a:clrChange>
              <a:clrFrom>
                <a:srgbClr val="FFFFFF"/>
              </a:clrFrom>
              <a:clrTo>
                <a:srgbClr val="FFFFFF">
                  <a:alpha val="0"/>
                </a:srgbClr>
              </a:clrTo>
            </a:clrChange>
          </a:blip>
          <a:srcRect/>
          <a:stretch>
            <a:fillRect/>
          </a:stretch>
        </p:blipFill>
        <p:spPr bwMode="auto">
          <a:xfrm>
            <a:off x="612775" y="1989138"/>
            <a:ext cx="5254625" cy="403225"/>
          </a:xfrm>
          <a:prstGeom prst="rect">
            <a:avLst/>
          </a:prstGeom>
          <a:noFill/>
          <a:ln w="9525" algn="ctr">
            <a:noFill/>
            <a:miter lim="800000"/>
            <a:headEnd/>
            <a:tailEnd/>
          </a:ln>
          <a:effectLst/>
        </p:spPr>
      </p:pic>
      <p:pic>
        <p:nvPicPr>
          <p:cNvPr id="1674248" name="Picture 8" descr="figure"/>
          <p:cNvPicPr>
            <a:picLocks noChangeAspect="1" noChangeArrowheads="1"/>
          </p:cNvPicPr>
          <p:nvPr>
            <p:custDataLst>
              <p:tags r:id="rId4"/>
            </p:custDataLst>
          </p:nvPr>
        </p:nvPicPr>
        <p:blipFill>
          <a:blip r:embed="rId12" cstate="print">
            <a:clrChange>
              <a:clrFrom>
                <a:srgbClr val="FFFFFF"/>
              </a:clrFrom>
              <a:clrTo>
                <a:srgbClr val="FFFFFF">
                  <a:alpha val="0"/>
                </a:srgbClr>
              </a:clrTo>
            </a:clrChange>
          </a:blip>
          <a:srcRect/>
          <a:stretch>
            <a:fillRect/>
          </a:stretch>
        </p:blipFill>
        <p:spPr bwMode="auto">
          <a:xfrm>
            <a:off x="1565275" y="2617788"/>
            <a:ext cx="3730625" cy="787400"/>
          </a:xfrm>
          <a:prstGeom prst="rect">
            <a:avLst/>
          </a:prstGeom>
          <a:noFill/>
          <a:ln w="9525" algn="ctr">
            <a:noFill/>
            <a:miter lim="800000"/>
            <a:headEnd/>
            <a:tailEnd/>
          </a:ln>
          <a:effectLst/>
        </p:spPr>
      </p:pic>
      <p:pic>
        <p:nvPicPr>
          <p:cNvPr id="1674249" name="Picture 9" descr="figure"/>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blip>
          <a:srcRect/>
          <a:stretch>
            <a:fillRect/>
          </a:stretch>
        </p:blipFill>
        <p:spPr bwMode="auto">
          <a:xfrm>
            <a:off x="1568450" y="3548063"/>
            <a:ext cx="5381625" cy="882650"/>
          </a:xfrm>
          <a:prstGeom prst="rect">
            <a:avLst/>
          </a:prstGeom>
          <a:noFill/>
          <a:ln w="9525" algn="ctr">
            <a:noFill/>
            <a:miter lim="800000"/>
            <a:headEnd/>
            <a:tailEnd/>
          </a:ln>
          <a:effectLst/>
        </p:spPr>
      </p:pic>
      <p:sp>
        <p:nvSpPr>
          <p:cNvPr id="1674250" name="Text Box 10"/>
          <p:cNvSpPr txBox="1">
            <a:spLocks noChangeArrowheads="1"/>
          </p:cNvSpPr>
          <p:nvPr/>
        </p:nvSpPr>
        <p:spPr bwMode="auto">
          <a:xfrm>
            <a:off x="309563" y="38100"/>
            <a:ext cx="5514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ＭＳ ゴシック" pitchFamily="49" charset="-128"/>
                <a:ea typeface="ＭＳ ゴシック" pitchFamily="49" charset="-128"/>
              </a:rPr>
              <a:t>風力発電機の</a:t>
            </a:r>
            <a:r>
              <a:rPr kumimoji="1" lang="en-US" altLang="ja-JP" sz="4000">
                <a:latin typeface="ＭＳ ゴシック" pitchFamily="49" charset="-128"/>
                <a:ea typeface="ＭＳ ゴシック" pitchFamily="49" charset="-128"/>
              </a:rPr>
              <a:t>LPV</a:t>
            </a:r>
            <a:r>
              <a:rPr kumimoji="1" lang="ja-JP" altLang="en-US" sz="4000">
                <a:latin typeface="ＭＳ ゴシック" pitchFamily="49" charset="-128"/>
                <a:ea typeface="ＭＳ ゴシック" pitchFamily="49" charset="-128"/>
              </a:rPr>
              <a:t>モデル</a:t>
            </a:r>
          </a:p>
        </p:txBody>
      </p:sp>
      <p:pic>
        <p:nvPicPr>
          <p:cNvPr id="1674251" name="Picture 11" descr="figure"/>
          <p:cNvPicPr>
            <a:picLocks noChangeAspect="1" noChangeArrowheads="1"/>
          </p:cNvPicPr>
          <p:nvPr>
            <p:custDataLst>
              <p:tags r:id="rId6"/>
            </p:custDataLst>
          </p:nvPr>
        </p:nvPicPr>
        <p:blipFill>
          <a:blip r:embed="rId14" cstate="print">
            <a:clrChange>
              <a:clrFrom>
                <a:srgbClr val="FFFFFF"/>
              </a:clrFrom>
              <a:clrTo>
                <a:srgbClr val="FFFFFF">
                  <a:alpha val="0"/>
                </a:srgbClr>
              </a:clrTo>
            </a:clrChange>
          </a:blip>
          <a:srcRect/>
          <a:stretch>
            <a:fillRect/>
          </a:stretch>
        </p:blipFill>
        <p:spPr bwMode="auto">
          <a:xfrm>
            <a:off x="5724525" y="1052513"/>
            <a:ext cx="1820863" cy="555625"/>
          </a:xfrm>
          <a:prstGeom prst="rect">
            <a:avLst/>
          </a:prstGeom>
          <a:noFill/>
          <a:ln w="9525" algn="ctr">
            <a:noFill/>
            <a:miter lim="800000"/>
            <a:headEnd/>
            <a:tailEnd/>
          </a:ln>
          <a:effectLst/>
        </p:spPr>
      </p:pic>
      <p:sp>
        <p:nvSpPr>
          <p:cNvPr id="1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 1"/>
          <p:cNvSpPr>
            <a:spLocks noGrp="1"/>
          </p:cNvSpPr>
          <p:nvPr>
            <p:ph type="sldNum" sz="quarter" idx="10"/>
          </p:nvPr>
        </p:nvSpPr>
        <p:spPr/>
        <p:txBody>
          <a:bodyPr/>
          <a:lstStyle/>
          <a:p>
            <a:r>
              <a:rPr lang="en-US" altLang="ja-JP"/>
              <a:t>[</a:t>
            </a:r>
            <a:fld id="{16A4C198-9011-4933-BD0C-D2ADC0C88748}" type="slidenum">
              <a:rPr lang="en-US" altLang="ja-JP"/>
              <a:pPr/>
              <a:t>132</a:t>
            </a:fld>
            <a:r>
              <a:rPr lang="en-US" altLang="ja-JP"/>
              <a:t>]</a:t>
            </a:r>
          </a:p>
        </p:txBody>
      </p:sp>
      <p:sp>
        <p:nvSpPr>
          <p:cNvPr id="1676290" name="Text Box 2"/>
          <p:cNvSpPr txBox="1">
            <a:spLocks noChangeArrowheads="1"/>
          </p:cNvSpPr>
          <p:nvPr/>
        </p:nvSpPr>
        <p:spPr bwMode="auto">
          <a:xfrm>
            <a:off x="392113" y="3560763"/>
            <a:ext cx="1552575" cy="457200"/>
          </a:xfrm>
          <a:prstGeom prst="rect">
            <a:avLst/>
          </a:prstGeom>
          <a:noFill/>
          <a:ln w="38100">
            <a:noFill/>
            <a:miter lim="800000"/>
            <a:headEnd/>
            <a:tailEnd/>
          </a:ln>
          <a:effectLst/>
        </p:spPr>
        <p:txBody>
          <a:bodyPr wrap="none" lIns="90000" tIns="46800" rIns="90000" bIns="46800">
            <a:spAutoFit/>
          </a:bodyPr>
          <a:lstStyle/>
          <a:p>
            <a:r>
              <a:rPr kumimoji="1" lang="ja-JP" altLang="en-US" sz="2400">
                <a:latin typeface="Tahoma" pitchFamily="34" charset="0"/>
                <a:ea typeface="ＭＳ Ｐゴシック" charset="-128"/>
              </a:rPr>
              <a:t>制御目的：</a:t>
            </a:r>
          </a:p>
        </p:txBody>
      </p:sp>
      <p:graphicFrame>
        <p:nvGraphicFramePr>
          <p:cNvPr id="1676291" name="Object 3"/>
          <p:cNvGraphicFramePr>
            <a:graphicFrameLocks noChangeAspect="1"/>
          </p:cNvGraphicFramePr>
          <p:nvPr/>
        </p:nvGraphicFramePr>
        <p:xfrm>
          <a:off x="4267200" y="3427413"/>
          <a:ext cx="4724400" cy="2859087"/>
        </p:xfrm>
        <a:graphic>
          <a:graphicData uri="http://schemas.openxmlformats.org/presentationml/2006/ole">
            <p:oleObj spid="_x0000_s379906" name="Artwork" r:id="rId5" imgW="7177500" imgH="4342500" progId="">
              <p:embed/>
            </p:oleObj>
          </a:graphicData>
        </a:graphic>
      </p:graphicFrame>
      <p:sp>
        <p:nvSpPr>
          <p:cNvPr id="1676292" name="Oval 4"/>
          <p:cNvSpPr>
            <a:spLocks noChangeArrowheads="1"/>
          </p:cNvSpPr>
          <p:nvPr/>
        </p:nvSpPr>
        <p:spPr bwMode="auto">
          <a:xfrm flipH="1">
            <a:off x="4519613" y="3741738"/>
            <a:ext cx="104775" cy="104775"/>
          </a:xfrm>
          <a:prstGeom prst="ellipse">
            <a:avLst/>
          </a:prstGeom>
          <a:solidFill>
            <a:schemeClr val="tx1"/>
          </a:solidFill>
          <a:ln w="38100">
            <a:solidFill>
              <a:schemeClr val="tx1"/>
            </a:solidFill>
            <a:round/>
            <a:headEnd/>
            <a:tailEnd/>
          </a:ln>
          <a:effectLst/>
        </p:spPr>
        <p:txBody>
          <a:bodyPr lIns="90000" tIns="46800" rIns="90000" bIns="46800" anchor="ctr">
            <a:spAutoFit/>
          </a:bodyPr>
          <a:lstStyle/>
          <a:p>
            <a:endParaRPr lang="ja-JP" altLang="en-US"/>
          </a:p>
        </p:txBody>
      </p:sp>
      <p:sp>
        <p:nvSpPr>
          <p:cNvPr id="1676293" name="Oval 5"/>
          <p:cNvSpPr>
            <a:spLocks noChangeArrowheads="1"/>
          </p:cNvSpPr>
          <p:nvPr/>
        </p:nvSpPr>
        <p:spPr bwMode="auto">
          <a:xfrm flipH="1">
            <a:off x="6881813" y="5943600"/>
            <a:ext cx="104775" cy="104775"/>
          </a:xfrm>
          <a:prstGeom prst="ellipse">
            <a:avLst/>
          </a:prstGeom>
          <a:solidFill>
            <a:schemeClr val="tx1"/>
          </a:solidFill>
          <a:ln w="38100">
            <a:solidFill>
              <a:schemeClr val="tx1"/>
            </a:solidFill>
            <a:round/>
            <a:headEnd/>
            <a:tailEnd/>
          </a:ln>
          <a:effectLst/>
        </p:spPr>
        <p:txBody>
          <a:bodyPr lIns="90000" tIns="46800" rIns="90000" bIns="46800" anchor="ctr">
            <a:spAutoFit/>
          </a:bodyPr>
          <a:lstStyle/>
          <a:p>
            <a:endParaRPr lang="ja-JP" altLang="en-US"/>
          </a:p>
        </p:txBody>
      </p:sp>
      <p:sp>
        <p:nvSpPr>
          <p:cNvPr id="1676294" name="Line 6"/>
          <p:cNvSpPr>
            <a:spLocks noChangeShapeType="1"/>
          </p:cNvSpPr>
          <p:nvPr/>
        </p:nvSpPr>
        <p:spPr bwMode="auto">
          <a:xfrm>
            <a:off x="4572000" y="3795713"/>
            <a:ext cx="2362200" cy="0"/>
          </a:xfrm>
          <a:prstGeom prst="line">
            <a:avLst/>
          </a:prstGeom>
          <a:noFill/>
          <a:ln w="38100">
            <a:solidFill>
              <a:schemeClr val="tx1"/>
            </a:solidFill>
            <a:prstDash val="sysDot"/>
            <a:round/>
            <a:headEnd/>
            <a:tailEnd/>
          </a:ln>
          <a:effectLst/>
        </p:spPr>
        <p:txBody>
          <a:bodyPr wrap="none" lIns="90000" tIns="46800" rIns="90000" bIns="46800">
            <a:spAutoFit/>
          </a:bodyPr>
          <a:lstStyle/>
          <a:p>
            <a:endParaRPr lang="ja-JP" altLang="en-US"/>
          </a:p>
        </p:txBody>
      </p:sp>
      <p:sp>
        <p:nvSpPr>
          <p:cNvPr id="1676295" name="Line 7"/>
          <p:cNvSpPr>
            <a:spLocks noChangeShapeType="1"/>
          </p:cNvSpPr>
          <p:nvPr/>
        </p:nvSpPr>
        <p:spPr bwMode="auto">
          <a:xfrm>
            <a:off x="6934200" y="3763963"/>
            <a:ext cx="0" cy="2209800"/>
          </a:xfrm>
          <a:prstGeom prst="line">
            <a:avLst/>
          </a:prstGeom>
          <a:noFill/>
          <a:ln w="38100">
            <a:solidFill>
              <a:schemeClr val="tx1"/>
            </a:solidFill>
            <a:prstDash val="sysDot"/>
            <a:round/>
            <a:headEnd/>
            <a:tailEnd/>
          </a:ln>
          <a:effectLst/>
        </p:spPr>
        <p:txBody>
          <a:bodyPr lIns="90000" tIns="46800" rIns="90000" bIns="46800">
            <a:spAutoFit/>
          </a:bodyPr>
          <a:lstStyle/>
          <a:p>
            <a:endParaRPr lang="ja-JP" altLang="en-US"/>
          </a:p>
        </p:txBody>
      </p:sp>
      <p:sp>
        <p:nvSpPr>
          <p:cNvPr id="1676296" name="Text Box 8"/>
          <p:cNvSpPr txBox="1">
            <a:spLocks noChangeArrowheads="1"/>
          </p:cNvSpPr>
          <p:nvPr/>
        </p:nvSpPr>
        <p:spPr bwMode="auto">
          <a:xfrm>
            <a:off x="323850" y="2395538"/>
            <a:ext cx="8483600" cy="457200"/>
          </a:xfrm>
          <a:prstGeom prst="rect">
            <a:avLst/>
          </a:prstGeom>
          <a:noFill/>
          <a:ln w="38100">
            <a:noFill/>
            <a:miter lim="800000"/>
            <a:headEnd/>
            <a:tailEnd/>
          </a:ln>
          <a:effectLst/>
        </p:spPr>
        <p:txBody>
          <a:bodyPr lIns="90000" tIns="46800" rIns="90000" bIns="46800">
            <a:spAutoFit/>
          </a:bodyPr>
          <a:lstStyle/>
          <a:p>
            <a:pPr algn="l"/>
            <a:r>
              <a:rPr kumimoji="1" lang="ja-JP" altLang="en-US" sz="2400">
                <a:latin typeface="Tahoma" pitchFamily="34" charset="0"/>
                <a:ea typeface="ＭＳ Ｐゴシック" charset="-128"/>
              </a:rPr>
              <a:t>　風レンズの周速比が常に</a:t>
            </a:r>
            <a:r>
              <a:rPr kumimoji="1" lang="ja-JP" altLang="en-US" sz="2400">
                <a:solidFill>
                  <a:schemeClr val="accent2"/>
                </a:solidFill>
                <a:latin typeface="Tahoma" pitchFamily="34" charset="0"/>
                <a:ea typeface="ＭＳ Ｐゴシック" charset="-128"/>
              </a:rPr>
              <a:t>最適周速比</a:t>
            </a:r>
            <a:r>
              <a:rPr kumimoji="1" lang="ja-JP" altLang="en-US" sz="2400">
                <a:latin typeface="Tahoma" pitchFamily="34" charset="0"/>
                <a:ea typeface="ＭＳ Ｐゴシック" charset="-128"/>
              </a:rPr>
              <a:t>となるように回転数制御</a:t>
            </a:r>
          </a:p>
        </p:txBody>
      </p:sp>
      <p:sp>
        <p:nvSpPr>
          <p:cNvPr id="1676297" name="Text Box 9"/>
          <p:cNvSpPr txBox="1">
            <a:spLocks noChangeArrowheads="1"/>
          </p:cNvSpPr>
          <p:nvPr/>
        </p:nvSpPr>
        <p:spPr bwMode="auto">
          <a:xfrm>
            <a:off x="1095375" y="1066800"/>
            <a:ext cx="6950075" cy="579438"/>
          </a:xfrm>
          <a:prstGeom prst="rect">
            <a:avLst/>
          </a:prstGeom>
          <a:noFill/>
          <a:ln w="38100">
            <a:noFill/>
            <a:miter lim="800000"/>
            <a:headEnd/>
            <a:tailEnd/>
          </a:ln>
          <a:effectLst/>
        </p:spPr>
        <p:txBody>
          <a:bodyPr wrap="none" lIns="90000" tIns="46800" rIns="90000" bIns="46800">
            <a:spAutoFit/>
          </a:bodyPr>
          <a:lstStyle/>
          <a:p>
            <a:pPr algn="l"/>
            <a:r>
              <a:rPr kumimoji="1" lang="ja-JP" altLang="en-US" sz="3200">
                <a:solidFill>
                  <a:schemeClr val="accent2"/>
                </a:solidFill>
                <a:latin typeface="Tahoma" pitchFamily="34" charset="0"/>
                <a:ea typeface="ＭＳ Ｐゴシック" charset="-128"/>
              </a:rPr>
              <a:t>風力エネルギーを最大限、獲得すること</a:t>
            </a:r>
          </a:p>
        </p:txBody>
      </p:sp>
      <p:sp>
        <p:nvSpPr>
          <p:cNvPr id="1676298" name="Oval 10"/>
          <p:cNvSpPr>
            <a:spLocks noChangeArrowheads="1"/>
          </p:cNvSpPr>
          <p:nvPr/>
        </p:nvSpPr>
        <p:spPr bwMode="auto">
          <a:xfrm>
            <a:off x="6615113" y="3509963"/>
            <a:ext cx="609600" cy="609600"/>
          </a:xfrm>
          <a:prstGeom prst="ellipse">
            <a:avLst/>
          </a:prstGeom>
          <a:noFill/>
          <a:ln w="38100">
            <a:solidFill>
              <a:srgbClr val="008000"/>
            </a:solidFill>
            <a:miter lim="800000"/>
            <a:headEnd/>
            <a:tailEnd/>
          </a:ln>
          <a:effectLst/>
        </p:spPr>
        <p:txBody>
          <a:bodyPr wrap="none" anchor="ctr"/>
          <a:lstStyle/>
          <a:p>
            <a:endParaRPr lang="ja-JP" altLang="en-US"/>
          </a:p>
        </p:txBody>
      </p:sp>
      <p:sp>
        <p:nvSpPr>
          <p:cNvPr id="1676299" name="AutoShape 11"/>
          <p:cNvSpPr>
            <a:spLocks noChangeArrowheads="1"/>
          </p:cNvSpPr>
          <p:nvPr/>
        </p:nvSpPr>
        <p:spPr bwMode="auto">
          <a:xfrm>
            <a:off x="3714750" y="1752600"/>
            <a:ext cx="1714500" cy="533400"/>
          </a:xfrm>
          <a:prstGeom prst="downArrow">
            <a:avLst>
              <a:gd name="adj1" fmla="val 33870"/>
              <a:gd name="adj2" fmla="val 50000"/>
            </a:avLst>
          </a:prstGeom>
          <a:solidFill>
            <a:schemeClr val="hlink"/>
          </a:solidFill>
          <a:ln w="38100">
            <a:solidFill>
              <a:schemeClr val="hlink"/>
            </a:solidFill>
            <a:miter lim="800000"/>
            <a:headEnd/>
            <a:tailEnd/>
          </a:ln>
          <a:effectLst/>
        </p:spPr>
        <p:txBody>
          <a:bodyPr lIns="90000" tIns="46800" rIns="90000" bIns="46800" anchor="ctr">
            <a:spAutoFit/>
          </a:bodyPr>
          <a:lstStyle/>
          <a:p>
            <a:endParaRPr lang="ja-JP" altLang="en-US"/>
          </a:p>
        </p:txBody>
      </p:sp>
      <p:sp>
        <p:nvSpPr>
          <p:cNvPr id="1676300" name="Text Box 12"/>
          <p:cNvSpPr txBox="1">
            <a:spLocks noChangeArrowheads="1"/>
          </p:cNvSpPr>
          <p:nvPr/>
        </p:nvSpPr>
        <p:spPr bwMode="auto">
          <a:xfrm>
            <a:off x="3924300" y="2997200"/>
            <a:ext cx="2728913" cy="427038"/>
          </a:xfrm>
          <a:prstGeom prst="rect">
            <a:avLst/>
          </a:prstGeom>
          <a:noFill/>
          <a:ln w="38100">
            <a:noFill/>
            <a:miter lim="800000"/>
            <a:headEnd/>
            <a:tailEnd/>
          </a:ln>
          <a:effectLst/>
        </p:spPr>
        <p:txBody>
          <a:bodyPr wrap="none" lIns="90000" tIns="46800" rIns="90000" bIns="46800">
            <a:spAutoFit/>
          </a:bodyPr>
          <a:lstStyle/>
          <a:p>
            <a:r>
              <a:rPr kumimoji="1" lang="ja-JP" altLang="en-US" sz="2200">
                <a:latin typeface="Tahoma" pitchFamily="34" charset="0"/>
                <a:ea typeface="ＭＳ Ｐゴシック" charset="-128"/>
              </a:rPr>
              <a:t>出力係数、トルク係数</a:t>
            </a:r>
          </a:p>
        </p:txBody>
      </p:sp>
      <p:sp>
        <p:nvSpPr>
          <p:cNvPr id="1676301" name="Text Box 13"/>
          <p:cNvSpPr txBox="1">
            <a:spLocks noChangeArrowheads="1"/>
          </p:cNvSpPr>
          <p:nvPr/>
        </p:nvSpPr>
        <p:spPr bwMode="auto">
          <a:xfrm>
            <a:off x="7885113" y="6237288"/>
            <a:ext cx="1019175" cy="427037"/>
          </a:xfrm>
          <a:prstGeom prst="rect">
            <a:avLst/>
          </a:prstGeom>
          <a:noFill/>
          <a:ln w="38100">
            <a:noFill/>
            <a:miter lim="800000"/>
            <a:headEnd/>
            <a:tailEnd/>
          </a:ln>
          <a:effectLst/>
        </p:spPr>
        <p:txBody>
          <a:bodyPr wrap="none" lIns="90000" tIns="46800" rIns="90000" bIns="46800">
            <a:spAutoFit/>
          </a:bodyPr>
          <a:lstStyle/>
          <a:p>
            <a:r>
              <a:rPr kumimoji="1" lang="ja-JP" altLang="en-US" sz="2200">
                <a:latin typeface="Tahoma" pitchFamily="34" charset="0"/>
                <a:ea typeface="ＭＳ Ｐゴシック" charset="-128"/>
              </a:rPr>
              <a:t>周速比</a:t>
            </a:r>
          </a:p>
        </p:txBody>
      </p:sp>
      <p:sp>
        <p:nvSpPr>
          <p:cNvPr id="1676302" name="Oval 14"/>
          <p:cNvSpPr>
            <a:spLocks noChangeArrowheads="1"/>
          </p:cNvSpPr>
          <p:nvPr/>
        </p:nvSpPr>
        <p:spPr bwMode="auto">
          <a:xfrm flipH="1">
            <a:off x="6891338" y="3735388"/>
            <a:ext cx="104775" cy="104775"/>
          </a:xfrm>
          <a:prstGeom prst="ellipse">
            <a:avLst/>
          </a:prstGeom>
          <a:solidFill>
            <a:schemeClr val="tx1"/>
          </a:solidFill>
          <a:ln w="38100">
            <a:solidFill>
              <a:schemeClr val="tx1"/>
            </a:solidFill>
            <a:round/>
            <a:headEnd/>
            <a:tailEnd/>
          </a:ln>
          <a:effectLst/>
        </p:spPr>
        <p:txBody>
          <a:bodyPr lIns="90000" tIns="46800" rIns="90000" bIns="46800" anchor="ctr">
            <a:spAutoFit/>
          </a:bodyPr>
          <a:lstStyle/>
          <a:p>
            <a:endParaRPr lang="ja-JP" altLang="en-US"/>
          </a:p>
        </p:txBody>
      </p:sp>
      <p:sp>
        <p:nvSpPr>
          <p:cNvPr id="1676303" name="Text Box 15"/>
          <p:cNvSpPr txBox="1">
            <a:spLocks noChangeArrowheads="1"/>
          </p:cNvSpPr>
          <p:nvPr/>
        </p:nvSpPr>
        <p:spPr bwMode="auto">
          <a:xfrm>
            <a:off x="250825" y="33338"/>
            <a:ext cx="4752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ＭＳ ゴシック" pitchFamily="49" charset="-128"/>
                <a:ea typeface="ＭＳ ゴシック" pitchFamily="49" charset="-128"/>
              </a:rPr>
              <a:t>モード２の制御目的</a:t>
            </a:r>
          </a:p>
        </p:txBody>
      </p:sp>
      <p:pic>
        <p:nvPicPr>
          <p:cNvPr id="1676304" name="Picture 16" descr="figure"/>
          <p:cNvPicPr>
            <a:picLocks noChangeAspect="1" noChangeArrowheads="1"/>
          </p:cNvPicPr>
          <p:nvPr>
            <p:custDataLst>
              <p:tags r:id="rId2"/>
            </p:custDataLst>
          </p:nvPr>
        </p:nvPicPr>
        <p:blipFill>
          <a:blip r:embed="rId6" cstate="print">
            <a:clrChange>
              <a:clrFrom>
                <a:srgbClr val="FFFFFF"/>
              </a:clrFrom>
              <a:clrTo>
                <a:srgbClr val="FFFFFF">
                  <a:alpha val="0"/>
                </a:srgbClr>
              </a:clrTo>
            </a:clrChange>
          </a:blip>
          <a:srcRect/>
          <a:stretch>
            <a:fillRect/>
          </a:stretch>
        </p:blipFill>
        <p:spPr bwMode="auto">
          <a:xfrm>
            <a:off x="395288" y="4149725"/>
            <a:ext cx="3311525" cy="1082675"/>
          </a:xfrm>
          <a:prstGeom prst="rect">
            <a:avLst/>
          </a:prstGeom>
          <a:noFill/>
          <a:ln w="9525" algn="ctr">
            <a:noFill/>
            <a:miter lim="800000"/>
            <a:headEnd/>
            <a:tailEnd/>
          </a:ln>
          <a:effectLst/>
        </p:spPr>
      </p:pic>
      <p:sp>
        <p:nvSpPr>
          <p:cNvPr id="1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 2"/>
          <p:cNvSpPr>
            <a:spLocks noGrp="1"/>
          </p:cNvSpPr>
          <p:nvPr>
            <p:ph type="sldNum" sz="quarter" idx="10"/>
          </p:nvPr>
        </p:nvSpPr>
        <p:spPr/>
        <p:txBody>
          <a:bodyPr/>
          <a:lstStyle/>
          <a:p>
            <a:r>
              <a:rPr lang="en-US" altLang="ja-JP"/>
              <a:t>[</a:t>
            </a:r>
            <a:fld id="{1DEB57BE-8467-4E13-AD1B-05046026653A}" type="slidenum">
              <a:rPr lang="en-US" altLang="ja-JP"/>
              <a:pPr/>
              <a:t>133</a:t>
            </a:fld>
            <a:r>
              <a:rPr lang="en-US" altLang="ja-JP"/>
              <a:t>]</a:t>
            </a:r>
          </a:p>
        </p:txBody>
      </p:sp>
      <p:pic>
        <p:nvPicPr>
          <p:cNvPr id="1678338" name="Picture 2" descr="figure"/>
          <p:cNvPicPr>
            <a:picLocks noChangeAspect="1" noChangeArrowheads="1"/>
          </p:cNvPicPr>
          <p:nvPr>
            <p:custDataLst>
              <p:tags r:id="rId1"/>
            </p:custDataLst>
          </p:nvPr>
        </p:nvPicPr>
        <p:blipFill>
          <a:blip r:embed="rId7" cstate="print">
            <a:clrChange>
              <a:clrFrom>
                <a:srgbClr val="FFFFFF"/>
              </a:clrFrom>
              <a:clrTo>
                <a:srgbClr val="FFFFFF">
                  <a:alpha val="0"/>
                </a:srgbClr>
              </a:clrTo>
            </a:clrChange>
          </a:blip>
          <a:srcRect/>
          <a:stretch>
            <a:fillRect/>
          </a:stretch>
        </p:blipFill>
        <p:spPr bwMode="auto">
          <a:xfrm>
            <a:off x="623888" y="914400"/>
            <a:ext cx="7893050" cy="1339850"/>
          </a:xfrm>
          <a:prstGeom prst="rect">
            <a:avLst/>
          </a:prstGeom>
          <a:noFill/>
          <a:ln w="9525" algn="ctr">
            <a:noFill/>
            <a:miter lim="800000"/>
            <a:headEnd/>
            <a:tailEnd/>
          </a:ln>
          <a:effectLst/>
        </p:spPr>
      </p:pic>
      <p:sp>
        <p:nvSpPr>
          <p:cNvPr id="1678339" name="Text Box 3"/>
          <p:cNvSpPr txBox="1">
            <a:spLocks noChangeArrowheads="1"/>
          </p:cNvSpPr>
          <p:nvPr/>
        </p:nvSpPr>
        <p:spPr bwMode="auto">
          <a:xfrm>
            <a:off x="50800" y="2286000"/>
            <a:ext cx="8940800" cy="457200"/>
          </a:xfrm>
          <a:prstGeom prst="rect">
            <a:avLst/>
          </a:prstGeom>
          <a:noFill/>
          <a:ln w="38100">
            <a:noFill/>
            <a:miter lim="800000"/>
            <a:headEnd/>
            <a:tailEnd/>
          </a:ln>
          <a:effectLst/>
        </p:spPr>
        <p:txBody>
          <a:bodyPr lIns="90000" tIns="46800" rIns="90000" bIns="46800">
            <a:spAutoFit/>
          </a:bodyPr>
          <a:lstStyle/>
          <a:p>
            <a:pPr algn="l"/>
            <a:r>
              <a:rPr kumimoji="1" lang="ja-JP" altLang="en-US" sz="2400">
                <a:latin typeface="Tahoma" pitchFamily="34" charset="0"/>
                <a:ea typeface="ＭＳ Ｐゴシック" charset="-128"/>
              </a:rPr>
              <a:t>モード２における風速の変動幅は</a:t>
            </a:r>
          </a:p>
        </p:txBody>
      </p:sp>
      <p:sp>
        <p:nvSpPr>
          <p:cNvPr id="1678340" name="Text Box 4"/>
          <p:cNvSpPr txBox="1">
            <a:spLocks noChangeArrowheads="1"/>
          </p:cNvSpPr>
          <p:nvPr/>
        </p:nvSpPr>
        <p:spPr bwMode="auto">
          <a:xfrm>
            <a:off x="61913" y="3641725"/>
            <a:ext cx="8940800" cy="549275"/>
          </a:xfrm>
          <a:prstGeom prst="rect">
            <a:avLst/>
          </a:prstGeom>
          <a:noFill/>
          <a:ln w="38100">
            <a:noFill/>
            <a:miter lim="800000"/>
            <a:headEnd/>
            <a:tailEnd/>
          </a:ln>
          <a:effectLst/>
        </p:spPr>
        <p:txBody>
          <a:bodyPr lIns="90000" tIns="46800" rIns="90000" bIns="46800">
            <a:spAutoFit/>
          </a:bodyPr>
          <a:lstStyle/>
          <a:p>
            <a:pPr algn="l"/>
            <a:r>
              <a:rPr kumimoji="1" lang="ja-JP" altLang="en-US" sz="2400">
                <a:latin typeface="Tahoma" pitchFamily="34" charset="0"/>
                <a:ea typeface="ＭＳ Ｐゴシック" charset="-128"/>
              </a:rPr>
              <a:t>次の </a:t>
            </a:r>
            <a:r>
              <a:rPr kumimoji="1" lang="ja-JP" altLang="en-US" sz="2400">
                <a:solidFill>
                  <a:srgbClr val="008000"/>
                </a:solidFill>
                <a:latin typeface="Tahoma" pitchFamily="34" charset="0"/>
                <a:ea typeface="ＭＳ Ｐゴシック" charset="-128"/>
              </a:rPr>
              <a:t>ポリトピック型</a:t>
            </a:r>
            <a:r>
              <a:rPr kumimoji="1" lang="en-US" altLang="ja-JP" sz="2400">
                <a:solidFill>
                  <a:srgbClr val="008000"/>
                </a:solidFill>
                <a:latin typeface="Tahoma" pitchFamily="34" charset="0"/>
                <a:ea typeface="ＭＳ Ｐゴシック" charset="-128"/>
              </a:rPr>
              <a:t>LPV</a:t>
            </a:r>
            <a:r>
              <a:rPr kumimoji="1" lang="ja-JP" altLang="en-US" sz="2400">
                <a:solidFill>
                  <a:srgbClr val="008000"/>
                </a:solidFill>
                <a:latin typeface="Tahoma" pitchFamily="34" charset="0"/>
                <a:ea typeface="ＭＳ Ｐゴシック" charset="-128"/>
              </a:rPr>
              <a:t>モデル</a:t>
            </a:r>
            <a:r>
              <a:rPr kumimoji="1" lang="ja-JP" altLang="en-US" sz="3000">
                <a:solidFill>
                  <a:schemeClr val="hlink"/>
                </a:solidFill>
                <a:latin typeface="Tahoma" pitchFamily="34" charset="0"/>
                <a:ea typeface="ＭＳ Ｐゴシック" charset="-128"/>
              </a:rPr>
              <a:t> </a:t>
            </a:r>
            <a:r>
              <a:rPr kumimoji="1" lang="ja-JP" altLang="en-US" sz="2400">
                <a:latin typeface="Tahoma" pitchFamily="34" charset="0"/>
                <a:ea typeface="ＭＳ Ｐゴシック" charset="-128"/>
              </a:rPr>
              <a:t>を導出することができる</a:t>
            </a:r>
          </a:p>
        </p:txBody>
      </p:sp>
      <p:sp>
        <p:nvSpPr>
          <p:cNvPr id="1678341" name="Text Box 5"/>
          <p:cNvSpPr txBox="1">
            <a:spLocks noChangeArrowheads="1"/>
          </p:cNvSpPr>
          <p:nvPr/>
        </p:nvSpPr>
        <p:spPr bwMode="auto">
          <a:xfrm>
            <a:off x="101600" y="5334000"/>
            <a:ext cx="1803400" cy="457200"/>
          </a:xfrm>
          <a:prstGeom prst="rect">
            <a:avLst/>
          </a:prstGeom>
          <a:noFill/>
          <a:ln w="38100">
            <a:noFill/>
            <a:miter lim="800000"/>
            <a:headEnd/>
            <a:tailEnd/>
          </a:ln>
          <a:effectLst/>
        </p:spPr>
        <p:txBody>
          <a:bodyPr lIns="90000" tIns="46800" rIns="90000" bIns="46800">
            <a:spAutoFit/>
          </a:bodyPr>
          <a:lstStyle/>
          <a:p>
            <a:pPr algn="l"/>
            <a:r>
              <a:rPr kumimoji="1" lang="ja-JP" altLang="en-US" sz="2400">
                <a:latin typeface="Tahoma" pitchFamily="34" charset="0"/>
                <a:ea typeface="ＭＳ Ｐゴシック" charset="-128"/>
              </a:rPr>
              <a:t>ただし、</a:t>
            </a:r>
          </a:p>
        </p:txBody>
      </p:sp>
      <p:pic>
        <p:nvPicPr>
          <p:cNvPr id="1678342" name="Picture 6" descr="figure"/>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blip>
          <a:srcRect/>
          <a:stretch>
            <a:fillRect/>
          </a:stretch>
        </p:blipFill>
        <p:spPr bwMode="auto">
          <a:xfrm>
            <a:off x="3098800" y="2973388"/>
            <a:ext cx="2943225" cy="403225"/>
          </a:xfrm>
          <a:prstGeom prst="rect">
            <a:avLst/>
          </a:prstGeom>
          <a:noFill/>
          <a:ln w="9525" algn="ctr">
            <a:noFill/>
            <a:miter lim="800000"/>
            <a:headEnd/>
            <a:tailEnd/>
          </a:ln>
          <a:effectLst/>
        </p:spPr>
      </p:pic>
      <p:sp>
        <p:nvSpPr>
          <p:cNvPr id="1678343" name="Text Box 7"/>
          <p:cNvSpPr txBox="1">
            <a:spLocks noChangeArrowheads="1"/>
          </p:cNvSpPr>
          <p:nvPr/>
        </p:nvSpPr>
        <p:spPr bwMode="auto">
          <a:xfrm>
            <a:off x="179388" y="38100"/>
            <a:ext cx="5006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ＭＳ ゴシック" pitchFamily="49" charset="-128"/>
                <a:ea typeface="ＭＳ ゴシック" pitchFamily="49" charset="-128"/>
              </a:rPr>
              <a:t>モード２の</a:t>
            </a:r>
            <a:r>
              <a:rPr kumimoji="1" lang="en-US" altLang="ja-JP" sz="4000">
                <a:latin typeface="ＭＳ ゴシック" pitchFamily="49" charset="-128"/>
                <a:ea typeface="ＭＳ ゴシック" pitchFamily="49" charset="-128"/>
              </a:rPr>
              <a:t>LPV</a:t>
            </a:r>
            <a:r>
              <a:rPr kumimoji="1" lang="ja-JP" altLang="en-US" sz="4000">
                <a:latin typeface="ＭＳ ゴシック" pitchFamily="49" charset="-128"/>
                <a:ea typeface="ＭＳ ゴシック" pitchFamily="49" charset="-128"/>
              </a:rPr>
              <a:t>モデル</a:t>
            </a:r>
          </a:p>
        </p:txBody>
      </p:sp>
      <p:pic>
        <p:nvPicPr>
          <p:cNvPr id="1678344" name="Picture 8" descr="figure"/>
          <p:cNvPicPr>
            <a:picLocks noChangeAspect="1" noChangeArrowheads="1"/>
          </p:cNvPicPr>
          <p:nvPr>
            <p:custDataLst>
              <p:tags r:id="rId3"/>
            </p:custDataLst>
          </p:nvPr>
        </p:nvPicPr>
        <p:blipFill>
          <a:blip r:embed="rId9" cstate="print">
            <a:clrChange>
              <a:clrFrom>
                <a:srgbClr val="FFFFFF"/>
              </a:clrFrom>
              <a:clrTo>
                <a:srgbClr val="FFFFFF">
                  <a:alpha val="0"/>
                </a:srgbClr>
              </a:clrTo>
            </a:clrChange>
          </a:blip>
          <a:srcRect/>
          <a:stretch>
            <a:fillRect/>
          </a:stretch>
        </p:blipFill>
        <p:spPr bwMode="auto">
          <a:xfrm>
            <a:off x="250825" y="4419600"/>
            <a:ext cx="8655050" cy="762000"/>
          </a:xfrm>
          <a:prstGeom prst="rect">
            <a:avLst/>
          </a:prstGeom>
          <a:noFill/>
          <a:ln w="9525" algn="ctr">
            <a:noFill/>
            <a:miter lim="800000"/>
            <a:headEnd/>
            <a:tailEnd/>
          </a:ln>
          <a:effectLst/>
        </p:spPr>
      </p:pic>
      <p:pic>
        <p:nvPicPr>
          <p:cNvPr id="1678345" name="Picture 9" descr="figure"/>
          <p:cNvPicPr>
            <a:picLocks noChangeAspect="1" noChangeArrowheads="1"/>
          </p:cNvPicPr>
          <p:nvPr>
            <p:custDataLst>
              <p:tags r:id="rId4"/>
            </p:custDataLst>
          </p:nvPr>
        </p:nvPicPr>
        <p:blipFill>
          <a:blip r:embed="rId10" cstate="print">
            <a:clrChange>
              <a:clrFrom>
                <a:srgbClr val="FFFFFF"/>
              </a:clrFrom>
              <a:clrTo>
                <a:srgbClr val="FFFFFF">
                  <a:alpha val="0"/>
                </a:srgbClr>
              </a:clrTo>
            </a:clrChange>
          </a:blip>
          <a:srcRect/>
          <a:stretch>
            <a:fillRect/>
          </a:stretch>
        </p:blipFill>
        <p:spPr bwMode="auto">
          <a:xfrm>
            <a:off x="1289050" y="5861050"/>
            <a:ext cx="6600825" cy="708025"/>
          </a:xfrm>
          <a:prstGeom prst="rect">
            <a:avLst/>
          </a:prstGeom>
          <a:noFill/>
          <a:ln w="9525" algn="ctr">
            <a:noFill/>
            <a:miter lim="800000"/>
            <a:headEnd/>
            <a:tailEnd/>
          </a:ln>
          <a:effectLst/>
        </p:spPr>
      </p:pic>
      <p:sp>
        <p:nvSpPr>
          <p:cNvPr id="11"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 2"/>
          <p:cNvSpPr>
            <a:spLocks noGrp="1"/>
          </p:cNvSpPr>
          <p:nvPr>
            <p:ph type="sldNum" sz="quarter" idx="10"/>
          </p:nvPr>
        </p:nvSpPr>
        <p:spPr/>
        <p:txBody>
          <a:bodyPr/>
          <a:lstStyle/>
          <a:p>
            <a:r>
              <a:rPr lang="en-US" altLang="ja-JP"/>
              <a:t>[</a:t>
            </a:r>
            <a:fld id="{C15C970D-1B9E-4D7A-BDD7-5C106BD4FB45}" type="slidenum">
              <a:rPr lang="en-US" altLang="ja-JP"/>
              <a:pPr/>
              <a:t>134</a:t>
            </a:fld>
            <a:r>
              <a:rPr lang="en-US" altLang="ja-JP"/>
              <a:t>]</a:t>
            </a:r>
          </a:p>
        </p:txBody>
      </p:sp>
      <p:graphicFrame>
        <p:nvGraphicFramePr>
          <p:cNvPr id="1680386" name="Object 2"/>
          <p:cNvGraphicFramePr>
            <a:graphicFrameLocks noChangeAspect="1"/>
          </p:cNvGraphicFramePr>
          <p:nvPr/>
        </p:nvGraphicFramePr>
        <p:xfrm>
          <a:off x="4343400" y="3027363"/>
          <a:ext cx="4724400" cy="2857500"/>
        </p:xfrm>
        <a:graphic>
          <a:graphicData uri="http://schemas.openxmlformats.org/presentationml/2006/ole">
            <p:oleObj spid="_x0000_s380930" name="Artwork" r:id="rId7" imgW="7177500" imgH="4342500" progId="">
              <p:embed/>
            </p:oleObj>
          </a:graphicData>
        </a:graphic>
      </p:graphicFrame>
      <p:sp>
        <p:nvSpPr>
          <p:cNvPr id="1680387" name="Text Box 3"/>
          <p:cNvSpPr txBox="1">
            <a:spLocks noChangeArrowheads="1"/>
          </p:cNvSpPr>
          <p:nvPr/>
        </p:nvSpPr>
        <p:spPr bwMode="auto">
          <a:xfrm>
            <a:off x="-6350" y="1185863"/>
            <a:ext cx="9120188" cy="565150"/>
          </a:xfrm>
          <a:prstGeom prst="rect">
            <a:avLst/>
          </a:prstGeom>
          <a:noFill/>
          <a:ln w="38100">
            <a:noFill/>
            <a:miter lim="800000"/>
            <a:headEnd/>
            <a:tailEnd/>
          </a:ln>
          <a:effectLst/>
        </p:spPr>
        <p:txBody>
          <a:bodyPr wrap="none" lIns="90000" tIns="46800" rIns="90000" bIns="46800">
            <a:spAutoFit/>
          </a:bodyPr>
          <a:lstStyle/>
          <a:p>
            <a:pPr algn="l"/>
            <a:r>
              <a:rPr kumimoji="1" lang="ja-JP" altLang="en-US" sz="3100">
                <a:solidFill>
                  <a:schemeClr val="accent2"/>
                </a:solidFill>
                <a:latin typeface="Tahoma" pitchFamily="34" charset="0"/>
                <a:ea typeface="ＭＳ Ｐゴシック" charset="-128"/>
              </a:rPr>
              <a:t>風エネルギーから獲得したパワーを定格出力に抑える</a:t>
            </a:r>
            <a:endParaRPr kumimoji="1" lang="ja-JP" altLang="en-US" sz="3100" b="1">
              <a:solidFill>
                <a:schemeClr val="hlink"/>
              </a:solidFill>
              <a:latin typeface="Tahoma" pitchFamily="34" charset="0"/>
              <a:ea typeface="ＭＳ Ｐゴシック" charset="-128"/>
            </a:endParaRPr>
          </a:p>
        </p:txBody>
      </p:sp>
      <p:sp>
        <p:nvSpPr>
          <p:cNvPr id="1680388" name="Oval 4"/>
          <p:cNvSpPr>
            <a:spLocks noChangeArrowheads="1"/>
          </p:cNvSpPr>
          <p:nvPr/>
        </p:nvSpPr>
        <p:spPr bwMode="auto">
          <a:xfrm flipH="1">
            <a:off x="6067425" y="4237038"/>
            <a:ext cx="152400" cy="152400"/>
          </a:xfrm>
          <a:prstGeom prst="ellipse">
            <a:avLst/>
          </a:prstGeom>
          <a:solidFill>
            <a:schemeClr val="tx2"/>
          </a:solidFill>
          <a:ln w="38100">
            <a:solidFill>
              <a:schemeClr val="tx2"/>
            </a:solidFill>
            <a:round/>
            <a:headEnd/>
            <a:tailEnd/>
          </a:ln>
          <a:effectLst/>
        </p:spPr>
        <p:txBody>
          <a:bodyPr lIns="90000" tIns="46800" rIns="90000" bIns="46800" anchor="ctr">
            <a:spAutoFit/>
          </a:bodyPr>
          <a:lstStyle/>
          <a:p>
            <a:endParaRPr lang="ja-JP" altLang="en-US"/>
          </a:p>
        </p:txBody>
      </p:sp>
      <p:sp>
        <p:nvSpPr>
          <p:cNvPr id="1680389" name="Line 5"/>
          <p:cNvSpPr>
            <a:spLocks noChangeShapeType="1"/>
          </p:cNvSpPr>
          <p:nvPr/>
        </p:nvSpPr>
        <p:spPr bwMode="auto">
          <a:xfrm flipH="1">
            <a:off x="6234113" y="3489325"/>
            <a:ext cx="671512" cy="742950"/>
          </a:xfrm>
          <a:prstGeom prst="line">
            <a:avLst/>
          </a:prstGeom>
          <a:noFill/>
          <a:ln w="76200">
            <a:solidFill>
              <a:srgbClr val="008000"/>
            </a:solidFill>
            <a:round/>
            <a:headEnd/>
            <a:tailEnd type="triangle" w="med" len="med"/>
          </a:ln>
          <a:effectLst/>
        </p:spPr>
        <p:txBody>
          <a:bodyPr lIns="90000" tIns="46800" rIns="90000" bIns="46800">
            <a:spAutoFit/>
          </a:bodyPr>
          <a:lstStyle/>
          <a:p>
            <a:endParaRPr lang="ja-JP" altLang="en-US"/>
          </a:p>
        </p:txBody>
      </p:sp>
      <p:sp>
        <p:nvSpPr>
          <p:cNvPr id="1680390" name="Text Box 6"/>
          <p:cNvSpPr txBox="1">
            <a:spLocks noChangeArrowheads="1"/>
          </p:cNvSpPr>
          <p:nvPr/>
        </p:nvSpPr>
        <p:spPr bwMode="auto">
          <a:xfrm>
            <a:off x="250825" y="4510088"/>
            <a:ext cx="1508125" cy="457200"/>
          </a:xfrm>
          <a:prstGeom prst="rect">
            <a:avLst/>
          </a:prstGeom>
          <a:noFill/>
          <a:ln w="38100">
            <a:noFill/>
            <a:miter lim="800000"/>
            <a:headEnd/>
            <a:tailEnd/>
          </a:ln>
          <a:effectLst/>
        </p:spPr>
        <p:txBody>
          <a:bodyPr wrap="none" lIns="90000" tIns="46800" rIns="90000" bIns="46800">
            <a:spAutoFit/>
          </a:bodyPr>
          <a:lstStyle/>
          <a:p>
            <a:r>
              <a:rPr kumimoji="1" lang="ja-JP" altLang="en-US" sz="2400">
                <a:latin typeface="Tahoma" pitchFamily="34" charset="0"/>
                <a:ea typeface="ＭＳ Ｐゴシック" charset="-128"/>
              </a:rPr>
              <a:t>制御目的</a:t>
            </a:r>
            <a:r>
              <a:rPr kumimoji="1" lang="en-US" altLang="ja-JP" sz="2400">
                <a:latin typeface="Tahoma" pitchFamily="34" charset="0"/>
                <a:ea typeface="ＭＳ Ｐゴシック" charset="-128"/>
              </a:rPr>
              <a:t>:</a:t>
            </a:r>
          </a:p>
        </p:txBody>
      </p:sp>
      <p:sp>
        <p:nvSpPr>
          <p:cNvPr id="1680391" name="Oval 7"/>
          <p:cNvSpPr>
            <a:spLocks noChangeArrowheads="1"/>
          </p:cNvSpPr>
          <p:nvPr/>
        </p:nvSpPr>
        <p:spPr bwMode="auto">
          <a:xfrm flipH="1">
            <a:off x="4595813" y="3363913"/>
            <a:ext cx="104775" cy="104775"/>
          </a:xfrm>
          <a:prstGeom prst="ellipse">
            <a:avLst/>
          </a:prstGeom>
          <a:solidFill>
            <a:schemeClr val="tx1"/>
          </a:solidFill>
          <a:ln w="38100">
            <a:solidFill>
              <a:schemeClr val="tx1"/>
            </a:solidFill>
            <a:round/>
            <a:headEnd/>
            <a:tailEnd/>
          </a:ln>
          <a:effectLst/>
        </p:spPr>
        <p:txBody>
          <a:bodyPr lIns="90000" tIns="46800" rIns="90000" bIns="46800" anchor="ctr">
            <a:spAutoFit/>
          </a:bodyPr>
          <a:lstStyle/>
          <a:p>
            <a:endParaRPr lang="ja-JP" altLang="en-US"/>
          </a:p>
        </p:txBody>
      </p:sp>
      <p:sp>
        <p:nvSpPr>
          <p:cNvPr id="1680392" name="Line 8"/>
          <p:cNvSpPr>
            <a:spLocks noChangeShapeType="1"/>
          </p:cNvSpPr>
          <p:nvPr/>
        </p:nvSpPr>
        <p:spPr bwMode="auto">
          <a:xfrm>
            <a:off x="4648200" y="3408363"/>
            <a:ext cx="2362200" cy="0"/>
          </a:xfrm>
          <a:prstGeom prst="line">
            <a:avLst/>
          </a:prstGeom>
          <a:noFill/>
          <a:ln w="38100">
            <a:solidFill>
              <a:schemeClr val="tx1"/>
            </a:solidFill>
            <a:prstDash val="sysDot"/>
            <a:round/>
            <a:headEnd/>
            <a:tailEnd/>
          </a:ln>
          <a:effectLst/>
        </p:spPr>
        <p:txBody>
          <a:bodyPr wrap="none" lIns="90000" tIns="46800" rIns="90000" bIns="46800">
            <a:spAutoFit/>
          </a:bodyPr>
          <a:lstStyle/>
          <a:p>
            <a:endParaRPr lang="ja-JP" altLang="en-US"/>
          </a:p>
        </p:txBody>
      </p:sp>
      <p:sp>
        <p:nvSpPr>
          <p:cNvPr id="1680393" name="Oval 9"/>
          <p:cNvSpPr>
            <a:spLocks noChangeArrowheads="1"/>
          </p:cNvSpPr>
          <p:nvPr/>
        </p:nvSpPr>
        <p:spPr bwMode="auto">
          <a:xfrm flipH="1">
            <a:off x="6953250" y="5513388"/>
            <a:ext cx="104775" cy="104775"/>
          </a:xfrm>
          <a:prstGeom prst="ellipse">
            <a:avLst/>
          </a:prstGeom>
          <a:solidFill>
            <a:schemeClr val="tx1"/>
          </a:solidFill>
          <a:ln w="38100">
            <a:solidFill>
              <a:schemeClr val="tx1"/>
            </a:solidFill>
            <a:round/>
            <a:headEnd/>
            <a:tailEnd/>
          </a:ln>
          <a:effectLst/>
        </p:spPr>
        <p:txBody>
          <a:bodyPr lIns="90000" tIns="46800" rIns="90000" bIns="46800" anchor="ctr">
            <a:spAutoFit/>
          </a:bodyPr>
          <a:lstStyle/>
          <a:p>
            <a:endParaRPr lang="ja-JP" altLang="en-US"/>
          </a:p>
        </p:txBody>
      </p:sp>
      <p:sp>
        <p:nvSpPr>
          <p:cNvPr id="1680394" name="Line 10"/>
          <p:cNvSpPr>
            <a:spLocks noChangeShapeType="1"/>
          </p:cNvSpPr>
          <p:nvPr/>
        </p:nvSpPr>
        <p:spPr bwMode="auto">
          <a:xfrm>
            <a:off x="7010400" y="3346450"/>
            <a:ext cx="0" cy="2209800"/>
          </a:xfrm>
          <a:prstGeom prst="line">
            <a:avLst/>
          </a:prstGeom>
          <a:noFill/>
          <a:ln w="38100">
            <a:solidFill>
              <a:schemeClr val="tx1"/>
            </a:solidFill>
            <a:prstDash val="sysDot"/>
            <a:round/>
            <a:headEnd/>
            <a:tailEnd/>
          </a:ln>
          <a:effectLst/>
        </p:spPr>
        <p:txBody>
          <a:bodyPr lIns="90000" tIns="46800" rIns="90000" bIns="46800">
            <a:spAutoFit/>
          </a:bodyPr>
          <a:lstStyle/>
          <a:p>
            <a:endParaRPr lang="ja-JP" altLang="en-US"/>
          </a:p>
        </p:txBody>
      </p:sp>
      <p:sp>
        <p:nvSpPr>
          <p:cNvPr id="1680395" name="Oval 11"/>
          <p:cNvSpPr>
            <a:spLocks noChangeArrowheads="1"/>
          </p:cNvSpPr>
          <p:nvPr/>
        </p:nvSpPr>
        <p:spPr bwMode="auto">
          <a:xfrm flipH="1">
            <a:off x="6934200" y="3332163"/>
            <a:ext cx="152400" cy="152400"/>
          </a:xfrm>
          <a:prstGeom prst="ellipse">
            <a:avLst/>
          </a:prstGeom>
          <a:solidFill>
            <a:schemeClr val="tx2"/>
          </a:solidFill>
          <a:ln w="38100">
            <a:solidFill>
              <a:schemeClr val="tx2"/>
            </a:solidFill>
            <a:round/>
            <a:headEnd/>
            <a:tailEnd/>
          </a:ln>
          <a:effectLst/>
        </p:spPr>
        <p:txBody>
          <a:bodyPr lIns="90000" tIns="46800" rIns="90000" bIns="46800" anchor="ctr">
            <a:spAutoFit/>
          </a:bodyPr>
          <a:lstStyle/>
          <a:p>
            <a:endParaRPr lang="ja-JP" altLang="en-US"/>
          </a:p>
        </p:txBody>
      </p:sp>
      <p:sp>
        <p:nvSpPr>
          <p:cNvPr id="1680396" name="AutoShape 12"/>
          <p:cNvSpPr>
            <a:spLocks noChangeArrowheads="1"/>
          </p:cNvSpPr>
          <p:nvPr/>
        </p:nvSpPr>
        <p:spPr bwMode="auto">
          <a:xfrm>
            <a:off x="1116013" y="1844675"/>
            <a:ext cx="1714500" cy="533400"/>
          </a:xfrm>
          <a:prstGeom prst="downArrow">
            <a:avLst>
              <a:gd name="adj1" fmla="val 33870"/>
              <a:gd name="adj2" fmla="val 50000"/>
            </a:avLst>
          </a:prstGeom>
          <a:solidFill>
            <a:schemeClr val="hlink"/>
          </a:solidFill>
          <a:ln w="38100">
            <a:solidFill>
              <a:schemeClr val="hlink"/>
            </a:solidFill>
            <a:miter lim="800000"/>
            <a:headEnd/>
            <a:tailEnd/>
          </a:ln>
          <a:effectLst/>
        </p:spPr>
        <p:txBody>
          <a:bodyPr lIns="90000" tIns="46800" rIns="90000" bIns="46800" anchor="ctr">
            <a:spAutoFit/>
          </a:bodyPr>
          <a:lstStyle/>
          <a:p>
            <a:endParaRPr lang="ja-JP" altLang="en-US"/>
          </a:p>
        </p:txBody>
      </p:sp>
      <p:sp>
        <p:nvSpPr>
          <p:cNvPr id="1680397" name="Text Box 13"/>
          <p:cNvSpPr txBox="1">
            <a:spLocks noChangeArrowheads="1"/>
          </p:cNvSpPr>
          <p:nvPr/>
        </p:nvSpPr>
        <p:spPr bwMode="auto">
          <a:xfrm>
            <a:off x="4213225" y="2636838"/>
            <a:ext cx="2728913" cy="427037"/>
          </a:xfrm>
          <a:prstGeom prst="rect">
            <a:avLst/>
          </a:prstGeom>
          <a:noFill/>
          <a:ln w="38100">
            <a:noFill/>
            <a:miter lim="800000"/>
            <a:headEnd/>
            <a:tailEnd/>
          </a:ln>
          <a:effectLst/>
        </p:spPr>
        <p:txBody>
          <a:bodyPr wrap="none" lIns="90000" tIns="46800" rIns="90000" bIns="46800">
            <a:spAutoFit/>
          </a:bodyPr>
          <a:lstStyle/>
          <a:p>
            <a:r>
              <a:rPr kumimoji="1" lang="ja-JP" altLang="en-US" sz="2200">
                <a:latin typeface="Tahoma" pitchFamily="34" charset="0"/>
                <a:ea typeface="ＭＳ Ｐゴシック" charset="-128"/>
              </a:rPr>
              <a:t>出力係数、トルク係数</a:t>
            </a:r>
          </a:p>
        </p:txBody>
      </p:sp>
      <p:sp>
        <p:nvSpPr>
          <p:cNvPr id="1680398" name="Text Box 14"/>
          <p:cNvSpPr txBox="1">
            <a:spLocks noChangeArrowheads="1"/>
          </p:cNvSpPr>
          <p:nvPr/>
        </p:nvSpPr>
        <p:spPr bwMode="auto">
          <a:xfrm>
            <a:off x="8027988" y="5949950"/>
            <a:ext cx="942975" cy="396875"/>
          </a:xfrm>
          <a:prstGeom prst="rect">
            <a:avLst/>
          </a:prstGeom>
          <a:noFill/>
          <a:ln w="38100">
            <a:noFill/>
            <a:miter lim="800000"/>
            <a:headEnd/>
            <a:tailEnd/>
          </a:ln>
          <a:effectLst/>
        </p:spPr>
        <p:txBody>
          <a:bodyPr wrap="none" lIns="90000" tIns="46800" rIns="90000" bIns="46800">
            <a:spAutoFit/>
          </a:bodyPr>
          <a:lstStyle/>
          <a:p>
            <a:r>
              <a:rPr kumimoji="1" lang="ja-JP" altLang="en-US" sz="2000">
                <a:latin typeface="Tahoma" pitchFamily="34" charset="0"/>
                <a:ea typeface="ＭＳ Ｐゴシック" charset="-128"/>
              </a:rPr>
              <a:t>周速比</a:t>
            </a:r>
          </a:p>
        </p:txBody>
      </p:sp>
      <p:sp>
        <p:nvSpPr>
          <p:cNvPr id="1680399" name="Text Box 15"/>
          <p:cNvSpPr txBox="1">
            <a:spLocks noChangeArrowheads="1"/>
          </p:cNvSpPr>
          <p:nvPr/>
        </p:nvSpPr>
        <p:spPr bwMode="auto">
          <a:xfrm>
            <a:off x="179388" y="38100"/>
            <a:ext cx="4752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ＭＳ ゴシック" pitchFamily="49" charset="-128"/>
                <a:ea typeface="ＭＳ ゴシック" pitchFamily="49" charset="-128"/>
              </a:rPr>
              <a:t>モード３の制御目的</a:t>
            </a:r>
          </a:p>
        </p:txBody>
      </p:sp>
      <p:pic>
        <p:nvPicPr>
          <p:cNvPr id="1680400" name="Picture 16" descr="figure"/>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blip>
          <a:srcRect/>
          <a:stretch>
            <a:fillRect/>
          </a:stretch>
        </p:blipFill>
        <p:spPr bwMode="auto">
          <a:xfrm>
            <a:off x="755650" y="2781300"/>
            <a:ext cx="2816225" cy="635000"/>
          </a:xfrm>
          <a:prstGeom prst="rect">
            <a:avLst/>
          </a:prstGeom>
          <a:noFill/>
          <a:ln w="9525" algn="ctr">
            <a:noFill/>
            <a:miter lim="800000"/>
            <a:headEnd/>
            <a:tailEnd/>
          </a:ln>
          <a:effectLst/>
        </p:spPr>
      </p:pic>
      <p:pic>
        <p:nvPicPr>
          <p:cNvPr id="1680401" name="Picture 17" descr="figure"/>
          <p:cNvPicPr>
            <a:picLocks noChangeAspect="1" noChangeArrowheads="1"/>
          </p:cNvPicPr>
          <p:nvPr>
            <p:custDataLst>
              <p:tags r:id="rId3"/>
            </p:custDataLst>
          </p:nvPr>
        </p:nvPicPr>
        <p:blipFill>
          <a:blip r:embed="rId9" cstate="print">
            <a:clrChange>
              <a:clrFrom>
                <a:srgbClr val="FFFFFF"/>
              </a:clrFrom>
              <a:clrTo>
                <a:srgbClr val="FFFFFF">
                  <a:alpha val="0"/>
                </a:srgbClr>
              </a:clrTo>
            </a:clrChange>
          </a:blip>
          <a:srcRect/>
          <a:stretch>
            <a:fillRect/>
          </a:stretch>
        </p:blipFill>
        <p:spPr bwMode="auto">
          <a:xfrm>
            <a:off x="763588" y="3692525"/>
            <a:ext cx="2863850" cy="762000"/>
          </a:xfrm>
          <a:prstGeom prst="rect">
            <a:avLst/>
          </a:prstGeom>
          <a:noFill/>
          <a:ln w="9525" algn="ctr">
            <a:noFill/>
            <a:miter lim="800000"/>
            <a:headEnd/>
            <a:tailEnd/>
          </a:ln>
          <a:effectLst/>
        </p:spPr>
      </p:pic>
      <p:pic>
        <p:nvPicPr>
          <p:cNvPr id="1680402" name="Picture 18" descr="figure"/>
          <p:cNvPicPr>
            <a:picLocks noChangeAspect="1" noChangeArrowheads="1"/>
          </p:cNvPicPr>
          <p:nvPr>
            <p:custDataLst>
              <p:tags r:id="rId4"/>
            </p:custDataLst>
          </p:nvPr>
        </p:nvPicPr>
        <p:blipFill>
          <a:blip r:embed="rId10" cstate="print">
            <a:clrChange>
              <a:clrFrom>
                <a:srgbClr val="FFFFFF"/>
              </a:clrFrom>
              <a:clrTo>
                <a:srgbClr val="FFFFFF">
                  <a:alpha val="0"/>
                </a:srgbClr>
              </a:clrTo>
            </a:clrChange>
          </a:blip>
          <a:srcRect/>
          <a:stretch>
            <a:fillRect/>
          </a:stretch>
        </p:blipFill>
        <p:spPr bwMode="auto">
          <a:xfrm>
            <a:off x="304800" y="5191125"/>
            <a:ext cx="3683000" cy="787400"/>
          </a:xfrm>
          <a:prstGeom prst="rect">
            <a:avLst/>
          </a:prstGeom>
          <a:noFill/>
          <a:ln w="9525" algn="ctr">
            <a:noFill/>
            <a:miter lim="800000"/>
            <a:headEnd/>
            <a:tailEnd/>
          </a:ln>
          <a:effectLst/>
        </p:spPr>
      </p:pic>
      <p:sp>
        <p:nvSpPr>
          <p:cNvPr id="20"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 2"/>
          <p:cNvSpPr>
            <a:spLocks noGrp="1"/>
          </p:cNvSpPr>
          <p:nvPr>
            <p:ph type="sldNum" sz="quarter" idx="10"/>
          </p:nvPr>
        </p:nvSpPr>
        <p:spPr/>
        <p:txBody>
          <a:bodyPr/>
          <a:lstStyle/>
          <a:p>
            <a:r>
              <a:rPr lang="en-US" altLang="ja-JP"/>
              <a:t>[</a:t>
            </a:r>
            <a:fld id="{788FE855-4166-46D5-9FC7-6E8BD1982C12}" type="slidenum">
              <a:rPr lang="en-US" altLang="ja-JP"/>
              <a:pPr/>
              <a:t>135</a:t>
            </a:fld>
            <a:r>
              <a:rPr lang="en-US" altLang="ja-JP"/>
              <a:t>]</a:t>
            </a:r>
          </a:p>
        </p:txBody>
      </p:sp>
      <p:sp>
        <p:nvSpPr>
          <p:cNvPr id="1682434" name="Rectangle 2"/>
          <p:cNvSpPr>
            <a:spLocks noChangeArrowheads="1"/>
          </p:cNvSpPr>
          <p:nvPr/>
        </p:nvSpPr>
        <p:spPr bwMode="auto">
          <a:xfrm>
            <a:off x="4298950" y="896938"/>
            <a:ext cx="609600" cy="795337"/>
          </a:xfrm>
          <a:prstGeom prst="rect">
            <a:avLst/>
          </a:prstGeom>
          <a:noFill/>
          <a:ln w="38100">
            <a:solidFill>
              <a:srgbClr val="008000"/>
            </a:solidFill>
            <a:miter lim="800000"/>
            <a:headEnd/>
            <a:tailEnd/>
          </a:ln>
          <a:effectLst/>
        </p:spPr>
        <p:txBody>
          <a:bodyPr lIns="90000" tIns="46800" rIns="90000" bIns="46800" anchor="ctr">
            <a:spAutoFit/>
          </a:bodyPr>
          <a:lstStyle/>
          <a:p>
            <a:endParaRPr lang="ja-JP" altLang="en-US"/>
          </a:p>
        </p:txBody>
      </p:sp>
      <p:sp>
        <p:nvSpPr>
          <p:cNvPr id="1682435" name="Text Box 3"/>
          <p:cNvSpPr txBox="1">
            <a:spLocks noChangeArrowheads="1"/>
          </p:cNvSpPr>
          <p:nvPr/>
        </p:nvSpPr>
        <p:spPr bwMode="auto">
          <a:xfrm>
            <a:off x="173038" y="6126163"/>
            <a:ext cx="8763000" cy="519112"/>
          </a:xfrm>
          <a:prstGeom prst="rect">
            <a:avLst/>
          </a:prstGeom>
          <a:noFill/>
          <a:ln w="38100">
            <a:noFill/>
            <a:miter lim="800000"/>
            <a:headEnd/>
            <a:tailEnd/>
          </a:ln>
          <a:effectLst/>
        </p:spPr>
        <p:txBody>
          <a:bodyPr lIns="90000" tIns="46800" rIns="90000" bIns="46800">
            <a:spAutoFit/>
          </a:bodyPr>
          <a:lstStyle/>
          <a:p>
            <a:r>
              <a:rPr kumimoji="1" lang="ja-JP" altLang="en-US">
                <a:solidFill>
                  <a:schemeClr val="accent2"/>
                </a:solidFill>
                <a:latin typeface="Tahoma" pitchFamily="34" charset="0"/>
                <a:ea typeface="ＭＳ Ｐゴシック" charset="-128"/>
              </a:rPr>
              <a:t>ポリトピック型ＬＰＶモデルを導出することができない</a:t>
            </a:r>
          </a:p>
        </p:txBody>
      </p:sp>
      <p:sp>
        <p:nvSpPr>
          <p:cNvPr id="1682436" name="Rectangle 4"/>
          <p:cNvSpPr>
            <a:spLocks noChangeArrowheads="1"/>
          </p:cNvSpPr>
          <p:nvPr/>
        </p:nvSpPr>
        <p:spPr bwMode="auto">
          <a:xfrm>
            <a:off x="6221413" y="2054225"/>
            <a:ext cx="2743200" cy="727075"/>
          </a:xfrm>
          <a:prstGeom prst="rect">
            <a:avLst/>
          </a:prstGeom>
          <a:noFill/>
          <a:ln w="38100">
            <a:solidFill>
              <a:srgbClr val="339966"/>
            </a:solidFill>
            <a:miter lim="800000"/>
            <a:headEnd/>
            <a:tailEnd/>
          </a:ln>
          <a:effectLst/>
        </p:spPr>
        <p:txBody>
          <a:bodyPr lIns="90000" tIns="46800" rIns="90000" bIns="46800" anchor="ctr">
            <a:spAutoFit/>
          </a:bodyPr>
          <a:lstStyle/>
          <a:p>
            <a:endParaRPr lang="ja-JP" altLang="en-US"/>
          </a:p>
        </p:txBody>
      </p:sp>
      <p:pic>
        <p:nvPicPr>
          <p:cNvPr id="1682437" name="Picture 5" descr="a_var"/>
          <p:cNvPicPr>
            <a:picLocks noChangeAspect="1" noChangeArrowheads="1"/>
          </p:cNvPicPr>
          <p:nvPr/>
        </p:nvPicPr>
        <p:blipFill>
          <a:blip r:embed="rId5" cstate="print"/>
          <a:srcRect/>
          <a:stretch>
            <a:fillRect/>
          </a:stretch>
        </p:blipFill>
        <p:spPr bwMode="auto">
          <a:xfrm>
            <a:off x="396875" y="2092325"/>
            <a:ext cx="5111750" cy="3929063"/>
          </a:xfrm>
          <a:prstGeom prst="rect">
            <a:avLst/>
          </a:prstGeom>
          <a:noFill/>
        </p:spPr>
      </p:pic>
      <p:sp>
        <p:nvSpPr>
          <p:cNvPr id="1682438" name="Line 6"/>
          <p:cNvSpPr>
            <a:spLocks noChangeShapeType="1"/>
          </p:cNvSpPr>
          <p:nvPr/>
        </p:nvSpPr>
        <p:spPr bwMode="auto">
          <a:xfrm flipH="1" flipV="1">
            <a:off x="5003800" y="1700213"/>
            <a:ext cx="1081088" cy="720725"/>
          </a:xfrm>
          <a:prstGeom prst="line">
            <a:avLst/>
          </a:prstGeom>
          <a:noFill/>
          <a:ln w="57150">
            <a:solidFill>
              <a:srgbClr val="008000"/>
            </a:solidFill>
            <a:miter lim="800000"/>
            <a:headEnd/>
            <a:tailEnd type="triangle" w="med" len="med"/>
          </a:ln>
          <a:effectLst/>
        </p:spPr>
        <p:txBody>
          <a:bodyPr wrap="none"/>
          <a:lstStyle/>
          <a:p>
            <a:endParaRPr lang="ja-JP" altLang="en-US"/>
          </a:p>
        </p:txBody>
      </p:sp>
      <p:sp>
        <p:nvSpPr>
          <p:cNvPr id="1682439" name="Text Box 7"/>
          <p:cNvSpPr txBox="1">
            <a:spLocks noChangeArrowheads="1"/>
          </p:cNvSpPr>
          <p:nvPr/>
        </p:nvSpPr>
        <p:spPr bwMode="auto">
          <a:xfrm>
            <a:off x="1978025" y="1766888"/>
            <a:ext cx="2625725" cy="366712"/>
          </a:xfrm>
          <a:prstGeom prst="rect">
            <a:avLst/>
          </a:prstGeom>
          <a:noFill/>
          <a:ln w="38100">
            <a:noFill/>
            <a:miter lim="800000"/>
            <a:headEnd/>
            <a:tailEnd/>
          </a:ln>
          <a:effectLst/>
        </p:spPr>
        <p:txBody>
          <a:bodyPr wrap="none" lIns="90000" tIns="46800" rIns="90000" bIns="46800">
            <a:spAutoFit/>
          </a:bodyPr>
          <a:lstStyle/>
          <a:p>
            <a:r>
              <a:rPr kumimoji="1" lang="ja-JP" altLang="en-US" sz="1800">
                <a:latin typeface="Tahoma" pitchFamily="34" charset="0"/>
                <a:ea typeface="ＭＳ Ｐゴシック" charset="-128"/>
              </a:rPr>
              <a:t>図</a:t>
            </a:r>
            <a:r>
              <a:rPr kumimoji="1" lang="en-US" altLang="ja-JP" sz="1800">
                <a:latin typeface="Tahoma" pitchFamily="34" charset="0"/>
                <a:ea typeface="ＭＳ Ｐゴシック" charset="-128"/>
              </a:rPr>
              <a:t>6</a:t>
            </a:r>
            <a:r>
              <a:rPr kumimoji="1" lang="ja-JP" altLang="en-US" sz="1800">
                <a:latin typeface="Tahoma" pitchFamily="34" charset="0"/>
                <a:ea typeface="ＭＳ Ｐゴシック" charset="-128"/>
              </a:rPr>
              <a:t>．風速と係数Ａの関係</a:t>
            </a:r>
          </a:p>
        </p:txBody>
      </p:sp>
      <p:sp>
        <p:nvSpPr>
          <p:cNvPr id="1682440" name="Text Box 8"/>
          <p:cNvSpPr txBox="1">
            <a:spLocks noChangeArrowheads="1"/>
          </p:cNvSpPr>
          <p:nvPr/>
        </p:nvSpPr>
        <p:spPr bwMode="auto">
          <a:xfrm>
            <a:off x="5724525" y="4724400"/>
            <a:ext cx="3127375" cy="641350"/>
          </a:xfrm>
          <a:prstGeom prst="rect">
            <a:avLst/>
          </a:prstGeom>
          <a:noFill/>
          <a:ln w="38100">
            <a:noFill/>
            <a:miter lim="800000"/>
            <a:headEnd/>
            <a:tailEnd/>
          </a:ln>
          <a:effectLst/>
        </p:spPr>
        <p:txBody>
          <a:bodyPr lIns="90000" tIns="46800" rIns="90000" bIns="46800">
            <a:spAutoFit/>
          </a:bodyPr>
          <a:lstStyle/>
          <a:p>
            <a:pPr algn="l"/>
            <a:r>
              <a:rPr kumimoji="1" lang="ja-JP" altLang="en-US" sz="1800">
                <a:solidFill>
                  <a:schemeClr val="hlink"/>
                </a:solidFill>
                <a:latin typeface="Tahoma" pitchFamily="34" charset="0"/>
                <a:ea typeface="ＭＳ Ｐゴシック" charset="-128"/>
              </a:rPr>
              <a:t>カットアウト風速と定格風速間</a:t>
            </a:r>
          </a:p>
          <a:p>
            <a:pPr algn="l"/>
            <a:r>
              <a:rPr kumimoji="1" lang="ja-JP" altLang="en-US" sz="1800">
                <a:solidFill>
                  <a:schemeClr val="hlink"/>
                </a:solidFill>
                <a:latin typeface="Tahoma" pitchFamily="34" charset="0"/>
                <a:ea typeface="ＭＳ Ｐゴシック" charset="-128"/>
              </a:rPr>
              <a:t>が線形システム変動の場合</a:t>
            </a:r>
          </a:p>
        </p:txBody>
      </p:sp>
      <p:sp>
        <p:nvSpPr>
          <p:cNvPr id="1682441" name="Line 9"/>
          <p:cNvSpPr>
            <a:spLocks noChangeShapeType="1"/>
          </p:cNvSpPr>
          <p:nvPr/>
        </p:nvSpPr>
        <p:spPr bwMode="auto">
          <a:xfrm flipH="1" flipV="1">
            <a:off x="4211638" y="4076700"/>
            <a:ext cx="1439862" cy="936625"/>
          </a:xfrm>
          <a:prstGeom prst="line">
            <a:avLst/>
          </a:prstGeom>
          <a:noFill/>
          <a:ln w="19050">
            <a:solidFill>
              <a:schemeClr val="hlink"/>
            </a:solidFill>
            <a:miter lim="800000"/>
            <a:headEnd/>
            <a:tailEnd type="triangle" w="med" len="med"/>
          </a:ln>
          <a:effectLst/>
        </p:spPr>
        <p:txBody>
          <a:bodyPr wrap="none"/>
          <a:lstStyle/>
          <a:p>
            <a:endParaRPr lang="ja-JP" altLang="en-US"/>
          </a:p>
        </p:txBody>
      </p:sp>
      <p:sp>
        <p:nvSpPr>
          <p:cNvPr id="1682442" name="Line 10"/>
          <p:cNvSpPr>
            <a:spLocks noChangeShapeType="1"/>
          </p:cNvSpPr>
          <p:nvPr/>
        </p:nvSpPr>
        <p:spPr bwMode="auto">
          <a:xfrm flipH="1" flipV="1">
            <a:off x="3708400" y="3500438"/>
            <a:ext cx="1943100" cy="360362"/>
          </a:xfrm>
          <a:prstGeom prst="line">
            <a:avLst/>
          </a:prstGeom>
          <a:noFill/>
          <a:ln w="19050">
            <a:solidFill>
              <a:schemeClr val="tx2"/>
            </a:solidFill>
            <a:miter lim="800000"/>
            <a:headEnd/>
            <a:tailEnd type="triangle" w="med" len="med"/>
          </a:ln>
          <a:effectLst/>
        </p:spPr>
        <p:txBody>
          <a:bodyPr wrap="none"/>
          <a:lstStyle/>
          <a:p>
            <a:endParaRPr lang="ja-JP" altLang="en-US"/>
          </a:p>
        </p:txBody>
      </p:sp>
      <p:sp>
        <p:nvSpPr>
          <p:cNvPr id="1682443" name="Text Box 11"/>
          <p:cNvSpPr txBox="1">
            <a:spLocks noChangeArrowheads="1"/>
          </p:cNvSpPr>
          <p:nvPr/>
        </p:nvSpPr>
        <p:spPr bwMode="auto">
          <a:xfrm>
            <a:off x="5716588" y="3675063"/>
            <a:ext cx="3232150" cy="366712"/>
          </a:xfrm>
          <a:prstGeom prst="rect">
            <a:avLst/>
          </a:prstGeom>
          <a:noFill/>
          <a:ln w="38100">
            <a:noFill/>
            <a:miter lim="800000"/>
            <a:headEnd/>
            <a:tailEnd/>
          </a:ln>
          <a:effectLst/>
        </p:spPr>
        <p:txBody>
          <a:bodyPr lIns="90000" tIns="46800" rIns="90000" bIns="46800">
            <a:spAutoFit/>
          </a:bodyPr>
          <a:lstStyle/>
          <a:p>
            <a:r>
              <a:rPr kumimoji="1" lang="ja-JP" altLang="en-US" sz="1800">
                <a:solidFill>
                  <a:schemeClr val="tx2"/>
                </a:solidFill>
                <a:latin typeface="Tahoma" pitchFamily="34" charset="0"/>
                <a:ea typeface="ＭＳ Ｐゴシック" charset="-128"/>
              </a:rPr>
              <a:t>実際のモード３のシステム変動</a:t>
            </a:r>
          </a:p>
        </p:txBody>
      </p:sp>
      <p:sp>
        <p:nvSpPr>
          <p:cNvPr id="1682444" name="Text Box 12"/>
          <p:cNvSpPr txBox="1">
            <a:spLocks noChangeArrowheads="1"/>
          </p:cNvSpPr>
          <p:nvPr/>
        </p:nvSpPr>
        <p:spPr bwMode="auto">
          <a:xfrm>
            <a:off x="5364163" y="3092450"/>
            <a:ext cx="1800225" cy="336550"/>
          </a:xfrm>
          <a:prstGeom prst="rect">
            <a:avLst/>
          </a:prstGeom>
          <a:noFill/>
          <a:ln w="38100">
            <a:noFill/>
            <a:miter lim="800000"/>
            <a:headEnd/>
            <a:tailEnd/>
          </a:ln>
          <a:effectLst/>
        </p:spPr>
        <p:txBody>
          <a:bodyPr lIns="90000" tIns="46800" rIns="90000" bIns="46800">
            <a:spAutoFit/>
          </a:bodyPr>
          <a:lstStyle/>
          <a:p>
            <a:r>
              <a:rPr kumimoji="1" lang="ja-JP" altLang="en-US" sz="1600">
                <a:latin typeface="Tahoma" pitchFamily="34" charset="0"/>
                <a:ea typeface="ＭＳ Ｐゴシック" charset="-128"/>
              </a:rPr>
              <a:t>カットアウト風速時</a:t>
            </a:r>
          </a:p>
        </p:txBody>
      </p:sp>
      <p:sp>
        <p:nvSpPr>
          <p:cNvPr id="1682445" name="Text Box 13"/>
          <p:cNvSpPr txBox="1">
            <a:spLocks noChangeArrowheads="1"/>
          </p:cNvSpPr>
          <p:nvPr/>
        </p:nvSpPr>
        <p:spPr bwMode="auto">
          <a:xfrm>
            <a:off x="34925" y="5397500"/>
            <a:ext cx="1223963" cy="336550"/>
          </a:xfrm>
          <a:prstGeom prst="rect">
            <a:avLst/>
          </a:prstGeom>
          <a:noFill/>
          <a:ln w="38100">
            <a:noFill/>
            <a:miter lim="800000"/>
            <a:headEnd/>
            <a:tailEnd/>
          </a:ln>
          <a:effectLst/>
        </p:spPr>
        <p:txBody>
          <a:bodyPr lIns="90000" tIns="46800" rIns="90000" bIns="46800">
            <a:spAutoFit/>
          </a:bodyPr>
          <a:lstStyle/>
          <a:p>
            <a:r>
              <a:rPr kumimoji="1" lang="ja-JP" altLang="en-US" sz="1600">
                <a:latin typeface="Tahoma" pitchFamily="34" charset="0"/>
                <a:ea typeface="ＭＳ Ｐゴシック" charset="-128"/>
              </a:rPr>
              <a:t>定格風速時</a:t>
            </a:r>
          </a:p>
        </p:txBody>
      </p:sp>
      <p:pic>
        <p:nvPicPr>
          <p:cNvPr id="1682446" name="Picture 14" descr="figure"/>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1066800" y="985838"/>
            <a:ext cx="6731000" cy="708025"/>
          </a:xfrm>
          <a:prstGeom prst="rect">
            <a:avLst/>
          </a:prstGeom>
          <a:noFill/>
          <a:ln w="9525" algn="ctr">
            <a:noFill/>
            <a:miter lim="800000"/>
            <a:headEnd/>
            <a:tailEnd/>
          </a:ln>
          <a:effectLst/>
        </p:spPr>
      </p:pic>
      <p:sp>
        <p:nvSpPr>
          <p:cNvPr id="1682447" name="Text Box 15"/>
          <p:cNvSpPr txBox="1">
            <a:spLocks noChangeArrowheads="1"/>
          </p:cNvSpPr>
          <p:nvPr/>
        </p:nvSpPr>
        <p:spPr bwMode="auto">
          <a:xfrm>
            <a:off x="179388" y="33338"/>
            <a:ext cx="5006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ＭＳ ゴシック" pitchFamily="49" charset="-128"/>
                <a:ea typeface="ＭＳ ゴシック" pitchFamily="49" charset="-128"/>
              </a:rPr>
              <a:t>モード３の</a:t>
            </a:r>
            <a:r>
              <a:rPr kumimoji="1" lang="en-US" altLang="ja-JP" sz="4000">
                <a:latin typeface="ＭＳ ゴシック" pitchFamily="49" charset="-128"/>
                <a:ea typeface="ＭＳ ゴシック" pitchFamily="49" charset="-128"/>
              </a:rPr>
              <a:t>LPV</a:t>
            </a:r>
            <a:r>
              <a:rPr kumimoji="1" lang="ja-JP" altLang="en-US" sz="4000">
                <a:latin typeface="ＭＳ ゴシック" pitchFamily="49" charset="-128"/>
                <a:ea typeface="ＭＳ ゴシック" pitchFamily="49" charset="-128"/>
              </a:rPr>
              <a:t>モデル</a:t>
            </a:r>
          </a:p>
        </p:txBody>
      </p:sp>
      <p:pic>
        <p:nvPicPr>
          <p:cNvPr id="1682448" name="Picture 16" descr="figure"/>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blip>
          <a:srcRect/>
          <a:stretch>
            <a:fillRect/>
          </a:stretch>
        </p:blipFill>
        <p:spPr bwMode="auto">
          <a:xfrm>
            <a:off x="6340475" y="2090738"/>
            <a:ext cx="2536825" cy="635000"/>
          </a:xfrm>
          <a:prstGeom prst="rect">
            <a:avLst/>
          </a:prstGeom>
          <a:noFill/>
          <a:ln w="9525" algn="ctr">
            <a:noFill/>
            <a:miter lim="800000"/>
            <a:headEnd/>
            <a:tailEnd/>
          </a:ln>
          <a:effectLst/>
        </p:spPr>
      </p:pic>
      <p:sp>
        <p:nvSpPr>
          <p:cNvPr id="1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 2"/>
          <p:cNvSpPr>
            <a:spLocks noGrp="1"/>
          </p:cNvSpPr>
          <p:nvPr>
            <p:ph type="sldNum" sz="quarter" idx="10"/>
          </p:nvPr>
        </p:nvSpPr>
        <p:spPr/>
        <p:txBody>
          <a:bodyPr/>
          <a:lstStyle/>
          <a:p>
            <a:r>
              <a:rPr lang="en-US" altLang="ja-JP"/>
              <a:t>[</a:t>
            </a:r>
            <a:fld id="{77D211B4-FE84-4340-9A66-E0E8466E5604}" type="slidenum">
              <a:rPr lang="en-US" altLang="ja-JP"/>
              <a:pPr/>
              <a:t>136</a:t>
            </a:fld>
            <a:r>
              <a:rPr lang="en-US" altLang="ja-JP"/>
              <a:t>]</a:t>
            </a:r>
          </a:p>
        </p:txBody>
      </p:sp>
      <p:pic>
        <p:nvPicPr>
          <p:cNvPr id="1684482" name="Picture 2" descr="figure"/>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231775" y="5181600"/>
            <a:ext cx="8686800" cy="914400"/>
          </a:xfrm>
          <a:prstGeom prst="rect">
            <a:avLst/>
          </a:prstGeom>
          <a:noFill/>
          <a:ln w="9525" algn="ctr">
            <a:noFill/>
            <a:miter lim="800000"/>
            <a:headEnd/>
            <a:tailEnd/>
          </a:ln>
          <a:effectLst/>
        </p:spPr>
      </p:pic>
      <p:sp>
        <p:nvSpPr>
          <p:cNvPr id="1684483" name="Text Box 3"/>
          <p:cNvSpPr txBox="1">
            <a:spLocks noChangeArrowheads="1"/>
          </p:cNvSpPr>
          <p:nvPr/>
        </p:nvSpPr>
        <p:spPr bwMode="auto">
          <a:xfrm>
            <a:off x="611188" y="1125538"/>
            <a:ext cx="7304087" cy="503237"/>
          </a:xfrm>
          <a:prstGeom prst="rect">
            <a:avLst/>
          </a:prstGeom>
          <a:noFill/>
          <a:ln w="38100">
            <a:noFill/>
            <a:miter lim="800000"/>
            <a:headEnd/>
            <a:tailEnd/>
          </a:ln>
          <a:effectLst/>
        </p:spPr>
        <p:txBody>
          <a:bodyPr lIns="90000" tIns="46800" rIns="90000" bIns="46800">
            <a:spAutoFit/>
          </a:bodyPr>
          <a:lstStyle/>
          <a:p>
            <a:pPr algn="l"/>
            <a:r>
              <a:rPr kumimoji="1" lang="ja-JP" altLang="en-US" sz="2700">
                <a:latin typeface="Tahoma" pitchFamily="34" charset="0"/>
                <a:ea typeface="ＭＳ Ｐゴシック" charset="-128"/>
              </a:rPr>
              <a:t>ＬＰＶモデリング問題を解決する１つのアプローチ</a:t>
            </a:r>
          </a:p>
        </p:txBody>
      </p:sp>
      <p:sp>
        <p:nvSpPr>
          <p:cNvPr id="1684484" name="Text Box 4"/>
          <p:cNvSpPr txBox="1">
            <a:spLocks noChangeArrowheads="1"/>
          </p:cNvSpPr>
          <p:nvPr/>
        </p:nvSpPr>
        <p:spPr bwMode="auto">
          <a:xfrm>
            <a:off x="609600" y="1676400"/>
            <a:ext cx="4683125" cy="503238"/>
          </a:xfrm>
          <a:prstGeom prst="rect">
            <a:avLst/>
          </a:prstGeom>
          <a:noFill/>
          <a:ln w="38100">
            <a:noFill/>
            <a:miter lim="800000"/>
            <a:headEnd/>
            <a:tailEnd/>
          </a:ln>
          <a:effectLst/>
        </p:spPr>
        <p:txBody>
          <a:bodyPr lIns="90000" tIns="46800" rIns="90000" bIns="46800">
            <a:spAutoFit/>
          </a:bodyPr>
          <a:lstStyle/>
          <a:p>
            <a:pPr algn="l"/>
            <a:r>
              <a:rPr kumimoji="1" lang="ja-JP" altLang="en-US" sz="2700">
                <a:latin typeface="Tahoma" pitchFamily="34" charset="0"/>
                <a:ea typeface="ＭＳ Ｐゴシック" charset="-128"/>
              </a:rPr>
              <a:t>トルク係数曲線を２次関数近似</a:t>
            </a:r>
          </a:p>
        </p:txBody>
      </p:sp>
      <p:sp>
        <p:nvSpPr>
          <p:cNvPr id="1684485" name="AutoShape 5"/>
          <p:cNvSpPr>
            <a:spLocks noChangeArrowheads="1"/>
          </p:cNvSpPr>
          <p:nvPr/>
        </p:nvSpPr>
        <p:spPr bwMode="auto">
          <a:xfrm>
            <a:off x="3714750" y="3276600"/>
            <a:ext cx="1714500" cy="533400"/>
          </a:xfrm>
          <a:prstGeom prst="downArrow">
            <a:avLst>
              <a:gd name="adj1" fmla="val 33870"/>
              <a:gd name="adj2" fmla="val 50000"/>
            </a:avLst>
          </a:prstGeom>
          <a:solidFill>
            <a:schemeClr val="hlink"/>
          </a:solidFill>
          <a:ln w="38100">
            <a:solidFill>
              <a:schemeClr val="hlink"/>
            </a:solidFill>
            <a:miter lim="800000"/>
            <a:headEnd/>
            <a:tailEnd/>
          </a:ln>
          <a:effectLst/>
        </p:spPr>
        <p:txBody>
          <a:bodyPr lIns="90000" tIns="46800" rIns="90000" bIns="46800" anchor="ctr">
            <a:spAutoFit/>
          </a:bodyPr>
          <a:lstStyle/>
          <a:p>
            <a:endParaRPr lang="ja-JP" altLang="en-US"/>
          </a:p>
        </p:txBody>
      </p:sp>
      <p:sp>
        <p:nvSpPr>
          <p:cNvPr id="1684486" name="Text Box 6"/>
          <p:cNvSpPr txBox="1">
            <a:spLocks noChangeArrowheads="1"/>
          </p:cNvSpPr>
          <p:nvPr/>
        </p:nvSpPr>
        <p:spPr bwMode="auto">
          <a:xfrm>
            <a:off x="457200" y="4054475"/>
            <a:ext cx="8229600" cy="914400"/>
          </a:xfrm>
          <a:prstGeom prst="rect">
            <a:avLst/>
          </a:prstGeom>
          <a:noFill/>
          <a:ln w="38100">
            <a:noFill/>
            <a:miter lim="800000"/>
            <a:headEnd/>
            <a:tailEnd/>
          </a:ln>
          <a:effectLst/>
        </p:spPr>
        <p:txBody>
          <a:bodyPr lIns="90000" tIns="46800" rIns="90000" bIns="46800">
            <a:spAutoFit/>
          </a:bodyPr>
          <a:lstStyle/>
          <a:p>
            <a:pPr algn="l"/>
            <a:r>
              <a:rPr kumimoji="1" lang="ja-JP" altLang="en-US" sz="2700">
                <a:latin typeface="Tahoma" pitchFamily="34" charset="0"/>
                <a:ea typeface="ＭＳ Ｐゴシック" charset="-128"/>
              </a:rPr>
              <a:t>風速と回転数の２つのパラメータに線形依存した</a:t>
            </a:r>
          </a:p>
          <a:p>
            <a:pPr algn="l"/>
            <a:r>
              <a:rPr kumimoji="1" lang="ja-JP" altLang="en-US" sz="2700">
                <a:latin typeface="Tahoma" pitchFamily="34" charset="0"/>
                <a:ea typeface="ＭＳ Ｐゴシック" charset="-128"/>
              </a:rPr>
              <a:t>風力発電機の状態方程式が導出される</a:t>
            </a:r>
          </a:p>
        </p:txBody>
      </p:sp>
      <p:sp>
        <p:nvSpPr>
          <p:cNvPr id="1684487" name="Oval 7"/>
          <p:cNvSpPr>
            <a:spLocks noChangeArrowheads="1"/>
          </p:cNvSpPr>
          <p:nvPr/>
        </p:nvSpPr>
        <p:spPr bwMode="auto">
          <a:xfrm>
            <a:off x="5292725" y="5367338"/>
            <a:ext cx="407988" cy="485775"/>
          </a:xfrm>
          <a:prstGeom prst="ellipse">
            <a:avLst/>
          </a:prstGeom>
          <a:noFill/>
          <a:ln w="38100">
            <a:solidFill>
              <a:srgbClr val="008000"/>
            </a:solidFill>
            <a:miter lim="800000"/>
            <a:headEnd/>
            <a:tailEnd/>
          </a:ln>
          <a:effectLst/>
        </p:spPr>
        <p:txBody>
          <a:bodyPr wrap="none" anchor="ctr"/>
          <a:lstStyle/>
          <a:p>
            <a:endParaRPr lang="ja-JP" altLang="en-US"/>
          </a:p>
        </p:txBody>
      </p:sp>
      <p:sp>
        <p:nvSpPr>
          <p:cNvPr id="1684488" name="Oval 8"/>
          <p:cNvSpPr>
            <a:spLocks noChangeArrowheads="1"/>
          </p:cNvSpPr>
          <p:nvPr/>
        </p:nvSpPr>
        <p:spPr bwMode="auto">
          <a:xfrm>
            <a:off x="3525838" y="5397500"/>
            <a:ext cx="327025" cy="485775"/>
          </a:xfrm>
          <a:prstGeom prst="ellipse">
            <a:avLst/>
          </a:prstGeom>
          <a:noFill/>
          <a:ln w="38100">
            <a:solidFill>
              <a:srgbClr val="008000"/>
            </a:solidFill>
            <a:miter lim="800000"/>
            <a:headEnd/>
            <a:tailEnd/>
          </a:ln>
          <a:effectLst/>
        </p:spPr>
        <p:txBody>
          <a:bodyPr wrap="none" anchor="ctr"/>
          <a:lstStyle/>
          <a:p>
            <a:endParaRPr lang="ja-JP" altLang="en-US"/>
          </a:p>
        </p:txBody>
      </p:sp>
      <p:sp>
        <p:nvSpPr>
          <p:cNvPr id="1684489" name="Text Box 9"/>
          <p:cNvSpPr txBox="1">
            <a:spLocks noChangeArrowheads="1"/>
          </p:cNvSpPr>
          <p:nvPr/>
        </p:nvSpPr>
        <p:spPr bwMode="auto">
          <a:xfrm>
            <a:off x="141288" y="33338"/>
            <a:ext cx="5006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ＭＳ ゴシック" pitchFamily="49" charset="-128"/>
                <a:ea typeface="ＭＳ ゴシック" pitchFamily="49" charset="-128"/>
              </a:rPr>
              <a:t>モード３の</a:t>
            </a:r>
            <a:r>
              <a:rPr kumimoji="1" lang="en-US" altLang="ja-JP" sz="4000">
                <a:latin typeface="ＭＳ ゴシック" pitchFamily="49" charset="-128"/>
                <a:ea typeface="ＭＳ ゴシック" pitchFamily="49" charset="-128"/>
              </a:rPr>
              <a:t>LPV</a:t>
            </a:r>
            <a:r>
              <a:rPr kumimoji="1" lang="ja-JP" altLang="en-US" sz="4000">
                <a:latin typeface="ＭＳ ゴシック" pitchFamily="49" charset="-128"/>
                <a:ea typeface="ＭＳ ゴシック" pitchFamily="49" charset="-128"/>
              </a:rPr>
              <a:t>モデル</a:t>
            </a:r>
          </a:p>
        </p:txBody>
      </p:sp>
      <p:pic>
        <p:nvPicPr>
          <p:cNvPr id="1684490" name="Picture 10" descr="figure"/>
          <p:cNvPicPr>
            <a:picLocks noChangeAspect="1" noChangeArrowheads="1"/>
          </p:cNvPicPr>
          <p:nvPr>
            <p:custDataLst>
              <p:tags r:id="rId2"/>
            </p:custDataLst>
          </p:nvPr>
        </p:nvPicPr>
        <p:blipFill>
          <a:blip r:embed="rId6" cstate="print">
            <a:clrChange>
              <a:clrFrom>
                <a:srgbClr val="FFFFFF"/>
              </a:clrFrom>
              <a:clrTo>
                <a:srgbClr val="FFFFFF">
                  <a:alpha val="0"/>
                </a:srgbClr>
              </a:clrTo>
            </a:clrChange>
          </a:blip>
          <a:srcRect/>
          <a:stretch>
            <a:fillRect/>
          </a:stretch>
        </p:blipFill>
        <p:spPr bwMode="auto">
          <a:xfrm>
            <a:off x="2016125" y="2378075"/>
            <a:ext cx="5084763" cy="595313"/>
          </a:xfrm>
          <a:prstGeom prst="rect">
            <a:avLst/>
          </a:prstGeom>
          <a:noFill/>
          <a:ln w="9525" algn="ctr">
            <a:noFill/>
            <a:miter lim="800000"/>
            <a:headEnd/>
            <a:tailEnd/>
          </a:ln>
          <a:effectLst/>
        </p:spPr>
      </p:pic>
      <p:sp>
        <p:nvSpPr>
          <p:cNvPr id="12"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 2"/>
          <p:cNvSpPr>
            <a:spLocks noGrp="1"/>
          </p:cNvSpPr>
          <p:nvPr>
            <p:ph type="sldNum" sz="quarter" idx="10"/>
          </p:nvPr>
        </p:nvSpPr>
        <p:spPr/>
        <p:txBody>
          <a:bodyPr/>
          <a:lstStyle/>
          <a:p>
            <a:r>
              <a:rPr lang="en-US" altLang="ja-JP"/>
              <a:t>[</a:t>
            </a:r>
            <a:fld id="{C835299A-9723-4CD1-880F-0096F0B72AF9}" type="slidenum">
              <a:rPr lang="en-US" altLang="ja-JP"/>
              <a:pPr/>
              <a:t>137</a:t>
            </a:fld>
            <a:r>
              <a:rPr lang="en-US" altLang="ja-JP"/>
              <a:t>]</a:t>
            </a:r>
          </a:p>
        </p:txBody>
      </p:sp>
      <p:graphicFrame>
        <p:nvGraphicFramePr>
          <p:cNvPr id="1686530" name="Object 2"/>
          <p:cNvGraphicFramePr>
            <a:graphicFrameLocks noChangeAspect="1"/>
          </p:cNvGraphicFramePr>
          <p:nvPr/>
        </p:nvGraphicFramePr>
        <p:xfrm>
          <a:off x="2227263" y="1570038"/>
          <a:ext cx="4819650" cy="4746625"/>
        </p:xfrm>
        <a:graphic>
          <a:graphicData uri="http://schemas.openxmlformats.org/presentationml/2006/ole">
            <p:oleObj spid="_x0000_s381954" name="Artwork" r:id="rId8" imgW="6536250" imgH="6435000" progId="">
              <p:embed/>
            </p:oleObj>
          </a:graphicData>
        </a:graphic>
      </p:graphicFrame>
      <p:sp>
        <p:nvSpPr>
          <p:cNvPr id="1686531" name="Text Box 3"/>
          <p:cNvSpPr txBox="1">
            <a:spLocks noChangeArrowheads="1"/>
          </p:cNvSpPr>
          <p:nvPr/>
        </p:nvSpPr>
        <p:spPr bwMode="auto">
          <a:xfrm>
            <a:off x="2771775" y="765175"/>
            <a:ext cx="2224088" cy="457200"/>
          </a:xfrm>
          <a:prstGeom prst="rect">
            <a:avLst/>
          </a:prstGeom>
          <a:noFill/>
          <a:ln w="38100">
            <a:noFill/>
            <a:miter lim="800000"/>
            <a:headEnd/>
            <a:tailEnd/>
          </a:ln>
          <a:effectLst/>
        </p:spPr>
        <p:txBody>
          <a:bodyPr wrap="none" lIns="90000" tIns="46800" rIns="90000" bIns="46800">
            <a:spAutoFit/>
          </a:bodyPr>
          <a:lstStyle/>
          <a:p>
            <a:pPr algn="l"/>
            <a:r>
              <a:rPr kumimoji="1" lang="ja-JP" altLang="en-US" sz="2400">
                <a:solidFill>
                  <a:srgbClr val="008000"/>
                </a:solidFill>
                <a:latin typeface="Tahoma" pitchFamily="34" charset="0"/>
                <a:ea typeface="ＭＳ Ｐゴシック" charset="-128"/>
              </a:rPr>
              <a:t>カットアウト風速</a:t>
            </a:r>
          </a:p>
        </p:txBody>
      </p:sp>
      <p:sp>
        <p:nvSpPr>
          <p:cNvPr id="1686532" name="Text Box 4"/>
          <p:cNvSpPr txBox="1">
            <a:spLocks noChangeArrowheads="1"/>
          </p:cNvSpPr>
          <p:nvPr/>
        </p:nvSpPr>
        <p:spPr bwMode="auto">
          <a:xfrm>
            <a:off x="7308850" y="5008563"/>
            <a:ext cx="1662113" cy="457200"/>
          </a:xfrm>
          <a:prstGeom prst="rect">
            <a:avLst/>
          </a:prstGeom>
          <a:noFill/>
          <a:ln w="38100">
            <a:noFill/>
            <a:miter lim="800000"/>
            <a:headEnd/>
            <a:tailEnd/>
          </a:ln>
          <a:effectLst/>
        </p:spPr>
        <p:txBody>
          <a:bodyPr lIns="90000" tIns="46800" rIns="90000" bIns="46800">
            <a:spAutoFit/>
          </a:bodyPr>
          <a:lstStyle/>
          <a:p>
            <a:pPr algn="l"/>
            <a:r>
              <a:rPr kumimoji="1" lang="ja-JP" altLang="en-US" sz="2400">
                <a:solidFill>
                  <a:srgbClr val="008000"/>
                </a:solidFill>
                <a:latin typeface="Tahoma" pitchFamily="34" charset="0"/>
                <a:ea typeface="ＭＳ Ｐゴシック" charset="-128"/>
              </a:rPr>
              <a:t>定格風速</a:t>
            </a:r>
          </a:p>
        </p:txBody>
      </p:sp>
      <p:sp>
        <p:nvSpPr>
          <p:cNvPr id="1686533" name="Oval 5"/>
          <p:cNvSpPr>
            <a:spLocks noChangeArrowheads="1"/>
          </p:cNvSpPr>
          <p:nvPr/>
        </p:nvSpPr>
        <p:spPr bwMode="auto">
          <a:xfrm>
            <a:off x="3324225" y="5343525"/>
            <a:ext cx="228600" cy="228600"/>
          </a:xfrm>
          <a:prstGeom prst="ellipse">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1686534" name="Line 6"/>
          <p:cNvSpPr>
            <a:spLocks noChangeShapeType="1"/>
          </p:cNvSpPr>
          <p:nvPr/>
        </p:nvSpPr>
        <p:spPr bwMode="auto">
          <a:xfrm>
            <a:off x="2798763" y="1892300"/>
            <a:ext cx="627062" cy="3544888"/>
          </a:xfrm>
          <a:prstGeom prst="line">
            <a:avLst/>
          </a:prstGeom>
          <a:noFill/>
          <a:ln w="63500">
            <a:solidFill>
              <a:schemeClr val="tx1"/>
            </a:solidFill>
            <a:miter lim="800000"/>
            <a:headEnd/>
            <a:tailEnd/>
          </a:ln>
          <a:effectLst/>
        </p:spPr>
        <p:txBody>
          <a:bodyPr wrap="none"/>
          <a:lstStyle/>
          <a:p>
            <a:endParaRPr lang="ja-JP" altLang="en-US"/>
          </a:p>
        </p:txBody>
      </p:sp>
      <p:sp>
        <p:nvSpPr>
          <p:cNvPr id="1686535" name="Line 7"/>
          <p:cNvSpPr>
            <a:spLocks noChangeShapeType="1"/>
          </p:cNvSpPr>
          <p:nvPr/>
        </p:nvSpPr>
        <p:spPr bwMode="auto">
          <a:xfrm>
            <a:off x="3443288" y="5446713"/>
            <a:ext cx="3325812" cy="177800"/>
          </a:xfrm>
          <a:prstGeom prst="line">
            <a:avLst/>
          </a:prstGeom>
          <a:noFill/>
          <a:ln w="63500">
            <a:solidFill>
              <a:schemeClr val="tx1"/>
            </a:solidFill>
            <a:miter lim="800000"/>
            <a:headEnd/>
            <a:tailEnd/>
          </a:ln>
          <a:effectLst/>
        </p:spPr>
        <p:txBody>
          <a:bodyPr wrap="none"/>
          <a:lstStyle/>
          <a:p>
            <a:endParaRPr lang="ja-JP" altLang="en-US"/>
          </a:p>
        </p:txBody>
      </p:sp>
      <p:sp>
        <p:nvSpPr>
          <p:cNvPr id="1686536" name="Line 8"/>
          <p:cNvSpPr>
            <a:spLocks noChangeShapeType="1"/>
          </p:cNvSpPr>
          <p:nvPr/>
        </p:nvSpPr>
        <p:spPr bwMode="auto">
          <a:xfrm>
            <a:off x="2898775" y="1924050"/>
            <a:ext cx="3824288" cy="3595688"/>
          </a:xfrm>
          <a:prstGeom prst="line">
            <a:avLst/>
          </a:prstGeom>
          <a:noFill/>
          <a:ln w="63500">
            <a:solidFill>
              <a:schemeClr val="tx1"/>
            </a:solidFill>
            <a:miter lim="800000"/>
            <a:headEnd/>
            <a:tailEnd/>
          </a:ln>
          <a:effectLst/>
        </p:spPr>
        <p:txBody>
          <a:bodyPr wrap="none"/>
          <a:lstStyle/>
          <a:p>
            <a:endParaRPr lang="ja-JP" altLang="en-US"/>
          </a:p>
        </p:txBody>
      </p:sp>
      <p:sp>
        <p:nvSpPr>
          <p:cNvPr id="1686537" name="Text Box 9"/>
          <p:cNvSpPr txBox="1">
            <a:spLocks noChangeArrowheads="1"/>
          </p:cNvSpPr>
          <p:nvPr/>
        </p:nvSpPr>
        <p:spPr bwMode="auto">
          <a:xfrm>
            <a:off x="5651500" y="6303963"/>
            <a:ext cx="2736850" cy="457200"/>
          </a:xfrm>
          <a:prstGeom prst="rect">
            <a:avLst/>
          </a:prstGeom>
          <a:noFill/>
          <a:ln w="38100">
            <a:noFill/>
            <a:miter lim="800000"/>
            <a:headEnd/>
            <a:tailEnd/>
          </a:ln>
          <a:effectLst/>
        </p:spPr>
        <p:txBody>
          <a:bodyPr lIns="90000" tIns="46800" rIns="90000" bIns="46800">
            <a:spAutoFit/>
          </a:bodyPr>
          <a:lstStyle/>
          <a:p>
            <a:pPr algn="l"/>
            <a:r>
              <a:rPr kumimoji="1" lang="ja-JP" altLang="en-US" sz="2400">
                <a:latin typeface="Tahoma" pitchFamily="34" charset="0"/>
                <a:ea typeface="ＭＳ Ｐゴシック" charset="-128"/>
              </a:rPr>
              <a:t>回転速度</a:t>
            </a:r>
            <a:r>
              <a:rPr kumimoji="1" lang="en-US" altLang="ja-JP" sz="2400">
                <a:latin typeface="Tahoma" pitchFamily="34" charset="0"/>
                <a:ea typeface="ＭＳ Ｐゴシック" charset="-128"/>
              </a:rPr>
              <a:t>[rad/sec]</a:t>
            </a:r>
          </a:p>
        </p:txBody>
      </p:sp>
      <p:sp>
        <p:nvSpPr>
          <p:cNvPr id="1686538" name="Text Box 10"/>
          <p:cNvSpPr txBox="1">
            <a:spLocks noChangeArrowheads="1"/>
          </p:cNvSpPr>
          <p:nvPr/>
        </p:nvSpPr>
        <p:spPr bwMode="auto">
          <a:xfrm>
            <a:off x="827088" y="2200275"/>
            <a:ext cx="1314450" cy="822325"/>
          </a:xfrm>
          <a:prstGeom prst="rect">
            <a:avLst/>
          </a:prstGeom>
          <a:noFill/>
          <a:ln w="38100">
            <a:noFill/>
            <a:miter lim="800000"/>
            <a:headEnd/>
            <a:tailEnd/>
          </a:ln>
          <a:effectLst/>
        </p:spPr>
        <p:txBody>
          <a:bodyPr lIns="90000" tIns="46800" rIns="90000" bIns="46800">
            <a:spAutoFit/>
          </a:bodyPr>
          <a:lstStyle/>
          <a:p>
            <a:pPr algn="l"/>
            <a:r>
              <a:rPr kumimoji="1" lang="ja-JP" altLang="en-US" sz="2400">
                <a:latin typeface="Tahoma" pitchFamily="34" charset="0"/>
                <a:ea typeface="ＭＳ Ｐゴシック" charset="-128"/>
              </a:rPr>
              <a:t>風速　</a:t>
            </a:r>
          </a:p>
          <a:p>
            <a:pPr algn="l"/>
            <a:r>
              <a:rPr kumimoji="1" lang="en-US" altLang="ja-JP" sz="2400">
                <a:latin typeface="Tahoma" pitchFamily="34" charset="0"/>
                <a:ea typeface="ＭＳ Ｐゴシック" charset="-128"/>
              </a:rPr>
              <a:t>[m/sec]</a:t>
            </a:r>
          </a:p>
        </p:txBody>
      </p:sp>
      <p:sp>
        <p:nvSpPr>
          <p:cNvPr id="1686539" name="Text Box 11"/>
          <p:cNvSpPr txBox="1">
            <a:spLocks noChangeArrowheads="1"/>
          </p:cNvSpPr>
          <p:nvPr/>
        </p:nvSpPr>
        <p:spPr bwMode="auto">
          <a:xfrm>
            <a:off x="179388" y="33338"/>
            <a:ext cx="5006975" cy="701675"/>
          </a:xfrm>
          <a:prstGeom prst="rect">
            <a:avLst/>
          </a:prstGeom>
          <a:noFill/>
          <a:ln w="38100">
            <a:noFill/>
            <a:miter lim="800000"/>
            <a:headEnd/>
            <a:tailEnd/>
          </a:ln>
          <a:effectLst/>
        </p:spPr>
        <p:txBody>
          <a:bodyPr wrap="none" lIns="90000" tIns="46800" rIns="90000" bIns="46800">
            <a:spAutoFit/>
          </a:bodyPr>
          <a:lstStyle/>
          <a:p>
            <a:pPr algn="l"/>
            <a:r>
              <a:rPr kumimoji="1" lang="ja-JP" altLang="en-US" sz="4000">
                <a:latin typeface="ＭＳ ゴシック" pitchFamily="49" charset="-128"/>
                <a:ea typeface="ＭＳ ゴシック" pitchFamily="49" charset="-128"/>
              </a:rPr>
              <a:t>モード３の</a:t>
            </a:r>
            <a:r>
              <a:rPr kumimoji="1" lang="en-US" altLang="ja-JP" sz="4000">
                <a:latin typeface="ＭＳ ゴシック" pitchFamily="49" charset="-128"/>
                <a:ea typeface="ＭＳ ゴシック" pitchFamily="49" charset="-128"/>
              </a:rPr>
              <a:t>LPV</a:t>
            </a:r>
            <a:r>
              <a:rPr kumimoji="1" lang="ja-JP" altLang="en-US" sz="4000">
                <a:latin typeface="ＭＳ ゴシック" pitchFamily="49" charset="-128"/>
                <a:ea typeface="ＭＳ ゴシック" pitchFamily="49" charset="-128"/>
              </a:rPr>
              <a:t>モデル</a:t>
            </a:r>
          </a:p>
        </p:txBody>
      </p:sp>
      <p:pic>
        <p:nvPicPr>
          <p:cNvPr id="1686540" name="Picture 12" descr="figure"/>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971925" y="2246313"/>
            <a:ext cx="2900363" cy="744537"/>
          </a:xfrm>
          <a:prstGeom prst="rect">
            <a:avLst/>
          </a:prstGeom>
          <a:noFill/>
          <a:ln w="9525" algn="ctr">
            <a:noFill/>
            <a:miter lim="800000"/>
            <a:headEnd/>
            <a:tailEnd/>
          </a:ln>
          <a:effectLst/>
        </p:spPr>
      </p:pic>
      <p:pic>
        <p:nvPicPr>
          <p:cNvPr id="1686541" name="Picture 13" descr="figure"/>
          <p:cNvPicPr>
            <a:picLocks noChangeAspect="1"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2314575" y="1190625"/>
            <a:ext cx="1354138" cy="374650"/>
          </a:xfrm>
          <a:prstGeom prst="rect">
            <a:avLst/>
          </a:prstGeom>
          <a:noFill/>
          <a:ln w="9525" algn="ctr">
            <a:noFill/>
            <a:miter lim="800000"/>
            <a:headEnd/>
            <a:tailEnd/>
          </a:ln>
          <a:effectLst/>
        </p:spPr>
      </p:pic>
      <p:pic>
        <p:nvPicPr>
          <p:cNvPr id="1686542" name="Picture 14" descr="figure"/>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7064375" y="5491163"/>
            <a:ext cx="1354138" cy="373062"/>
          </a:xfrm>
          <a:prstGeom prst="rect">
            <a:avLst/>
          </a:prstGeom>
          <a:noFill/>
          <a:ln w="9525" algn="ctr">
            <a:noFill/>
            <a:miter lim="800000"/>
            <a:headEnd/>
            <a:tailEnd/>
          </a:ln>
          <a:effectLst/>
        </p:spPr>
      </p:pic>
      <p:pic>
        <p:nvPicPr>
          <p:cNvPr id="1686543" name="Picture 15" descr="figure"/>
          <p:cNvPicPr>
            <a:picLocks noChangeAspect="1" noChangeArrowheads="1"/>
          </p:cNvPicPr>
          <p:nvPr>
            <p:custDataLst>
              <p:tags r:id="rId5"/>
            </p:custDataLst>
          </p:nvPr>
        </p:nvPicPr>
        <p:blipFill>
          <a:blip r:embed="rId12" cstate="print">
            <a:clrChange>
              <a:clrFrom>
                <a:srgbClr val="FFFFFF"/>
              </a:clrFrom>
              <a:clrTo>
                <a:srgbClr val="FFFFFF">
                  <a:alpha val="0"/>
                </a:srgbClr>
              </a:clrTo>
            </a:clrChange>
          </a:blip>
          <a:srcRect/>
          <a:stretch>
            <a:fillRect/>
          </a:stretch>
        </p:blipFill>
        <p:spPr bwMode="auto">
          <a:xfrm>
            <a:off x="2671763" y="5551488"/>
            <a:ext cx="1354137" cy="373062"/>
          </a:xfrm>
          <a:prstGeom prst="rect">
            <a:avLst/>
          </a:prstGeom>
          <a:noFill/>
          <a:ln w="9525" algn="ctr">
            <a:noFill/>
            <a:miter lim="800000"/>
            <a:headEnd/>
            <a:tailEnd/>
          </a:ln>
          <a:effectLst/>
        </p:spPr>
      </p:pic>
      <p:sp>
        <p:nvSpPr>
          <p:cNvPr id="1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 2"/>
          <p:cNvSpPr>
            <a:spLocks noGrp="1"/>
          </p:cNvSpPr>
          <p:nvPr>
            <p:ph type="sldNum" sz="quarter" idx="10"/>
          </p:nvPr>
        </p:nvSpPr>
        <p:spPr/>
        <p:txBody>
          <a:bodyPr/>
          <a:lstStyle/>
          <a:p>
            <a:r>
              <a:rPr lang="en-US" altLang="ja-JP"/>
              <a:t>[</a:t>
            </a:r>
            <a:fld id="{E4EFEE61-F377-4237-A8B7-B7BAD0B0E0C7}" type="slidenum">
              <a:rPr lang="en-US" altLang="ja-JP"/>
              <a:pPr/>
              <a:t>138</a:t>
            </a:fld>
            <a:r>
              <a:rPr lang="en-US" altLang="ja-JP"/>
              <a:t>]</a:t>
            </a:r>
          </a:p>
        </p:txBody>
      </p:sp>
      <p:pic>
        <p:nvPicPr>
          <p:cNvPr id="1688578" name="Picture 2" descr="Wind_Mode3_Sim"/>
          <p:cNvPicPr>
            <a:picLocks noChangeAspect="1" noChangeArrowheads="1"/>
          </p:cNvPicPr>
          <p:nvPr/>
        </p:nvPicPr>
        <p:blipFill>
          <a:blip r:embed="rId3" cstate="print"/>
          <a:srcRect/>
          <a:stretch>
            <a:fillRect/>
          </a:stretch>
        </p:blipFill>
        <p:spPr bwMode="auto">
          <a:xfrm>
            <a:off x="4886325" y="1190625"/>
            <a:ext cx="3670300" cy="1579563"/>
          </a:xfrm>
          <a:prstGeom prst="rect">
            <a:avLst/>
          </a:prstGeom>
          <a:noFill/>
        </p:spPr>
      </p:pic>
      <p:pic>
        <p:nvPicPr>
          <p:cNvPr id="1688579" name="Picture 3" descr="Wind_Mode2_Sim"/>
          <p:cNvPicPr>
            <a:picLocks noChangeAspect="1" noChangeArrowheads="1"/>
          </p:cNvPicPr>
          <p:nvPr/>
        </p:nvPicPr>
        <p:blipFill>
          <a:blip r:embed="rId4" cstate="print"/>
          <a:srcRect/>
          <a:stretch>
            <a:fillRect/>
          </a:stretch>
        </p:blipFill>
        <p:spPr bwMode="auto">
          <a:xfrm>
            <a:off x="544513" y="1209675"/>
            <a:ext cx="3595687" cy="1573213"/>
          </a:xfrm>
          <a:prstGeom prst="rect">
            <a:avLst/>
          </a:prstGeom>
          <a:noFill/>
        </p:spPr>
      </p:pic>
      <p:pic>
        <p:nvPicPr>
          <p:cNvPr id="1688580" name="Picture 4" descr="Convent_Mode2_Sim"/>
          <p:cNvPicPr>
            <a:picLocks noChangeAspect="1" noChangeArrowheads="1"/>
          </p:cNvPicPr>
          <p:nvPr/>
        </p:nvPicPr>
        <p:blipFill>
          <a:blip r:embed="rId5" cstate="print"/>
          <a:srcRect/>
          <a:stretch>
            <a:fillRect/>
          </a:stretch>
        </p:blipFill>
        <p:spPr bwMode="auto">
          <a:xfrm>
            <a:off x="549275" y="3024188"/>
            <a:ext cx="3590925" cy="1630362"/>
          </a:xfrm>
          <a:prstGeom prst="rect">
            <a:avLst/>
          </a:prstGeom>
          <a:noFill/>
        </p:spPr>
      </p:pic>
      <p:pic>
        <p:nvPicPr>
          <p:cNvPr id="1688581" name="Picture 5" descr="LPV_Mode2_Sim"/>
          <p:cNvPicPr>
            <a:picLocks noChangeAspect="1" noChangeArrowheads="1"/>
          </p:cNvPicPr>
          <p:nvPr/>
        </p:nvPicPr>
        <p:blipFill>
          <a:blip r:embed="rId6" cstate="print"/>
          <a:srcRect/>
          <a:stretch>
            <a:fillRect/>
          </a:stretch>
        </p:blipFill>
        <p:spPr bwMode="auto">
          <a:xfrm>
            <a:off x="549275" y="4800600"/>
            <a:ext cx="3590925" cy="1630363"/>
          </a:xfrm>
          <a:prstGeom prst="rect">
            <a:avLst/>
          </a:prstGeom>
          <a:noFill/>
        </p:spPr>
      </p:pic>
      <p:sp>
        <p:nvSpPr>
          <p:cNvPr id="1688582" name="Text Box 6"/>
          <p:cNvSpPr txBox="1">
            <a:spLocks noChangeArrowheads="1"/>
          </p:cNvSpPr>
          <p:nvPr/>
        </p:nvSpPr>
        <p:spPr bwMode="auto">
          <a:xfrm>
            <a:off x="84138" y="22225"/>
            <a:ext cx="7800975" cy="701675"/>
          </a:xfrm>
          <a:prstGeom prst="rect">
            <a:avLst/>
          </a:prstGeom>
          <a:noFill/>
          <a:ln w="38100">
            <a:noFill/>
            <a:miter lim="800000"/>
            <a:headEnd/>
            <a:tailEnd/>
          </a:ln>
          <a:effectLst/>
        </p:spPr>
        <p:txBody>
          <a:bodyPr wrap="none" lIns="90000" tIns="46800" rIns="90000" bIns="46800">
            <a:spAutoFit/>
          </a:bodyPr>
          <a:lstStyle/>
          <a:p>
            <a:r>
              <a:rPr kumimoji="1" lang="ja-JP" altLang="en-US" sz="4000">
                <a:latin typeface="Tahoma" pitchFamily="34" charset="0"/>
                <a:ea typeface="ＭＳ ゴシック" pitchFamily="49" charset="-128"/>
              </a:rPr>
              <a:t>数値シミュレーションによる検討</a:t>
            </a:r>
          </a:p>
        </p:txBody>
      </p:sp>
      <p:sp>
        <p:nvSpPr>
          <p:cNvPr id="1688583" name="Rectangle 7"/>
          <p:cNvSpPr>
            <a:spLocks noChangeArrowheads="1"/>
          </p:cNvSpPr>
          <p:nvPr/>
        </p:nvSpPr>
        <p:spPr bwMode="auto">
          <a:xfrm>
            <a:off x="73025" y="1087438"/>
            <a:ext cx="4427538" cy="5688012"/>
          </a:xfrm>
          <a:prstGeom prst="rect">
            <a:avLst/>
          </a:prstGeom>
          <a:noFill/>
          <a:ln w="19050">
            <a:solidFill>
              <a:schemeClr val="folHlink"/>
            </a:solidFill>
            <a:miter lim="800000"/>
            <a:headEnd/>
            <a:tailEnd/>
          </a:ln>
          <a:effectLst/>
        </p:spPr>
        <p:txBody>
          <a:bodyPr lIns="90000" tIns="46800" rIns="90000" bIns="46800" anchor="ctr">
            <a:spAutoFit/>
          </a:bodyPr>
          <a:lstStyle/>
          <a:p>
            <a:endParaRPr lang="ja-JP" altLang="en-US"/>
          </a:p>
        </p:txBody>
      </p:sp>
      <p:sp>
        <p:nvSpPr>
          <p:cNvPr id="1688584" name="Rectangle 8"/>
          <p:cNvSpPr>
            <a:spLocks noChangeArrowheads="1"/>
          </p:cNvSpPr>
          <p:nvPr/>
        </p:nvSpPr>
        <p:spPr bwMode="auto">
          <a:xfrm>
            <a:off x="4587875" y="1087438"/>
            <a:ext cx="4427538" cy="5688012"/>
          </a:xfrm>
          <a:prstGeom prst="rect">
            <a:avLst/>
          </a:prstGeom>
          <a:noFill/>
          <a:ln w="19050">
            <a:solidFill>
              <a:schemeClr val="hlink"/>
            </a:solidFill>
            <a:miter lim="800000"/>
            <a:headEnd/>
            <a:tailEnd/>
          </a:ln>
          <a:effectLst/>
        </p:spPr>
        <p:txBody>
          <a:bodyPr lIns="90000" tIns="46800" rIns="90000" bIns="46800" anchor="ctr">
            <a:spAutoFit/>
          </a:bodyPr>
          <a:lstStyle/>
          <a:p>
            <a:endParaRPr lang="ja-JP" altLang="en-US"/>
          </a:p>
        </p:txBody>
      </p:sp>
      <p:sp>
        <p:nvSpPr>
          <p:cNvPr id="1688585" name="Rectangle 9"/>
          <p:cNvSpPr>
            <a:spLocks noChangeArrowheads="1"/>
          </p:cNvSpPr>
          <p:nvPr/>
        </p:nvSpPr>
        <p:spPr bwMode="auto">
          <a:xfrm>
            <a:off x="34925" y="760413"/>
            <a:ext cx="3959225" cy="360362"/>
          </a:xfrm>
          <a:prstGeom prst="rect">
            <a:avLst/>
          </a:prstGeom>
          <a:noFill/>
          <a:ln w="9525">
            <a:noFill/>
            <a:miter lim="800000"/>
            <a:headEnd/>
            <a:tailEnd/>
          </a:ln>
          <a:effectLst/>
        </p:spPr>
        <p:txBody>
          <a:bodyPr/>
          <a:lstStyle/>
          <a:p>
            <a:pPr algn="l"/>
            <a:r>
              <a:rPr kumimoji="1" lang="ja-JP" altLang="en-US" sz="2000">
                <a:solidFill>
                  <a:schemeClr val="folHlink"/>
                </a:solidFill>
                <a:latin typeface="Tahoma" pitchFamily="34" charset="0"/>
                <a:ea typeface="ＭＳ Ｐゴシック" charset="-128"/>
              </a:rPr>
              <a:t>モード２の計算結果</a:t>
            </a:r>
          </a:p>
        </p:txBody>
      </p:sp>
      <p:sp>
        <p:nvSpPr>
          <p:cNvPr id="1688586" name="Rectangle 10"/>
          <p:cNvSpPr>
            <a:spLocks noChangeArrowheads="1"/>
          </p:cNvSpPr>
          <p:nvPr/>
        </p:nvSpPr>
        <p:spPr bwMode="auto">
          <a:xfrm>
            <a:off x="4573588" y="736600"/>
            <a:ext cx="3959225" cy="360363"/>
          </a:xfrm>
          <a:prstGeom prst="rect">
            <a:avLst/>
          </a:prstGeom>
          <a:noFill/>
          <a:ln w="9525">
            <a:noFill/>
            <a:miter lim="800000"/>
            <a:headEnd/>
            <a:tailEnd/>
          </a:ln>
          <a:effectLst/>
        </p:spPr>
        <p:txBody>
          <a:bodyPr/>
          <a:lstStyle/>
          <a:p>
            <a:pPr algn="l"/>
            <a:r>
              <a:rPr kumimoji="1" lang="ja-JP" altLang="en-US" sz="2000">
                <a:solidFill>
                  <a:schemeClr val="accent2"/>
                </a:solidFill>
                <a:latin typeface="Tahoma" pitchFamily="34" charset="0"/>
                <a:ea typeface="ＭＳ Ｐゴシック" charset="-128"/>
              </a:rPr>
              <a:t>モード３の計算結果</a:t>
            </a:r>
          </a:p>
        </p:txBody>
      </p:sp>
      <p:pic>
        <p:nvPicPr>
          <p:cNvPr id="1688587" name="Picture 11" descr="Convent_Power_Mode3_Sim"/>
          <p:cNvPicPr>
            <a:picLocks noChangeAspect="1" noChangeArrowheads="1"/>
          </p:cNvPicPr>
          <p:nvPr/>
        </p:nvPicPr>
        <p:blipFill>
          <a:blip r:embed="rId7" cstate="print"/>
          <a:srcRect/>
          <a:stretch>
            <a:fillRect/>
          </a:stretch>
        </p:blipFill>
        <p:spPr bwMode="auto">
          <a:xfrm>
            <a:off x="4859338" y="3008313"/>
            <a:ext cx="3703637" cy="1630362"/>
          </a:xfrm>
          <a:prstGeom prst="rect">
            <a:avLst/>
          </a:prstGeom>
          <a:noFill/>
        </p:spPr>
      </p:pic>
      <p:pic>
        <p:nvPicPr>
          <p:cNvPr id="1688588" name="Picture 12" descr="LPV_Power_Mode3_Sim"/>
          <p:cNvPicPr>
            <a:picLocks noChangeAspect="1" noChangeArrowheads="1"/>
          </p:cNvPicPr>
          <p:nvPr/>
        </p:nvPicPr>
        <p:blipFill>
          <a:blip r:embed="rId8" cstate="print"/>
          <a:srcRect/>
          <a:stretch>
            <a:fillRect/>
          </a:stretch>
        </p:blipFill>
        <p:spPr bwMode="auto">
          <a:xfrm>
            <a:off x="4859338" y="4824413"/>
            <a:ext cx="3703637" cy="1630362"/>
          </a:xfrm>
          <a:prstGeom prst="rect">
            <a:avLst/>
          </a:prstGeom>
          <a:noFill/>
        </p:spPr>
      </p:pic>
      <p:sp>
        <p:nvSpPr>
          <p:cNvPr id="1688589" name="Text Box 13"/>
          <p:cNvSpPr txBox="1">
            <a:spLocks noChangeArrowheads="1"/>
          </p:cNvSpPr>
          <p:nvPr/>
        </p:nvSpPr>
        <p:spPr bwMode="auto">
          <a:xfrm>
            <a:off x="1547813" y="2678113"/>
            <a:ext cx="5976937" cy="320675"/>
          </a:xfrm>
          <a:prstGeom prst="rect">
            <a:avLst/>
          </a:prstGeom>
          <a:noFill/>
          <a:ln w="38100">
            <a:noFill/>
            <a:miter lim="800000"/>
            <a:headEnd/>
            <a:tailEnd/>
          </a:ln>
          <a:effectLst/>
        </p:spPr>
        <p:txBody>
          <a:bodyPr lIns="90000" tIns="46800" rIns="90000" bIns="46800">
            <a:spAutoFit/>
          </a:bodyPr>
          <a:lstStyle/>
          <a:p>
            <a:r>
              <a:rPr kumimoji="1" lang="ja-JP" altLang="en-US" sz="1500" u="sng">
                <a:latin typeface="Tahoma" pitchFamily="34" charset="0"/>
                <a:ea typeface="ＭＳ Ｐゴシック" charset="-128"/>
              </a:rPr>
              <a:t>使用したフィールド計測風速データの時系列</a:t>
            </a:r>
          </a:p>
        </p:txBody>
      </p:sp>
      <p:sp>
        <p:nvSpPr>
          <p:cNvPr id="1688590" name="Text Box 14"/>
          <p:cNvSpPr txBox="1">
            <a:spLocks noChangeArrowheads="1"/>
          </p:cNvSpPr>
          <p:nvPr/>
        </p:nvSpPr>
        <p:spPr bwMode="auto">
          <a:xfrm>
            <a:off x="1547813" y="4478338"/>
            <a:ext cx="5976937" cy="320675"/>
          </a:xfrm>
          <a:prstGeom prst="rect">
            <a:avLst/>
          </a:prstGeom>
          <a:noFill/>
          <a:ln w="38100">
            <a:noFill/>
            <a:miter lim="800000"/>
            <a:headEnd/>
            <a:tailEnd/>
          </a:ln>
          <a:effectLst/>
        </p:spPr>
        <p:txBody>
          <a:bodyPr lIns="90000" tIns="46800" rIns="90000" bIns="46800">
            <a:spAutoFit/>
          </a:bodyPr>
          <a:lstStyle/>
          <a:p>
            <a:r>
              <a:rPr kumimoji="1" lang="ja-JP" altLang="en-US" sz="1500" u="sng">
                <a:latin typeface="Tahoma" pitchFamily="34" charset="0"/>
                <a:ea typeface="ＭＳ Ｐゴシック" charset="-128"/>
              </a:rPr>
              <a:t>従来制御方式によるアプローチ</a:t>
            </a:r>
          </a:p>
        </p:txBody>
      </p:sp>
      <p:sp>
        <p:nvSpPr>
          <p:cNvPr id="1688591" name="Text Box 15"/>
          <p:cNvSpPr txBox="1">
            <a:spLocks noChangeArrowheads="1"/>
          </p:cNvSpPr>
          <p:nvPr/>
        </p:nvSpPr>
        <p:spPr bwMode="auto">
          <a:xfrm>
            <a:off x="1555750" y="6334125"/>
            <a:ext cx="5976938" cy="320675"/>
          </a:xfrm>
          <a:prstGeom prst="rect">
            <a:avLst/>
          </a:prstGeom>
          <a:noFill/>
          <a:ln w="38100">
            <a:noFill/>
            <a:miter lim="800000"/>
            <a:headEnd/>
            <a:tailEnd/>
          </a:ln>
          <a:effectLst/>
        </p:spPr>
        <p:txBody>
          <a:bodyPr lIns="90000" tIns="46800" rIns="90000" bIns="46800">
            <a:spAutoFit/>
          </a:bodyPr>
          <a:lstStyle/>
          <a:p>
            <a:r>
              <a:rPr kumimoji="1" lang="ja-JP" altLang="en-US" sz="1500" u="sng">
                <a:latin typeface="Tahoma" pitchFamily="34" charset="0"/>
                <a:ea typeface="ＭＳ Ｐゴシック" charset="-128"/>
              </a:rPr>
              <a:t>線形パラメータ変動制御方式</a:t>
            </a:r>
          </a:p>
        </p:txBody>
      </p:sp>
      <p:sp>
        <p:nvSpPr>
          <p:cNvPr id="1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31"/>
          <p:cNvGrpSpPr/>
          <p:nvPr/>
        </p:nvGrpSpPr>
        <p:grpSpPr>
          <a:xfrm rot="3600000">
            <a:off x="5626201" y="3151673"/>
            <a:ext cx="3271590" cy="72000"/>
            <a:chOff x="1804105" y="1867309"/>
            <a:chExt cx="3271590" cy="72000"/>
          </a:xfrm>
        </p:grpSpPr>
        <p:sp>
          <p:nvSpPr>
            <p:cNvPr id="28" name="円/楕円 27"/>
            <p:cNvSpPr/>
            <p:nvPr/>
          </p:nvSpPr>
          <p:spPr>
            <a:xfrm>
              <a:off x="1804105" y="186730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p:cNvCxnSpPr/>
            <p:nvPr/>
          </p:nvCxnSpPr>
          <p:spPr>
            <a:xfrm flipV="1">
              <a:off x="1835695" y="1901842"/>
              <a:ext cx="3240000" cy="2918"/>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 name="グループ化 30"/>
          <p:cNvGrpSpPr/>
          <p:nvPr/>
        </p:nvGrpSpPr>
        <p:grpSpPr>
          <a:xfrm rot="3600000">
            <a:off x="860506" y="2677368"/>
            <a:ext cx="2373248" cy="360000"/>
            <a:chOff x="1796610" y="2026595"/>
            <a:chExt cx="2373248" cy="360000"/>
          </a:xfrm>
        </p:grpSpPr>
        <p:sp>
          <p:nvSpPr>
            <p:cNvPr id="4" name="円/楕円 3"/>
            <p:cNvSpPr/>
            <p:nvPr/>
          </p:nvSpPr>
          <p:spPr>
            <a:xfrm>
              <a:off x="1796610" y="216738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3809892" y="2026595"/>
              <a:ext cx="359966"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p:cNvCxnSpPr/>
            <p:nvPr/>
          </p:nvCxnSpPr>
          <p:spPr>
            <a:xfrm flipV="1">
              <a:off x="1835696" y="2204864"/>
              <a:ext cx="2160000" cy="291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33" name="右中かっこ 32"/>
          <p:cNvSpPr/>
          <p:nvPr/>
        </p:nvSpPr>
        <p:spPr>
          <a:xfrm rot="-1800000">
            <a:off x="2204945" y="1563130"/>
            <a:ext cx="155448" cy="21600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右中かっこ 33"/>
          <p:cNvSpPr/>
          <p:nvPr/>
        </p:nvSpPr>
        <p:spPr>
          <a:xfrm rot="-1800000">
            <a:off x="7419924" y="1445816"/>
            <a:ext cx="155448" cy="32400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6" name="図 35" descr="txp_fig"/>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2411760" y="2423589"/>
            <a:ext cx="148973" cy="243062"/>
          </a:xfrm>
          <a:prstGeom prst="rect">
            <a:avLst/>
          </a:prstGeom>
          <a:noFill/>
          <a:ln/>
          <a:effectLst/>
        </p:spPr>
      </p:pic>
      <p:pic>
        <p:nvPicPr>
          <p:cNvPr id="46" name="図 45" descr="txp_fig"/>
          <p:cNvPicPr>
            <a:picLocks noChangeAspect="1"/>
          </p:cNvPicPr>
          <p:nvPr>
            <p:custDataLst>
              <p:tags r:id="rId2"/>
            </p:custDataLst>
          </p:nvPr>
        </p:nvPicPr>
        <p:blipFill>
          <a:blip r:embed="rId8" cstate="print">
            <a:clrChange>
              <a:clrFrom>
                <a:srgbClr val="FFFFFF"/>
              </a:clrFrom>
              <a:clrTo>
                <a:srgbClr val="FFFFFF">
                  <a:alpha val="0"/>
                </a:srgbClr>
              </a:clrTo>
            </a:clrChange>
          </a:blip>
          <a:stretch>
            <a:fillRect/>
          </a:stretch>
        </p:blipFill>
        <p:spPr bwMode="auto">
          <a:xfrm>
            <a:off x="7644343" y="2813609"/>
            <a:ext cx="213006" cy="228784"/>
          </a:xfrm>
          <a:prstGeom prst="rect">
            <a:avLst/>
          </a:prstGeom>
          <a:noFill/>
          <a:ln/>
          <a:effectLst/>
        </p:spPr>
      </p:pic>
      <p:pic>
        <p:nvPicPr>
          <p:cNvPr id="42" name="図 41" descr="txp_fig"/>
          <p:cNvPicPr>
            <a:picLocks noChangeAspect="1"/>
          </p:cNvPicPr>
          <p:nvPr>
            <p:custDataLst>
              <p:tags r:id="rId3"/>
            </p:custDataLst>
          </p:nvPr>
        </p:nvPicPr>
        <p:blipFill>
          <a:blip r:embed="rId9" cstate="print">
            <a:clrChange>
              <a:clrFrom>
                <a:srgbClr val="FFFFFF"/>
              </a:clrFrom>
              <a:clrTo>
                <a:srgbClr val="FFFFFF">
                  <a:alpha val="0"/>
                </a:srgbClr>
              </a:clrTo>
            </a:clrChange>
          </a:blip>
          <a:stretch>
            <a:fillRect/>
          </a:stretch>
        </p:blipFill>
        <p:spPr bwMode="auto">
          <a:xfrm>
            <a:off x="611560" y="4651448"/>
            <a:ext cx="2709754" cy="1152128"/>
          </a:xfrm>
          <a:prstGeom prst="rect">
            <a:avLst/>
          </a:prstGeom>
          <a:noFill/>
          <a:ln/>
          <a:effectLst/>
        </p:spPr>
      </p:pic>
      <p:pic>
        <p:nvPicPr>
          <p:cNvPr id="47" name="図 46" descr="txp_fig"/>
          <p:cNvPicPr>
            <a:picLocks noChangeAspect="1"/>
          </p:cNvPicPr>
          <p:nvPr>
            <p:custDataLst>
              <p:tags r:id="rId4"/>
            </p:custDataLst>
          </p:nvPr>
        </p:nvPicPr>
        <p:blipFill>
          <a:blip r:embed="rId10" cstate="print">
            <a:clrChange>
              <a:clrFrom>
                <a:srgbClr val="FFFFFF"/>
              </a:clrFrom>
              <a:clrTo>
                <a:srgbClr val="FFFFFF">
                  <a:alpha val="0"/>
                </a:srgbClr>
              </a:clrTo>
            </a:clrChange>
          </a:blip>
          <a:stretch>
            <a:fillRect/>
          </a:stretch>
        </p:blipFill>
        <p:spPr bwMode="auto">
          <a:xfrm>
            <a:off x="5580112" y="4721784"/>
            <a:ext cx="2880320" cy="1056511"/>
          </a:xfrm>
          <a:prstGeom prst="rect">
            <a:avLst/>
          </a:prstGeom>
          <a:noFill/>
          <a:ln/>
          <a:effectLst/>
        </p:spPr>
      </p:pic>
      <p:sp>
        <p:nvSpPr>
          <p:cNvPr id="15" name="正方形/長方形 14"/>
          <p:cNvSpPr/>
          <p:nvPr/>
        </p:nvSpPr>
        <p:spPr>
          <a:xfrm>
            <a:off x="279976" y="1000824"/>
            <a:ext cx="331236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Simple Pendulum</a:t>
            </a:r>
            <a:endParaRPr kumimoji="1" lang="en-US" altLang="ja-JP" dirty="0" smtClean="0">
              <a:solidFill>
                <a:srgbClr val="FF0000"/>
              </a:solidFill>
            </a:endParaRPr>
          </a:p>
        </p:txBody>
      </p:sp>
      <p:sp>
        <p:nvSpPr>
          <p:cNvPr id="16" name="正方形/長方形 15"/>
          <p:cNvSpPr/>
          <p:nvPr/>
        </p:nvSpPr>
        <p:spPr>
          <a:xfrm>
            <a:off x="5380824" y="980728"/>
            <a:ext cx="3096344"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Rigid Pendulum</a:t>
            </a:r>
            <a:endParaRPr kumimoji="1" lang="en-US" altLang="ja-JP" dirty="0" smtClean="0">
              <a:solidFill>
                <a:srgbClr val="FF0000"/>
              </a:solidFill>
            </a:endParaRPr>
          </a:p>
        </p:txBody>
      </p:sp>
      <p:sp>
        <p:nvSpPr>
          <p:cNvPr id="17"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The Same Period of Pendulums</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pic>
        <p:nvPicPr>
          <p:cNvPr id="19" name="図 18" descr="txp_fig"/>
          <p:cNvPicPr>
            <a:picLocks noChangeAspect="1"/>
          </p:cNvPicPr>
          <p:nvPr>
            <p:custDataLst>
              <p:tags r:id="rId5"/>
            </p:custDataLst>
          </p:nvPr>
        </p:nvPicPr>
        <p:blipFill>
          <a:blip r:embed="rId11" cstate="print">
            <a:clrChange>
              <a:clrFrom>
                <a:srgbClr val="FFFFFF"/>
              </a:clrFrom>
              <a:clrTo>
                <a:srgbClr val="FFFFFF">
                  <a:alpha val="0"/>
                </a:srgbClr>
              </a:clrTo>
            </a:clrChange>
          </a:blip>
          <a:stretch>
            <a:fillRect/>
          </a:stretch>
        </p:blipFill>
        <p:spPr bwMode="auto">
          <a:xfrm>
            <a:off x="3923928" y="2846232"/>
            <a:ext cx="1648433" cy="691279"/>
          </a:xfrm>
          <a:prstGeom prst="rect">
            <a:avLst/>
          </a:prstGeom>
          <a:noFill/>
          <a:ln/>
          <a:effectLst/>
        </p:spPr>
      </p:pic>
      <p:sp>
        <p:nvSpPr>
          <p:cNvPr id="20" name="左右矢印 19"/>
          <p:cNvSpPr/>
          <p:nvPr/>
        </p:nvSpPr>
        <p:spPr bwMode="auto">
          <a:xfrm>
            <a:off x="3267389" y="2278635"/>
            <a:ext cx="2952328" cy="1728192"/>
          </a:xfrm>
          <a:prstGeom prst="leftRightArrow">
            <a:avLst/>
          </a:prstGeom>
          <a:noFill/>
          <a:ln w="28575" cap="flat" cmpd="sng" algn="ctr">
            <a:solidFill>
              <a:schemeClr val="tx1">
                <a:lumMod val="50000"/>
                <a:lumOff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23" name="正方形/長方形 22"/>
          <p:cNvSpPr/>
          <p:nvPr/>
        </p:nvSpPr>
        <p:spPr>
          <a:xfrm>
            <a:off x="1150792" y="5839840"/>
            <a:ext cx="6984776"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Find the length ell to realize the same period as the rigid pendulum.</a:t>
            </a:r>
            <a:endParaRPr kumimoji="1" lang="en-US" altLang="ja-JP" dirty="0" smtClean="0">
              <a:solidFill>
                <a:srgbClr val="0000FF"/>
              </a:solidFill>
              <a:latin typeface="Segoe Print" pitchFamily="2" charset="0"/>
            </a:endParaRPr>
          </a:p>
        </p:txBody>
      </p:sp>
      <p:sp>
        <p:nvSpPr>
          <p:cNvPr id="21"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2" name="スライド番号プレースホルダ 3"/>
          <p:cNvSpPr>
            <a:spLocks noGrp="1"/>
          </p:cNvSpPr>
          <p:nvPr>
            <p:ph type="sldNum" sz="quarter" idx="10"/>
          </p:nvPr>
        </p:nvSpPr>
        <p:spPr>
          <a:xfrm>
            <a:off x="7162800" y="0"/>
            <a:ext cx="1981200" cy="215900"/>
          </a:xfrm>
        </p:spPr>
        <p:txBody>
          <a:bodyPr/>
          <a:lstStyle/>
          <a:p>
            <a:pPr>
              <a:defRPr/>
            </a:pPr>
            <a:r>
              <a:rPr lang="en-US" altLang="ja-JP" dirty="0" smtClean="0"/>
              <a:t>[</a:t>
            </a:r>
            <a:fld id="{98C023D6-8F3A-4E4B-9580-54F15910841A}" type="slidenum">
              <a:rPr lang="en-US" altLang="ja-JP" smtClean="0"/>
              <a:pPr>
                <a:defRPr/>
              </a:pPr>
              <a:t>14</a:t>
            </a:fld>
            <a:r>
              <a:rPr lang="en-US" altLang="ja-JP" dirty="0" smtClean="0"/>
              <a:t>]</a:t>
            </a:r>
            <a:endParaRPr lang="en-US" altLang="ja-JP"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Prof. Hiroyuki Kajiwara</a:t>
            </a:r>
            <a:endParaRPr kumimoji="1" lang="ja-JP" altLang="en-US" dirty="0"/>
          </a:p>
        </p:txBody>
      </p:sp>
      <p:sp>
        <p:nvSpPr>
          <p:cNvPr id="3" name="スライド番号プレースホルダ 2"/>
          <p:cNvSpPr>
            <a:spLocks noGrp="1"/>
          </p:cNvSpPr>
          <p:nvPr>
            <p:ph type="sldNum" sz="quarter" idx="10"/>
          </p:nvPr>
        </p:nvSpPr>
        <p:spPr/>
        <p:txBody>
          <a:bodyPr/>
          <a:lstStyle/>
          <a:p>
            <a:r>
              <a:rPr lang="en-US" altLang="ja-JP" smtClean="0"/>
              <a:t>[</a:t>
            </a:r>
            <a:fld id="{057A6CCD-E490-460C-9861-1B4C43DCB21B}" type="slidenum">
              <a:rPr lang="en-US" altLang="ja-JP" smtClean="0"/>
              <a:pPr/>
              <a:t>140</a:t>
            </a:fld>
            <a:r>
              <a:rPr lang="en-US" altLang="ja-JP" smtClean="0"/>
              <a:t>]</a:t>
            </a:r>
            <a:endParaRPr lang="en-US" altLang="ja-JP"/>
          </a:p>
        </p:txBody>
      </p:sp>
      <p:sp>
        <p:nvSpPr>
          <p:cNvPr id="4" name="テキスト ボックス 3"/>
          <p:cNvSpPr txBox="1"/>
          <p:nvPr/>
        </p:nvSpPr>
        <p:spPr>
          <a:xfrm>
            <a:off x="323528" y="980728"/>
            <a:ext cx="8541184" cy="5632311"/>
          </a:xfrm>
          <a:prstGeom prst="rect">
            <a:avLst/>
          </a:prstGeom>
          <a:noFill/>
        </p:spPr>
        <p:txBody>
          <a:bodyPr wrap="none" rtlCol="0">
            <a:spAutoFit/>
          </a:bodyPr>
          <a:lstStyle/>
          <a:p>
            <a:pPr algn="l"/>
            <a:r>
              <a:rPr kumimoji="1" lang="en-US" altLang="ja-JP" sz="2400" dirty="0" smtClean="0">
                <a:latin typeface="+mj-lt"/>
              </a:rPr>
              <a:t>He was born in 1952 in Japan.</a:t>
            </a:r>
          </a:p>
          <a:p>
            <a:pPr algn="l"/>
            <a:r>
              <a:rPr kumimoji="1" lang="en-US" altLang="ja-JP" sz="2400" dirty="0" smtClean="0">
                <a:latin typeface="+mj-lt"/>
              </a:rPr>
              <a:t>He received the B.S. degree in Engineering </a:t>
            </a:r>
          </a:p>
          <a:p>
            <a:pPr algn="l"/>
            <a:r>
              <a:rPr kumimoji="1" lang="en-US" altLang="ja-JP" sz="2400" dirty="0" smtClean="0">
                <a:latin typeface="+mj-lt"/>
              </a:rPr>
              <a:t>from Kyushu Institute of Technology in 1975, </a:t>
            </a:r>
          </a:p>
          <a:p>
            <a:pPr algn="l"/>
            <a:r>
              <a:rPr kumimoji="1" lang="en-US" altLang="ja-JP" sz="2400" dirty="0" smtClean="0">
                <a:latin typeface="+mj-lt"/>
              </a:rPr>
              <a:t>the M.S. and Ph.D. degrees in Engineering </a:t>
            </a:r>
          </a:p>
          <a:p>
            <a:pPr algn="l"/>
            <a:r>
              <a:rPr kumimoji="1" lang="en-US" altLang="ja-JP" sz="2400" dirty="0" smtClean="0">
                <a:latin typeface="+mj-lt"/>
              </a:rPr>
              <a:t>from Tokyo Institute of Technology in 1977 and 1985 </a:t>
            </a:r>
          </a:p>
          <a:p>
            <a:pPr algn="l"/>
            <a:r>
              <a:rPr kumimoji="1" lang="en-US" altLang="ja-JP" sz="2400" dirty="0" smtClean="0">
                <a:latin typeface="+mj-lt"/>
              </a:rPr>
              <a:t>respectively. </a:t>
            </a:r>
          </a:p>
          <a:p>
            <a:pPr algn="l"/>
            <a:endParaRPr kumimoji="1" lang="en-US" altLang="ja-JP" sz="2400" dirty="0" smtClean="0">
              <a:latin typeface="+mj-lt"/>
            </a:endParaRPr>
          </a:p>
          <a:p>
            <a:pPr algn="l"/>
            <a:r>
              <a:rPr kumimoji="1" lang="en-US" altLang="ja-JP" sz="2400" dirty="0" smtClean="0">
                <a:latin typeface="+mj-lt"/>
              </a:rPr>
              <a:t>He was a research assistant </a:t>
            </a:r>
          </a:p>
          <a:p>
            <a:pPr algn="l"/>
            <a:r>
              <a:rPr kumimoji="1" lang="en-US" altLang="ja-JP" sz="2400" dirty="0" smtClean="0">
                <a:latin typeface="+mj-lt"/>
              </a:rPr>
              <a:t>at Tokyo Institute of Technology, 1977-1982, </a:t>
            </a:r>
          </a:p>
          <a:p>
            <a:pPr algn="l"/>
            <a:r>
              <a:rPr kumimoji="1" lang="en-US" altLang="ja-JP" sz="2400" dirty="0" smtClean="0">
                <a:latin typeface="+mj-lt"/>
              </a:rPr>
              <a:t>and an associate professor </a:t>
            </a:r>
          </a:p>
          <a:p>
            <a:pPr algn="l"/>
            <a:r>
              <a:rPr kumimoji="1" lang="en-US" altLang="ja-JP" sz="2400" dirty="0" smtClean="0">
                <a:latin typeface="+mj-lt"/>
              </a:rPr>
              <a:t>at Okayama University, 1982-1990, </a:t>
            </a:r>
          </a:p>
          <a:p>
            <a:pPr algn="l"/>
            <a:r>
              <a:rPr kumimoji="1" lang="en-US" altLang="ja-JP" sz="2400" dirty="0" smtClean="0">
                <a:latin typeface="+mj-lt"/>
              </a:rPr>
              <a:t>and at Kyushu Institute of Technology, 1990-1999. </a:t>
            </a:r>
          </a:p>
          <a:p>
            <a:pPr algn="l"/>
            <a:r>
              <a:rPr kumimoji="1" lang="en-US" altLang="ja-JP" sz="2400" dirty="0" smtClean="0">
                <a:latin typeface="+mj-lt"/>
              </a:rPr>
              <a:t>Since 1999, </a:t>
            </a:r>
          </a:p>
          <a:p>
            <a:pPr algn="l"/>
            <a:r>
              <a:rPr kumimoji="1" lang="en-US" altLang="ja-JP" sz="2400" dirty="0" smtClean="0">
                <a:latin typeface="+mj-lt"/>
              </a:rPr>
              <a:t>he has been a professor at Kyushu University, </a:t>
            </a:r>
          </a:p>
          <a:p>
            <a:pPr algn="l"/>
            <a:r>
              <a:rPr kumimoji="1" lang="en-US" altLang="ja-JP" sz="2400" dirty="0" smtClean="0">
                <a:latin typeface="+mj-lt"/>
              </a:rPr>
              <a:t>in the dept. of marine systems engineering.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en-US" altLang="ja-JP" dirty="0" smtClean="0"/>
              <a:t>Summary (1) </a:t>
            </a:r>
            <a:endParaRPr lang="ja-JP" altLang="en-US" dirty="0" smtClean="0"/>
          </a:p>
        </p:txBody>
      </p:sp>
      <p:sp>
        <p:nvSpPr>
          <p:cNvPr id="7171" name="テキスト プレースホルダ 2"/>
          <p:cNvSpPr>
            <a:spLocks noGrp="1"/>
          </p:cNvSpPr>
          <p:nvPr>
            <p:ph type="body" sz="half" idx="1"/>
          </p:nvPr>
        </p:nvSpPr>
        <p:spPr>
          <a:xfrm>
            <a:off x="323850" y="915699"/>
            <a:ext cx="8569325" cy="5826398"/>
          </a:xfrm>
        </p:spPr>
        <p:txBody>
          <a:bodyPr/>
          <a:lstStyle/>
          <a:p>
            <a:r>
              <a:rPr lang="en-US" altLang="ja-JP" dirty="0" smtClean="0"/>
              <a:t>Under-Actuated Systems (m&lt;p)</a:t>
            </a:r>
          </a:p>
          <a:p>
            <a:pPr lvl="1"/>
            <a:r>
              <a:rPr lang="en-US" altLang="ja-JP" dirty="0" smtClean="0"/>
              <a:t>How to choose controlled variables based on measured variables (p), as many as manipulated variables (m) </a:t>
            </a:r>
          </a:p>
          <a:p>
            <a:pPr lvl="1"/>
            <a:endParaRPr lang="en-US" altLang="ja-JP" dirty="0" smtClean="0"/>
          </a:p>
          <a:p>
            <a:r>
              <a:rPr lang="en-US" altLang="ja-JP" dirty="0" smtClean="0"/>
              <a:t>Inverted pendulum (m=1)</a:t>
            </a:r>
          </a:p>
          <a:p>
            <a:pPr lvl="1"/>
            <a:r>
              <a:rPr lang="en-US" altLang="ja-JP" i="1" dirty="0" smtClean="0">
                <a:solidFill>
                  <a:srgbClr val="FF0000"/>
                </a:solidFill>
              </a:rPr>
              <a:t>The center of impact </a:t>
            </a:r>
            <a:r>
              <a:rPr lang="en-US" altLang="ja-JP" dirty="0" smtClean="0"/>
              <a:t>can be chosen as a controlled variable.</a:t>
            </a:r>
          </a:p>
          <a:p>
            <a:pPr lvl="1"/>
            <a:r>
              <a:rPr lang="en-US" altLang="ja-JP" dirty="0" smtClean="0"/>
              <a:t>Based on this selection, a </a:t>
            </a:r>
            <a:r>
              <a:rPr lang="en-US" altLang="ja-JP" i="1" dirty="0" smtClean="0">
                <a:solidFill>
                  <a:srgbClr val="FF0000"/>
                </a:solidFill>
              </a:rPr>
              <a:t>velocity-input model </a:t>
            </a:r>
            <a:r>
              <a:rPr lang="en-US" altLang="ja-JP" dirty="0" smtClean="0"/>
              <a:t>of IP can be obtained.</a:t>
            </a:r>
          </a:p>
          <a:p>
            <a:pPr lvl="1"/>
            <a:r>
              <a:rPr lang="en-US" altLang="ja-JP" dirty="0" smtClean="0"/>
              <a:t>This model can give a position/velocity command to the position/velocity-controlled actuator (by an integration).</a:t>
            </a:r>
            <a:endParaRPr lang="ja-JP" altLang="en-US" dirty="0" smtClean="0"/>
          </a:p>
        </p:txBody>
      </p:sp>
      <p:sp>
        <p:nvSpPr>
          <p:cNvPr id="5" name="テキスト ボックス 4"/>
          <p:cNvSpPr txBox="1"/>
          <p:nvPr/>
        </p:nvSpPr>
        <p:spPr>
          <a:xfrm>
            <a:off x="1208356" y="2780928"/>
            <a:ext cx="7344816" cy="400110"/>
          </a:xfrm>
          <a:prstGeom prst="rect">
            <a:avLst/>
          </a:prstGeom>
          <a:noFill/>
        </p:spPr>
        <p:txBody>
          <a:bodyPr wrap="square" rtlCol="0">
            <a:spAutoFit/>
          </a:bodyPr>
          <a:lstStyle/>
          <a:p>
            <a:pPr algn="l"/>
            <a:r>
              <a:rPr kumimoji="1" lang="en-US" altLang="ja-JP" sz="2000" dirty="0" smtClean="0">
                <a:solidFill>
                  <a:srgbClr val="0000FF"/>
                </a:solidFill>
                <a:latin typeface="Segoe Print" pitchFamily="2" charset="0"/>
              </a:rPr>
              <a:t>(if you chase after two rabbits, you won't catch either)</a:t>
            </a:r>
          </a:p>
        </p:txBody>
      </p:sp>
      <p:sp>
        <p:nvSpPr>
          <p:cNvPr id="6" name="正方形/長方形 5"/>
          <p:cNvSpPr/>
          <p:nvPr/>
        </p:nvSpPr>
        <p:spPr>
          <a:xfrm>
            <a:off x="4786882" y="4182988"/>
            <a:ext cx="388957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2000" dirty="0" smtClean="0">
                <a:solidFill>
                  <a:srgbClr val="0000FF"/>
                </a:solidFill>
                <a:latin typeface="Segoe Print" pitchFamily="2" charset="0"/>
              </a:rPr>
              <a:t>(sampling from both worlds)</a:t>
            </a:r>
            <a:endParaRPr kumimoji="1" lang="en-US" altLang="ja-JP" sz="2000" dirty="0" smtClean="0">
              <a:solidFill>
                <a:srgbClr val="FF0000"/>
              </a:solidFill>
              <a:latin typeface="Segoe Print" pitchFamily="2" charset="0"/>
            </a:endParaRPr>
          </a:p>
        </p:txBody>
      </p:sp>
      <p:sp>
        <p:nvSpPr>
          <p:cNvPr id="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8" name="スライド番号プレースホルダ 3"/>
          <p:cNvSpPr>
            <a:spLocks noGrp="1"/>
          </p:cNvSpPr>
          <p:nvPr>
            <p:ph type="sldNum" sz="quarter" idx="10"/>
          </p:nvPr>
        </p:nvSpPr>
        <p:spPr>
          <a:xfrm>
            <a:off x="7162800" y="0"/>
            <a:ext cx="1981200" cy="215900"/>
          </a:xfrm>
        </p:spPr>
        <p:txBody>
          <a:bodyPr/>
          <a:lstStyle/>
          <a:p>
            <a:pPr>
              <a:defRPr/>
            </a:pPr>
            <a:r>
              <a:rPr lang="en-US" altLang="ja-JP" dirty="0" smtClean="0"/>
              <a:t>[</a:t>
            </a:r>
            <a:fld id="{98C023D6-8F3A-4E4B-9580-54F15910841A}" type="slidenum">
              <a:rPr lang="en-US" altLang="ja-JP" smtClean="0"/>
              <a:pPr>
                <a:defRPr/>
              </a:pPr>
              <a:t>141</a:t>
            </a:fld>
            <a:r>
              <a:rPr lang="en-US" altLang="ja-JP" dirty="0" smtClean="0"/>
              <a:t>]</a:t>
            </a:r>
            <a:endParaRPr lang="en-US" altLang="ja-JP"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en-US" altLang="ja-JP" dirty="0" smtClean="0"/>
              <a:t>Summary (2) </a:t>
            </a:r>
            <a:endParaRPr lang="ja-JP" altLang="en-US" dirty="0" smtClean="0"/>
          </a:p>
        </p:txBody>
      </p:sp>
      <p:sp>
        <p:nvSpPr>
          <p:cNvPr id="7171" name="テキスト プレースホルダ 2"/>
          <p:cNvSpPr>
            <a:spLocks noGrp="1"/>
          </p:cNvSpPr>
          <p:nvPr>
            <p:ph type="body" sz="half" idx="1"/>
          </p:nvPr>
        </p:nvSpPr>
        <p:spPr>
          <a:xfrm>
            <a:off x="323850" y="915699"/>
            <a:ext cx="8569325" cy="5826398"/>
          </a:xfrm>
        </p:spPr>
        <p:txBody>
          <a:bodyPr/>
          <a:lstStyle/>
          <a:p>
            <a:r>
              <a:rPr lang="en-US" altLang="ja-JP" dirty="0" smtClean="0"/>
              <a:t>Gain-Scheduling Control</a:t>
            </a:r>
          </a:p>
          <a:p>
            <a:pPr lvl="1"/>
            <a:r>
              <a:rPr lang="en-US" altLang="ja-JP" dirty="0" smtClean="0">
                <a:solidFill>
                  <a:srgbClr val="FF0000"/>
                </a:solidFill>
              </a:rPr>
              <a:t>Parameter variation (to be measured)</a:t>
            </a:r>
          </a:p>
          <a:p>
            <a:pPr lvl="1"/>
            <a:r>
              <a:rPr lang="en-US" altLang="ja-JP" dirty="0" smtClean="0">
                <a:latin typeface="+mj-lt"/>
              </a:rPr>
              <a:t>The interpolation of vertex controllers </a:t>
            </a:r>
            <a:r>
              <a:rPr lang="en-US" altLang="ja-JP" dirty="0" smtClean="0"/>
              <a:t>doesn’t guarantee the </a:t>
            </a:r>
            <a:r>
              <a:rPr lang="en-US" altLang="ja-JP" dirty="0" smtClean="0">
                <a:solidFill>
                  <a:srgbClr val="FF0000"/>
                </a:solidFill>
              </a:rPr>
              <a:t>closed-loop stability in time-varying system</a:t>
            </a:r>
          </a:p>
          <a:p>
            <a:r>
              <a:rPr lang="en-US" altLang="ja-JP" dirty="0" smtClean="0"/>
              <a:t>LPV Control</a:t>
            </a:r>
          </a:p>
          <a:p>
            <a:pPr lvl="1"/>
            <a:r>
              <a:rPr lang="en-US" altLang="ja-JP" dirty="0" smtClean="0"/>
              <a:t>How to get LPV model with varying parameter Ω</a:t>
            </a:r>
          </a:p>
          <a:p>
            <a:pPr lvl="1"/>
            <a:r>
              <a:rPr lang="en-US" altLang="ja-JP" dirty="0" smtClean="0"/>
              <a:t>How to design LPV control based on LMIs</a:t>
            </a:r>
          </a:p>
          <a:p>
            <a:endParaRPr lang="en-US" altLang="ja-JP" dirty="0" smtClean="0"/>
          </a:p>
          <a:p>
            <a:endParaRPr lang="ja-JP" altLang="en-US" dirty="0" smtClean="0"/>
          </a:p>
        </p:txBody>
      </p:sp>
      <p:sp>
        <p:nvSpPr>
          <p:cNvPr id="2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grpSp>
        <p:nvGrpSpPr>
          <p:cNvPr id="2" name="Group 20"/>
          <p:cNvGrpSpPr>
            <a:grpSpLocks noChangeAspect="1"/>
          </p:cNvGrpSpPr>
          <p:nvPr/>
        </p:nvGrpSpPr>
        <p:grpSpPr bwMode="auto">
          <a:xfrm>
            <a:off x="1224800" y="5091296"/>
            <a:ext cx="2693099" cy="1584176"/>
            <a:chOff x="6557" y="11887"/>
            <a:chExt cx="2040" cy="1200"/>
          </a:xfrm>
        </p:grpSpPr>
        <p:sp>
          <p:nvSpPr>
            <p:cNvPr id="27" name="AutoShape 21"/>
            <p:cNvSpPr>
              <a:spLocks noChangeAspect="1" noChangeArrowheads="1" noTextEdit="1"/>
            </p:cNvSpPr>
            <p:nvPr/>
          </p:nvSpPr>
          <p:spPr bwMode="auto">
            <a:xfrm>
              <a:off x="6557" y="11887"/>
              <a:ext cx="2040" cy="1200"/>
            </a:xfrm>
            <a:prstGeom prst="rect">
              <a:avLst/>
            </a:prstGeom>
            <a:noFill/>
          </p:spPr>
          <p:txBody>
            <a:bodyPr/>
            <a:lstStyle/>
            <a:p>
              <a:endParaRPr lang="ja-JP" altLang="en-US"/>
            </a:p>
          </p:txBody>
        </p:sp>
        <p:sp>
          <p:nvSpPr>
            <p:cNvPr id="28" name="Line 22"/>
            <p:cNvSpPr>
              <a:spLocks noChangeShapeType="1"/>
            </p:cNvSpPr>
            <p:nvPr/>
          </p:nvSpPr>
          <p:spPr bwMode="auto">
            <a:xfrm>
              <a:off x="6677" y="12967"/>
              <a:ext cx="1800" cy="0"/>
            </a:xfrm>
            <a:prstGeom prst="line">
              <a:avLst/>
            </a:prstGeom>
            <a:noFill/>
            <a:ln w="38100">
              <a:solidFill>
                <a:srgbClr val="000000"/>
              </a:solidFill>
              <a:round/>
              <a:headEnd/>
              <a:tailEnd/>
            </a:ln>
          </p:spPr>
          <p:txBody>
            <a:bodyPr/>
            <a:lstStyle/>
            <a:p>
              <a:endParaRPr lang="ja-JP" altLang="en-US"/>
            </a:p>
          </p:txBody>
        </p:sp>
        <p:sp>
          <p:nvSpPr>
            <p:cNvPr id="29" name="Line 23"/>
            <p:cNvSpPr>
              <a:spLocks noChangeShapeType="1"/>
            </p:cNvSpPr>
            <p:nvPr/>
          </p:nvSpPr>
          <p:spPr bwMode="auto">
            <a:xfrm>
              <a:off x="6677" y="12007"/>
              <a:ext cx="1800" cy="0"/>
            </a:xfrm>
            <a:prstGeom prst="line">
              <a:avLst/>
            </a:prstGeom>
            <a:noFill/>
            <a:ln w="38100">
              <a:solidFill>
                <a:srgbClr val="000000"/>
              </a:solidFill>
              <a:round/>
              <a:headEnd/>
              <a:tailEnd/>
            </a:ln>
          </p:spPr>
          <p:txBody>
            <a:bodyPr/>
            <a:lstStyle/>
            <a:p>
              <a:endParaRPr lang="ja-JP" altLang="en-US"/>
            </a:p>
          </p:txBody>
        </p:sp>
        <p:sp>
          <p:nvSpPr>
            <p:cNvPr id="30" name="Oval 24"/>
            <p:cNvSpPr>
              <a:spLocks noChangeArrowheads="1"/>
            </p:cNvSpPr>
            <p:nvPr/>
          </p:nvSpPr>
          <p:spPr bwMode="auto">
            <a:xfrm>
              <a:off x="65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31" name="Oval 25"/>
            <p:cNvSpPr>
              <a:spLocks noChangeArrowheads="1"/>
            </p:cNvSpPr>
            <p:nvPr/>
          </p:nvSpPr>
          <p:spPr bwMode="auto">
            <a:xfrm>
              <a:off x="83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32" name="Oval 26"/>
            <p:cNvSpPr>
              <a:spLocks noChangeArrowheads="1"/>
            </p:cNvSpPr>
            <p:nvPr/>
          </p:nvSpPr>
          <p:spPr bwMode="auto">
            <a:xfrm>
              <a:off x="655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34" name="Oval 27"/>
            <p:cNvSpPr>
              <a:spLocks noChangeArrowheads="1"/>
            </p:cNvSpPr>
            <p:nvPr/>
          </p:nvSpPr>
          <p:spPr bwMode="auto">
            <a:xfrm>
              <a:off x="835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35" name="Oval 28"/>
            <p:cNvSpPr>
              <a:spLocks noChangeArrowheads="1"/>
            </p:cNvSpPr>
            <p:nvPr/>
          </p:nvSpPr>
          <p:spPr bwMode="auto">
            <a:xfrm>
              <a:off x="7490"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36" name="Line 29"/>
            <p:cNvSpPr>
              <a:spLocks noChangeShapeType="1"/>
            </p:cNvSpPr>
            <p:nvPr/>
          </p:nvSpPr>
          <p:spPr bwMode="auto">
            <a:xfrm>
              <a:off x="6677" y="12127"/>
              <a:ext cx="0" cy="720"/>
            </a:xfrm>
            <a:prstGeom prst="line">
              <a:avLst/>
            </a:prstGeom>
            <a:noFill/>
            <a:ln w="25400">
              <a:solidFill>
                <a:srgbClr val="000000"/>
              </a:solidFill>
              <a:prstDash val="solid"/>
              <a:round/>
              <a:headEnd type="triangle" w="med" len="med"/>
              <a:tailEnd type="none" w="med" len="med"/>
            </a:ln>
          </p:spPr>
          <p:txBody>
            <a:bodyPr/>
            <a:lstStyle/>
            <a:p>
              <a:endParaRPr lang="ja-JP" altLang="en-US"/>
            </a:p>
          </p:txBody>
        </p:sp>
        <p:sp>
          <p:nvSpPr>
            <p:cNvPr id="37" name="Line 30"/>
            <p:cNvSpPr>
              <a:spLocks noChangeShapeType="1"/>
            </p:cNvSpPr>
            <p:nvPr/>
          </p:nvSpPr>
          <p:spPr bwMode="auto">
            <a:xfrm>
              <a:off x="8477" y="12127"/>
              <a:ext cx="0" cy="720"/>
            </a:xfrm>
            <a:prstGeom prst="line">
              <a:avLst/>
            </a:prstGeom>
            <a:noFill/>
            <a:ln w="25400">
              <a:solidFill>
                <a:srgbClr val="000000"/>
              </a:solidFill>
              <a:prstDash val="solid"/>
              <a:round/>
              <a:headEnd type="triangle" w="med" len="med"/>
              <a:tailEnd type="none" w="med" len="med"/>
            </a:ln>
          </p:spPr>
          <p:txBody>
            <a:bodyPr/>
            <a:lstStyle/>
            <a:p>
              <a:endParaRPr lang="ja-JP" altLang="en-US"/>
            </a:p>
          </p:txBody>
        </p:sp>
        <p:sp>
          <p:nvSpPr>
            <p:cNvPr id="38" name="Oval 31"/>
            <p:cNvSpPr>
              <a:spLocks noChangeArrowheads="1"/>
            </p:cNvSpPr>
            <p:nvPr/>
          </p:nvSpPr>
          <p:spPr bwMode="auto">
            <a:xfrm>
              <a:off x="7502"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39" name="Line 32"/>
            <p:cNvSpPr>
              <a:spLocks noChangeShapeType="1"/>
            </p:cNvSpPr>
            <p:nvPr/>
          </p:nvSpPr>
          <p:spPr bwMode="auto">
            <a:xfrm>
              <a:off x="7610" y="12127"/>
              <a:ext cx="0" cy="720"/>
            </a:xfrm>
            <a:prstGeom prst="line">
              <a:avLst/>
            </a:prstGeom>
            <a:noFill/>
            <a:ln w="25400">
              <a:solidFill>
                <a:srgbClr val="800000"/>
              </a:solidFill>
              <a:round/>
              <a:headEnd type="triangle" w="med" len="med"/>
              <a:tailEnd/>
            </a:ln>
          </p:spPr>
          <p:txBody>
            <a:bodyPr/>
            <a:lstStyle/>
            <a:p>
              <a:endParaRPr lang="ja-JP" altLang="en-US"/>
            </a:p>
          </p:txBody>
        </p:sp>
        <p:sp>
          <p:nvSpPr>
            <p:cNvPr id="40" name="Oval 33"/>
            <p:cNvSpPr>
              <a:spLocks noChangeArrowheads="1"/>
            </p:cNvSpPr>
            <p:nvPr/>
          </p:nvSpPr>
          <p:spPr bwMode="auto">
            <a:xfrm>
              <a:off x="703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1" name="Oval 34"/>
            <p:cNvSpPr>
              <a:spLocks noChangeArrowheads="1"/>
            </p:cNvSpPr>
            <p:nvPr/>
          </p:nvSpPr>
          <p:spPr bwMode="auto">
            <a:xfrm>
              <a:off x="790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2" name="Oval 35"/>
            <p:cNvSpPr>
              <a:spLocks noChangeArrowheads="1"/>
            </p:cNvSpPr>
            <p:nvPr/>
          </p:nvSpPr>
          <p:spPr bwMode="auto">
            <a:xfrm>
              <a:off x="703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3" name="Oval 36"/>
            <p:cNvSpPr>
              <a:spLocks noChangeArrowheads="1"/>
            </p:cNvSpPr>
            <p:nvPr/>
          </p:nvSpPr>
          <p:spPr bwMode="auto">
            <a:xfrm>
              <a:off x="790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4" name="Line 37"/>
            <p:cNvSpPr>
              <a:spLocks noChangeShapeType="1"/>
            </p:cNvSpPr>
            <p:nvPr/>
          </p:nvSpPr>
          <p:spPr bwMode="auto">
            <a:xfrm>
              <a:off x="7157" y="12127"/>
              <a:ext cx="0" cy="720"/>
            </a:xfrm>
            <a:prstGeom prst="line">
              <a:avLst/>
            </a:prstGeom>
            <a:noFill/>
            <a:ln w="25400">
              <a:solidFill>
                <a:srgbClr val="800000"/>
              </a:solidFill>
              <a:round/>
              <a:headEnd type="triangle" w="med" len="med"/>
              <a:tailEnd/>
            </a:ln>
          </p:spPr>
          <p:txBody>
            <a:bodyPr/>
            <a:lstStyle/>
            <a:p>
              <a:endParaRPr lang="ja-JP" altLang="en-US"/>
            </a:p>
          </p:txBody>
        </p:sp>
        <p:sp>
          <p:nvSpPr>
            <p:cNvPr id="45" name="Line 38"/>
            <p:cNvSpPr>
              <a:spLocks noChangeShapeType="1"/>
            </p:cNvSpPr>
            <p:nvPr/>
          </p:nvSpPr>
          <p:spPr bwMode="auto">
            <a:xfrm>
              <a:off x="8027" y="12127"/>
              <a:ext cx="1" cy="720"/>
            </a:xfrm>
            <a:prstGeom prst="line">
              <a:avLst/>
            </a:prstGeom>
            <a:noFill/>
            <a:ln w="25400">
              <a:solidFill>
                <a:srgbClr val="800000"/>
              </a:solidFill>
              <a:round/>
              <a:headEnd type="triangle" w="med" len="med"/>
              <a:tailEnd/>
            </a:ln>
          </p:spPr>
          <p:txBody>
            <a:bodyPr/>
            <a:lstStyle/>
            <a:p>
              <a:endParaRPr lang="ja-JP" altLang="en-US"/>
            </a:p>
          </p:txBody>
        </p:sp>
        <p:sp>
          <p:nvSpPr>
            <p:cNvPr id="46" name="Line 39"/>
            <p:cNvSpPr>
              <a:spLocks noChangeShapeType="1"/>
            </p:cNvSpPr>
            <p:nvPr/>
          </p:nvSpPr>
          <p:spPr bwMode="auto">
            <a:xfrm>
              <a:off x="6677" y="12607"/>
              <a:ext cx="1800" cy="0"/>
            </a:xfrm>
            <a:prstGeom prst="line">
              <a:avLst/>
            </a:prstGeom>
            <a:noFill/>
            <a:ln w="25400">
              <a:solidFill>
                <a:srgbClr val="000000"/>
              </a:solidFill>
              <a:prstDash val="dash"/>
              <a:round/>
              <a:headEnd type="arrow" w="med" len="med"/>
              <a:tailEnd type="arrow" w="med" len="med"/>
            </a:ln>
          </p:spPr>
          <p:txBody>
            <a:bodyPr/>
            <a:lstStyle/>
            <a:p>
              <a:endParaRPr lang="ja-JP" altLang="en-US"/>
            </a:p>
          </p:txBody>
        </p:sp>
      </p:grpSp>
      <p:pic>
        <p:nvPicPr>
          <p:cNvPr id="47" name="図 46"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154462" y="5778078"/>
            <a:ext cx="267178" cy="218258"/>
          </a:xfrm>
          <a:prstGeom prst="rect">
            <a:avLst/>
          </a:prstGeom>
          <a:noFill/>
          <a:ln/>
          <a:effectLst/>
        </p:spPr>
      </p:pic>
      <p:sp>
        <p:nvSpPr>
          <p:cNvPr id="48" name="スライド番号プレースホルダ 3"/>
          <p:cNvSpPr>
            <a:spLocks noGrp="1"/>
          </p:cNvSpPr>
          <p:nvPr>
            <p:ph type="sldNum" sz="quarter" idx="10"/>
          </p:nvPr>
        </p:nvSpPr>
        <p:spPr>
          <a:xfrm>
            <a:off x="7162800" y="0"/>
            <a:ext cx="1981200" cy="215900"/>
          </a:xfrm>
        </p:spPr>
        <p:txBody>
          <a:bodyPr/>
          <a:lstStyle/>
          <a:p>
            <a:pPr>
              <a:defRPr/>
            </a:pPr>
            <a:r>
              <a:rPr lang="en-US" altLang="ja-JP" dirty="0" smtClean="0"/>
              <a:t>[</a:t>
            </a:r>
            <a:fld id="{98C023D6-8F3A-4E4B-9580-54F15910841A}" type="slidenum">
              <a:rPr lang="en-US" altLang="ja-JP" smtClean="0"/>
              <a:pPr>
                <a:defRPr/>
              </a:pPr>
              <a:t>142</a:t>
            </a:fld>
            <a:r>
              <a:rPr lang="en-US" altLang="ja-JP" dirty="0" smtClean="0"/>
              <a:t>]</a:t>
            </a:r>
            <a:endParaRPr lang="en-US" altLang="ja-JP"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F6CB5E06-F4A4-4C36-BD0D-E4079F04FC57}" type="slidenum">
              <a:rPr lang="en-US" altLang="ja-JP" smtClean="0"/>
              <a:pPr>
                <a:defRPr/>
              </a:pPr>
              <a:t>143</a:t>
            </a:fld>
            <a:r>
              <a:rPr lang="en-US" altLang="ja-JP" smtClean="0"/>
              <a:t>]</a:t>
            </a:r>
            <a:endParaRPr lang="en-US" altLang="ja-JP"/>
          </a:p>
        </p:txBody>
      </p:sp>
      <p:sp>
        <p:nvSpPr>
          <p:cNvPr id="5" name="正方形/長方形 4"/>
          <p:cNvSpPr/>
          <p:nvPr/>
        </p:nvSpPr>
        <p:spPr bwMode="auto">
          <a:xfrm>
            <a:off x="1284996" y="1285860"/>
            <a:ext cx="6429420" cy="5143536"/>
          </a:xfrm>
          <a:prstGeom prst="rect">
            <a:avLst/>
          </a:prstGeom>
          <a:noFill/>
          <a:ln w="9525" cap="flat" cmpd="sng" algn="ctr">
            <a:solidFill>
              <a:schemeClr val="tx1"/>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6" name="正方形/長方形 5"/>
          <p:cNvSpPr/>
          <p:nvPr/>
        </p:nvSpPr>
        <p:spPr bwMode="auto">
          <a:xfrm>
            <a:off x="3499574" y="2071678"/>
            <a:ext cx="2143140" cy="1285884"/>
          </a:xfrm>
          <a:prstGeom prst="rect">
            <a:avLst/>
          </a:prstGeom>
          <a:solidFill>
            <a:srgbClr val="CCFFCC"/>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altLang="ja-JP" sz="2000" b="0" i="0" u="none" strike="noStrike" cap="none" normalizeH="0" baseline="0" dirty="0" smtClean="0">
              <a:ln>
                <a:noFill/>
              </a:ln>
              <a:solidFill>
                <a:schemeClr val="tx1"/>
              </a:solidFill>
              <a:effectLst/>
              <a:latin typeface="+mj-ea"/>
              <a:ea typeface="+mj-ea"/>
            </a:endParaRPr>
          </a:p>
          <a:p>
            <a:pPr marL="0" marR="0" indent="0" algn="ctr" defTabSz="914400" rtl="0" eaLnBrk="1" fontAlgn="base" latinLnBrk="0" hangingPunct="1">
              <a:lnSpc>
                <a:spcPct val="100000"/>
              </a:lnSpc>
              <a:spcBef>
                <a:spcPct val="0"/>
              </a:spcBef>
              <a:spcAft>
                <a:spcPct val="0"/>
              </a:spcAft>
              <a:buClrTx/>
              <a:buSzTx/>
              <a:buFontTx/>
              <a:buNone/>
              <a:tabLst/>
            </a:pPr>
            <a:r>
              <a:rPr lang="en-US" altLang="ja-JP" sz="2000" dirty="0" smtClean="0">
                <a:latin typeface="+mj-lt"/>
                <a:ea typeface="+mj-ea"/>
              </a:rPr>
              <a:t>Controlled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chemeClr val="tx1"/>
                </a:solidFill>
                <a:effectLst/>
                <a:latin typeface="+mj-lt"/>
                <a:ea typeface="+mj-ea"/>
              </a:rPr>
              <a:t>Object</a:t>
            </a:r>
            <a:endParaRPr kumimoji="0" lang="ja-JP" altLang="en-US" sz="1800" b="0" i="0" u="none" strike="noStrike" cap="none" normalizeH="0" baseline="0" dirty="0" smtClean="0">
              <a:ln>
                <a:noFill/>
              </a:ln>
              <a:solidFill>
                <a:schemeClr val="tx1"/>
              </a:solidFill>
              <a:effectLst/>
              <a:latin typeface="+mj-lt"/>
              <a:ea typeface="+mj-ea"/>
            </a:endParaRPr>
          </a:p>
        </p:txBody>
      </p:sp>
      <p:sp>
        <p:nvSpPr>
          <p:cNvPr id="7" name="正方形/長方形 6"/>
          <p:cNvSpPr/>
          <p:nvPr/>
        </p:nvSpPr>
        <p:spPr bwMode="auto">
          <a:xfrm>
            <a:off x="3499574" y="4572008"/>
            <a:ext cx="2143140" cy="1285884"/>
          </a:xfrm>
          <a:prstGeom prst="rect">
            <a:avLst/>
          </a:prstGeom>
          <a:solidFill>
            <a:srgbClr val="FFCCCC"/>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ltLang="ja-JP" sz="2000" dirty="0" smtClean="0">
              <a:latin typeface="+mj-ea"/>
            </a:endParaRPr>
          </a:p>
          <a:p>
            <a:r>
              <a:rPr lang="en-US" altLang="ja-JP" sz="2000" dirty="0" smtClean="0">
                <a:latin typeface="+mj-lt"/>
                <a:ea typeface="+mj-ea"/>
              </a:rPr>
              <a:t>Controller</a:t>
            </a:r>
          </a:p>
          <a:p>
            <a:endParaRPr lang="ja-JP" altLang="en-US" sz="1800" dirty="0" smtClean="0">
              <a:latin typeface="+mj-ea"/>
              <a:ea typeface="+mj-ea"/>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dirty="0" smtClean="0">
              <a:ln>
                <a:noFill/>
              </a:ln>
              <a:solidFill>
                <a:schemeClr val="tx1"/>
              </a:solidFill>
              <a:effectLst/>
              <a:latin typeface="Times New Roman" pitchFamily="18" charset="0"/>
              <a:ea typeface="ＭＳ Ｐ明朝" pitchFamily="18" charset="-128"/>
            </a:endParaRPr>
          </a:p>
        </p:txBody>
      </p:sp>
      <p:cxnSp>
        <p:nvCxnSpPr>
          <p:cNvPr id="9" name="直線矢印コネクタ 8"/>
          <p:cNvCxnSpPr/>
          <p:nvPr/>
        </p:nvCxnSpPr>
        <p:spPr bwMode="auto">
          <a:xfrm>
            <a:off x="2164554" y="2357430"/>
            <a:ext cx="1332000"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直線矢印コネクタ 9"/>
          <p:cNvCxnSpPr/>
          <p:nvPr/>
        </p:nvCxnSpPr>
        <p:spPr bwMode="auto">
          <a:xfrm>
            <a:off x="5642714" y="2357430"/>
            <a:ext cx="1357322"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1" name="直線矢印コネクタ 10"/>
          <p:cNvCxnSpPr/>
          <p:nvPr/>
        </p:nvCxnSpPr>
        <p:spPr bwMode="auto">
          <a:xfrm>
            <a:off x="2851574" y="2928934"/>
            <a:ext cx="648000"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2" name="直線矢印コネクタ 11"/>
          <p:cNvCxnSpPr/>
          <p:nvPr/>
        </p:nvCxnSpPr>
        <p:spPr bwMode="auto">
          <a:xfrm>
            <a:off x="5642714" y="2928934"/>
            <a:ext cx="648000" cy="0"/>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3" name="直線矢印コネクタ 12"/>
          <p:cNvCxnSpPr/>
          <p:nvPr/>
        </p:nvCxnSpPr>
        <p:spPr bwMode="auto">
          <a:xfrm>
            <a:off x="2856632" y="5214950"/>
            <a:ext cx="648000" cy="0"/>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4" name="直線矢印コネクタ 13"/>
          <p:cNvCxnSpPr/>
          <p:nvPr/>
        </p:nvCxnSpPr>
        <p:spPr bwMode="auto">
          <a:xfrm>
            <a:off x="5647772" y="5214950"/>
            <a:ext cx="648000" cy="0"/>
          </a:xfrm>
          <a:prstGeom prst="straightConnector1">
            <a:avLst/>
          </a:prstGeom>
          <a:solidFill>
            <a:schemeClr val="accent1"/>
          </a:solidFill>
          <a:ln w="25400" cap="flat" cmpd="sng" algn="ctr">
            <a:solidFill>
              <a:schemeClr val="tx1"/>
            </a:solidFill>
            <a:prstDash val="solid"/>
            <a:round/>
            <a:headEnd type="arrow" w="med" len="med"/>
            <a:tailEnd type="none"/>
          </a:ln>
          <a:effectLst/>
        </p:spPr>
      </p:cxnSp>
      <p:cxnSp>
        <p:nvCxnSpPr>
          <p:cNvPr id="16" name="直線コネクタ 15"/>
          <p:cNvCxnSpPr/>
          <p:nvPr/>
        </p:nvCxnSpPr>
        <p:spPr bwMode="auto">
          <a:xfrm rot="5400000">
            <a:off x="5142648" y="4071942"/>
            <a:ext cx="2286016" cy="1588"/>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直線コネクタ 16"/>
          <p:cNvCxnSpPr/>
          <p:nvPr/>
        </p:nvCxnSpPr>
        <p:spPr bwMode="auto">
          <a:xfrm rot="5400000">
            <a:off x="1714418" y="4071148"/>
            <a:ext cx="2286016" cy="1588"/>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8" name="テキスト ボックス 17"/>
          <p:cNvSpPr txBox="1"/>
          <p:nvPr/>
        </p:nvSpPr>
        <p:spPr>
          <a:xfrm>
            <a:off x="1773535" y="1913119"/>
            <a:ext cx="1675459" cy="400110"/>
          </a:xfrm>
          <a:prstGeom prst="rect">
            <a:avLst/>
          </a:prstGeom>
          <a:noFill/>
        </p:spPr>
        <p:txBody>
          <a:bodyPr wrap="none" rtlCol="0">
            <a:spAutoFit/>
          </a:bodyPr>
          <a:lstStyle/>
          <a:p>
            <a:r>
              <a:rPr kumimoji="1" lang="en-US" altLang="ja-JP" sz="2000" dirty="0" smtClean="0">
                <a:latin typeface="+mj-ea"/>
                <a:ea typeface="+mj-ea"/>
              </a:rPr>
              <a:t>External Input</a:t>
            </a:r>
            <a:endParaRPr kumimoji="1" lang="ja-JP" altLang="en-US" sz="2000" dirty="0">
              <a:latin typeface="+mj-ea"/>
              <a:ea typeface="+mj-ea"/>
            </a:endParaRPr>
          </a:p>
        </p:txBody>
      </p:sp>
      <p:sp>
        <p:nvSpPr>
          <p:cNvPr id="19" name="テキスト ボックス 18"/>
          <p:cNvSpPr txBox="1"/>
          <p:nvPr/>
        </p:nvSpPr>
        <p:spPr>
          <a:xfrm>
            <a:off x="5597385" y="1928802"/>
            <a:ext cx="2045753" cy="400110"/>
          </a:xfrm>
          <a:prstGeom prst="rect">
            <a:avLst/>
          </a:prstGeom>
          <a:noFill/>
        </p:spPr>
        <p:txBody>
          <a:bodyPr wrap="none" rtlCol="0">
            <a:spAutoFit/>
          </a:bodyPr>
          <a:lstStyle/>
          <a:p>
            <a:r>
              <a:rPr kumimoji="1" lang="en-US" altLang="ja-JP" sz="2000" dirty="0" smtClean="0">
                <a:latin typeface="+mj-ea"/>
                <a:ea typeface="+mj-ea"/>
              </a:rPr>
              <a:t>Evaluated Output</a:t>
            </a:r>
            <a:endParaRPr kumimoji="1" lang="ja-JP" altLang="en-US" sz="2000" dirty="0">
              <a:latin typeface="+mj-ea"/>
              <a:ea typeface="+mj-ea"/>
            </a:endParaRPr>
          </a:p>
        </p:txBody>
      </p:sp>
      <p:sp>
        <p:nvSpPr>
          <p:cNvPr id="20" name="テキスト ボックス 19"/>
          <p:cNvSpPr txBox="1"/>
          <p:nvPr/>
        </p:nvSpPr>
        <p:spPr>
          <a:xfrm>
            <a:off x="1377292" y="2538291"/>
            <a:ext cx="2069797" cy="400110"/>
          </a:xfrm>
          <a:prstGeom prst="rect">
            <a:avLst/>
          </a:prstGeom>
          <a:noFill/>
        </p:spPr>
        <p:txBody>
          <a:bodyPr wrap="none" rtlCol="0">
            <a:spAutoFit/>
          </a:bodyPr>
          <a:lstStyle/>
          <a:p>
            <a:r>
              <a:rPr kumimoji="1" lang="en-US" altLang="ja-JP" sz="2000" dirty="0" smtClean="0">
                <a:latin typeface="+mj-ea"/>
                <a:ea typeface="+mj-ea"/>
              </a:rPr>
              <a:t>Manipulated Input</a:t>
            </a:r>
            <a:endParaRPr kumimoji="1" lang="ja-JP" altLang="en-US" sz="2000" dirty="0">
              <a:latin typeface="+mj-ea"/>
              <a:ea typeface="+mj-ea"/>
            </a:endParaRPr>
          </a:p>
        </p:txBody>
      </p:sp>
      <p:sp>
        <p:nvSpPr>
          <p:cNvPr id="21" name="テキスト ボックス 20"/>
          <p:cNvSpPr txBox="1"/>
          <p:nvPr/>
        </p:nvSpPr>
        <p:spPr>
          <a:xfrm>
            <a:off x="5597385" y="2549442"/>
            <a:ext cx="2117887" cy="400110"/>
          </a:xfrm>
          <a:prstGeom prst="rect">
            <a:avLst/>
          </a:prstGeom>
          <a:noFill/>
        </p:spPr>
        <p:txBody>
          <a:bodyPr wrap="none" rtlCol="0">
            <a:spAutoFit/>
          </a:bodyPr>
          <a:lstStyle/>
          <a:p>
            <a:r>
              <a:rPr kumimoji="1" lang="en-US" altLang="ja-JP" sz="2000" dirty="0" smtClean="0">
                <a:latin typeface="+mj-ea"/>
                <a:ea typeface="+mj-ea"/>
              </a:rPr>
              <a:t>Measured Output </a:t>
            </a:r>
            <a:endParaRPr kumimoji="1" lang="ja-JP" altLang="en-US" sz="2000" dirty="0">
              <a:latin typeface="+mj-ea"/>
              <a:ea typeface="+mj-ea"/>
            </a:endParaRPr>
          </a:p>
        </p:txBody>
      </p:sp>
      <p:sp>
        <p:nvSpPr>
          <p:cNvPr id="22" name="テキスト ボックス 21"/>
          <p:cNvSpPr txBox="1"/>
          <p:nvPr/>
        </p:nvSpPr>
        <p:spPr>
          <a:xfrm>
            <a:off x="2428454" y="928670"/>
            <a:ext cx="4443269" cy="400110"/>
          </a:xfrm>
          <a:prstGeom prst="rect">
            <a:avLst/>
          </a:prstGeom>
          <a:noFill/>
        </p:spPr>
        <p:txBody>
          <a:bodyPr wrap="none" rtlCol="0">
            <a:spAutoFit/>
          </a:bodyPr>
          <a:lstStyle/>
          <a:p>
            <a:r>
              <a:rPr kumimoji="1" lang="en-US" altLang="ja-JP" sz="2000" dirty="0" smtClean="0">
                <a:latin typeface="+mj-lt"/>
                <a:ea typeface="+mj-ea"/>
              </a:rPr>
              <a:t>DESIGN-PC</a:t>
            </a:r>
            <a:r>
              <a:rPr kumimoji="1" lang="ja-JP" altLang="en-US" sz="2000" dirty="0" smtClean="0">
                <a:latin typeface="+mj-lt"/>
                <a:ea typeface="+mj-ea"/>
              </a:rPr>
              <a:t> </a:t>
            </a:r>
            <a:r>
              <a:rPr kumimoji="1" lang="en-US" altLang="ja-JP" sz="2000" dirty="0" smtClean="0">
                <a:latin typeface="+mj-lt"/>
                <a:ea typeface="+mj-ea"/>
              </a:rPr>
              <a:t>(MATLAB/SIMULINK)</a:t>
            </a:r>
            <a:endParaRPr kumimoji="1" lang="ja-JP" altLang="en-US" sz="2000" dirty="0">
              <a:latin typeface="+mj-lt"/>
              <a:ea typeface="+mj-ea"/>
            </a:endParaRPr>
          </a:p>
        </p:txBody>
      </p:sp>
      <p:sp>
        <p:nvSpPr>
          <p:cNvPr id="23" name="テキスト ボックス 22"/>
          <p:cNvSpPr txBox="1"/>
          <p:nvPr/>
        </p:nvSpPr>
        <p:spPr>
          <a:xfrm>
            <a:off x="1543802" y="1428736"/>
            <a:ext cx="5836213" cy="400110"/>
          </a:xfrm>
          <a:prstGeom prst="rect">
            <a:avLst/>
          </a:prstGeom>
          <a:solidFill>
            <a:srgbClr val="008000"/>
          </a:solidFill>
        </p:spPr>
        <p:txBody>
          <a:bodyPr wrap="none" rtlCol="0">
            <a:spAutoFit/>
          </a:bodyPr>
          <a:lstStyle/>
          <a:p>
            <a:r>
              <a:rPr kumimoji="1" lang="en-US" altLang="ja-JP" sz="2000" dirty="0" smtClean="0">
                <a:solidFill>
                  <a:schemeClr val="bg1"/>
                </a:solidFill>
                <a:latin typeface="+mj-lt"/>
                <a:ea typeface="+mj-ea"/>
              </a:rPr>
              <a:t>Step1) Development of Nonlinear Simulator</a:t>
            </a:r>
            <a:endParaRPr kumimoji="1" lang="ja-JP" altLang="en-US" sz="2000" dirty="0">
              <a:solidFill>
                <a:schemeClr val="bg1"/>
              </a:solidFill>
              <a:latin typeface="+mj-lt"/>
              <a:ea typeface="+mj-ea"/>
            </a:endParaRPr>
          </a:p>
        </p:txBody>
      </p:sp>
      <p:sp>
        <p:nvSpPr>
          <p:cNvPr id="25" name="テキスト ボックス 24"/>
          <p:cNvSpPr txBox="1"/>
          <p:nvPr/>
        </p:nvSpPr>
        <p:spPr>
          <a:xfrm>
            <a:off x="2641340" y="6000768"/>
            <a:ext cx="3708066" cy="400110"/>
          </a:xfrm>
          <a:prstGeom prst="rect">
            <a:avLst/>
          </a:prstGeom>
          <a:solidFill>
            <a:schemeClr val="accent2"/>
          </a:solidFill>
        </p:spPr>
        <p:txBody>
          <a:bodyPr wrap="none" rtlCol="0">
            <a:spAutoFit/>
          </a:bodyPr>
          <a:lstStyle/>
          <a:p>
            <a:r>
              <a:rPr kumimoji="1" lang="en-US" altLang="ja-JP" sz="2000" dirty="0" smtClean="0">
                <a:solidFill>
                  <a:schemeClr val="bg1"/>
                </a:solidFill>
                <a:latin typeface="+mj-lt"/>
                <a:ea typeface="+mj-ea"/>
              </a:rPr>
              <a:t>Step2) Design of Controller</a:t>
            </a:r>
            <a:endParaRPr kumimoji="1" lang="ja-JP" altLang="en-US" sz="2000" dirty="0">
              <a:solidFill>
                <a:schemeClr val="bg1"/>
              </a:solidFill>
              <a:latin typeface="+mj-lt"/>
              <a:ea typeface="+mj-ea"/>
            </a:endParaRPr>
          </a:p>
        </p:txBody>
      </p:sp>
      <p:sp>
        <p:nvSpPr>
          <p:cNvPr id="26" name="タイトル 1"/>
          <p:cNvSpPr txBox="1">
            <a:spLocks/>
          </p:cNvSpPr>
          <p:nvPr/>
        </p:nvSpPr>
        <p:spPr bwMode="auto">
          <a:xfrm>
            <a:off x="142844" y="55563"/>
            <a:ext cx="850112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HILS for Control System Design</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24"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Virtual Control Experiment</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F6CB5E06-F4A4-4C36-BD0D-E4079F04FC57}" type="slidenum">
              <a:rPr lang="en-US" altLang="ja-JP" smtClean="0"/>
              <a:pPr>
                <a:defRPr/>
              </a:pPr>
              <a:t>144</a:t>
            </a:fld>
            <a:r>
              <a:rPr lang="en-US" altLang="ja-JP" smtClean="0"/>
              <a:t>]</a:t>
            </a:r>
            <a:endParaRPr lang="en-US" altLang="ja-JP"/>
          </a:p>
        </p:txBody>
      </p:sp>
      <p:sp>
        <p:nvSpPr>
          <p:cNvPr id="5" name="正方形/長方形 4"/>
          <p:cNvSpPr/>
          <p:nvPr/>
        </p:nvSpPr>
        <p:spPr bwMode="auto">
          <a:xfrm>
            <a:off x="1257700" y="1285860"/>
            <a:ext cx="6429420" cy="2286016"/>
          </a:xfrm>
          <a:prstGeom prst="rect">
            <a:avLst/>
          </a:prstGeom>
          <a:noFill/>
          <a:ln w="9525" cap="flat" cmpd="sng" algn="ctr">
            <a:solidFill>
              <a:schemeClr val="tx1"/>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cxnSp>
        <p:nvCxnSpPr>
          <p:cNvPr id="9" name="直線矢印コネクタ 8"/>
          <p:cNvCxnSpPr/>
          <p:nvPr/>
        </p:nvCxnSpPr>
        <p:spPr bwMode="auto">
          <a:xfrm>
            <a:off x="2137258" y="2357430"/>
            <a:ext cx="1332000"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直線矢印コネクタ 9"/>
          <p:cNvCxnSpPr/>
          <p:nvPr/>
        </p:nvCxnSpPr>
        <p:spPr bwMode="auto">
          <a:xfrm>
            <a:off x="5615418" y="2357430"/>
            <a:ext cx="1357322"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1" name="直線矢印コネクタ 10"/>
          <p:cNvCxnSpPr/>
          <p:nvPr/>
        </p:nvCxnSpPr>
        <p:spPr bwMode="auto">
          <a:xfrm>
            <a:off x="2824278" y="2928934"/>
            <a:ext cx="648000"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2" name="直線矢印コネクタ 11"/>
          <p:cNvCxnSpPr/>
          <p:nvPr/>
        </p:nvCxnSpPr>
        <p:spPr bwMode="auto">
          <a:xfrm>
            <a:off x="5615418" y="2928934"/>
            <a:ext cx="648000" cy="0"/>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3" name="直線矢印コネクタ 12"/>
          <p:cNvCxnSpPr/>
          <p:nvPr/>
        </p:nvCxnSpPr>
        <p:spPr bwMode="auto">
          <a:xfrm>
            <a:off x="2829336" y="5214950"/>
            <a:ext cx="648000" cy="0"/>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4" name="直線矢印コネクタ 13"/>
          <p:cNvCxnSpPr/>
          <p:nvPr/>
        </p:nvCxnSpPr>
        <p:spPr bwMode="auto">
          <a:xfrm>
            <a:off x="5620476" y="5214950"/>
            <a:ext cx="648000" cy="0"/>
          </a:xfrm>
          <a:prstGeom prst="straightConnector1">
            <a:avLst/>
          </a:prstGeom>
          <a:solidFill>
            <a:schemeClr val="accent1"/>
          </a:solidFill>
          <a:ln w="25400" cap="flat" cmpd="sng" algn="ctr">
            <a:solidFill>
              <a:schemeClr val="tx1"/>
            </a:solidFill>
            <a:prstDash val="solid"/>
            <a:round/>
            <a:headEnd type="arrow" w="med" len="med"/>
            <a:tailEnd type="none"/>
          </a:ln>
          <a:effectLst/>
        </p:spPr>
      </p:cxnSp>
      <p:cxnSp>
        <p:nvCxnSpPr>
          <p:cNvPr id="16" name="直線コネクタ 15"/>
          <p:cNvCxnSpPr/>
          <p:nvPr/>
        </p:nvCxnSpPr>
        <p:spPr bwMode="auto">
          <a:xfrm rot="5400000">
            <a:off x="5115352" y="4071942"/>
            <a:ext cx="2286016" cy="1588"/>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直線コネクタ 16"/>
          <p:cNvCxnSpPr/>
          <p:nvPr/>
        </p:nvCxnSpPr>
        <p:spPr bwMode="auto">
          <a:xfrm rot="5400000">
            <a:off x="1687122" y="4071148"/>
            <a:ext cx="2286016" cy="1588"/>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22" name="テキスト ボックス 21"/>
          <p:cNvSpPr txBox="1"/>
          <p:nvPr/>
        </p:nvSpPr>
        <p:spPr>
          <a:xfrm>
            <a:off x="2335885" y="872915"/>
            <a:ext cx="4506618" cy="400110"/>
          </a:xfrm>
          <a:prstGeom prst="rect">
            <a:avLst/>
          </a:prstGeom>
          <a:noFill/>
        </p:spPr>
        <p:txBody>
          <a:bodyPr wrap="none" rtlCol="0">
            <a:spAutoFit/>
          </a:bodyPr>
          <a:lstStyle/>
          <a:p>
            <a:r>
              <a:rPr kumimoji="1" lang="en-US" altLang="ja-JP" sz="2000" dirty="0" smtClean="0">
                <a:latin typeface="+mj-lt"/>
                <a:ea typeface="+mj-ea"/>
              </a:rPr>
              <a:t>SIMULATOR-PC</a:t>
            </a:r>
            <a:r>
              <a:rPr kumimoji="1" lang="ja-JP" altLang="en-US" sz="2000" dirty="0" smtClean="0">
                <a:latin typeface="+mj-lt"/>
                <a:ea typeface="+mj-ea"/>
              </a:rPr>
              <a:t> </a:t>
            </a:r>
            <a:r>
              <a:rPr kumimoji="1" lang="en-US" altLang="ja-JP" sz="2000" dirty="0" smtClean="0">
                <a:latin typeface="+mj-lt"/>
                <a:ea typeface="+mj-ea"/>
              </a:rPr>
              <a:t>(Windows Target)</a:t>
            </a:r>
            <a:endParaRPr kumimoji="1" lang="ja-JP" altLang="en-US" sz="2000" dirty="0">
              <a:latin typeface="+mj-lt"/>
              <a:ea typeface="+mj-ea"/>
            </a:endParaRPr>
          </a:p>
        </p:txBody>
      </p:sp>
      <p:sp>
        <p:nvSpPr>
          <p:cNvPr id="23" name="テキスト ボックス 22"/>
          <p:cNvSpPr txBox="1"/>
          <p:nvPr/>
        </p:nvSpPr>
        <p:spPr>
          <a:xfrm>
            <a:off x="922552" y="1380608"/>
            <a:ext cx="7056784" cy="400110"/>
          </a:xfrm>
          <a:prstGeom prst="rect">
            <a:avLst/>
          </a:prstGeom>
          <a:solidFill>
            <a:srgbClr val="008000"/>
          </a:solidFill>
        </p:spPr>
        <p:txBody>
          <a:bodyPr wrap="square" rtlCol="0">
            <a:spAutoFit/>
          </a:bodyPr>
          <a:lstStyle/>
          <a:p>
            <a:r>
              <a:rPr kumimoji="1" lang="en-US" altLang="ja-JP" sz="2000" dirty="0" smtClean="0">
                <a:solidFill>
                  <a:schemeClr val="bg1"/>
                </a:solidFill>
                <a:latin typeface="+mj-lt"/>
              </a:rPr>
              <a:t>Step3) Real-Time Calculation of Nonlinear Simulator</a:t>
            </a:r>
            <a:endParaRPr kumimoji="1" lang="ja-JP" altLang="en-US" sz="2000" dirty="0">
              <a:solidFill>
                <a:schemeClr val="bg1"/>
              </a:solidFill>
              <a:latin typeface="+mj-lt"/>
              <a:ea typeface="+mj-ea"/>
            </a:endParaRPr>
          </a:p>
        </p:txBody>
      </p:sp>
      <p:sp>
        <p:nvSpPr>
          <p:cNvPr id="25" name="テキスト ボックス 24"/>
          <p:cNvSpPr txBox="1"/>
          <p:nvPr/>
        </p:nvSpPr>
        <p:spPr>
          <a:xfrm>
            <a:off x="2069090" y="6000768"/>
            <a:ext cx="4881466" cy="400110"/>
          </a:xfrm>
          <a:prstGeom prst="rect">
            <a:avLst/>
          </a:prstGeom>
          <a:solidFill>
            <a:schemeClr val="accent2"/>
          </a:solidFill>
        </p:spPr>
        <p:txBody>
          <a:bodyPr wrap="none" rtlCol="0">
            <a:spAutoFit/>
          </a:bodyPr>
          <a:lstStyle/>
          <a:p>
            <a:r>
              <a:rPr kumimoji="1" lang="en-US" altLang="ja-JP" sz="2000" dirty="0" smtClean="0">
                <a:solidFill>
                  <a:schemeClr val="bg1"/>
                </a:solidFill>
                <a:latin typeface="+mj-lt"/>
                <a:ea typeface="+mj-ea"/>
              </a:rPr>
              <a:t>Step4) Implementation of Controller</a:t>
            </a:r>
            <a:endParaRPr kumimoji="1" lang="ja-JP" altLang="en-US" sz="2000" dirty="0">
              <a:solidFill>
                <a:schemeClr val="bg1"/>
              </a:solidFill>
              <a:latin typeface="+mj-lt"/>
              <a:ea typeface="+mj-ea"/>
            </a:endParaRPr>
          </a:p>
        </p:txBody>
      </p:sp>
      <p:sp>
        <p:nvSpPr>
          <p:cNvPr id="24" name="正方形/長方形 23"/>
          <p:cNvSpPr/>
          <p:nvPr/>
        </p:nvSpPr>
        <p:spPr bwMode="auto">
          <a:xfrm>
            <a:off x="1257700" y="4286256"/>
            <a:ext cx="6429420" cy="2286016"/>
          </a:xfrm>
          <a:prstGeom prst="rect">
            <a:avLst/>
          </a:prstGeom>
          <a:noFill/>
          <a:ln w="9525" cap="flat" cmpd="sng" algn="ctr">
            <a:solidFill>
              <a:schemeClr val="tx1"/>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26" name="テキスト ボックス 25"/>
          <p:cNvSpPr txBox="1"/>
          <p:nvPr/>
        </p:nvSpPr>
        <p:spPr>
          <a:xfrm>
            <a:off x="2506980" y="3879930"/>
            <a:ext cx="4065151" cy="400110"/>
          </a:xfrm>
          <a:prstGeom prst="rect">
            <a:avLst/>
          </a:prstGeom>
          <a:noFill/>
        </p:spPr>
        <p:txBody>
          <a:bodyPr wrap="none" rtlCol="0">
            <a:spAutoFit/>
          </a:bodyPr>
          <a:lstStyle/>
          <a:p>
            <a:r>
              <a:rPr kumimoji="1" lang="en-US" altLang="ja-JP" sz="2000" dirty="0" smtClean="0">
                <a:latin typeface="+mj-lt"/>
                <a:ea typeface="+mj-ea"/>
              </a:rPr>
              <a:t>CONTROLLER-PC</a:t>
            </a:r>
            <a:r>
              <a:rPr kumimoji="1" lang="ja-JP" altLang="en-US" sz="2000" dirty="0" smtClean="0">
                <a:latin typeface="+mj-lt"/>
                <a:ea typeface="+mj-ea"/>
              </a:rPr>
              <a:t> </a:t>
            </a:r>
            <a:r>
              <a:rPr kumimoji="1" lang="en-US" altLang="ja-JP" sz="2000" dirty="0" smtClean="0">
                <a:latin typeface="+mj-lt"/>
                <a:ea typeface="+mj-ea"/>
              </a:rPr>
              <a:t>(</a:t>
            </a:r>
            <a:r>
              <a:rPr kumimoji="1" lang="en-US" altLang="ja-JP" sz="2000" dirty="0" err="1" smtClean="0">
                <a:latin typeface="+mj-lt"/>
                <a:ea typeface="+mj-ea"/>
              </a:rPr>
              <a:t>xPC</a:t>
            </a:r>
            <a:r>
              <a:rPr kumimoji="1" lang="en-US" altLang="ja-JP" sz="2000" dirty="0" smtClean="0">
                <a:latin typeface="+mj-lt"/>
                <a:ea typeface="+mj-ea"/>
              </a:rPr>
              <a:t> </a:t>
            </a:r>
            <a:r>
              <a:rPr kumimoji="1" lang="en-US" altLang="ja-JP" sz="2000" dirty="0" err="1" smtClean="0">
                <a:latin typeface="+mj-lt"/>
                <a:ea typeface="+mj-ea"/>
              </a:rPr>
              <a:t>Traget</a:t>
            </a:r>
            <a:r>
              <a:rPr kumimoji="1" lang="en-US" altLang="ja-JP" sz="2000" dirty="0" smtClean="0">
                <a:latin typeface="+mj-lt"/>
                <a:ea typeface="+mj-ea"/>
              </a:rPr>
              <a:t>)</a:t>
            </a:r>
            <a:endParaRPr kumimoji="1" lang="ja-JP" altLang="en-US" sz="2000" dirty="0">
              <a:latin typeface="+mj-lt"/>
              <a:ea typeface="+mj-ea"/>
            </a:endParaRPr>
          </a:p>
        </p:txBody>
      </p:sp>
      <p:sp>
        <p:nvSpPr>
          <p:cNvPr id="27" name="正方形/長方形 26"/>
          <p:cNvSpPr/>
          <p:nvPr/>
        </p:nvSpPr>
        <p:spPr bwMode="auto">
          <a:xfrm>
            <a:off x="2543584" y="4286256"/>
            <a:ext cx="571504" cy="357190"/>
          </a:xfrm>
          <a:prstGeom prst="rect">
            <a:avLst/>
          </a:prstGeom>
          <a:solidFill>
            <a:srgbClr val="66FFFF"/>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r>
              <a:rPr lang="en-US" altLang="ja-JP" sz="1800" dirty="0" smtClean="0">
                <a:latin typeface="+mj-ea"/>
              </a:rPr>
              <a:t>DA</a:t>
            </a:r>
            <a:endParaRPr lang="ja-JP" altLang="en-US" sz="1800" dirty="0" smtClean="0">
              <a:latin typeface="+mj-ea"/>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dirty="0" smtClean="0">
              <a:ln>
                <a:noFill/>
              </a:ln>
              <a:solidFill>
                <a:schemeClr val="tx1"/>
              </a:solidFill>
              <a:effectLst/>
              <a:latin typeface="Times New Roman" pitchFamily="18" charset="0"/>
              <a:ea typeface="ＭＳ Ｐ明朝" pitchFamily="18" charset="-128"/>
            </a:endParaRPr>
          </a:p>
        </p:txBody>
      </p:sp>
      <p:sp>
        <p:nvSpPr>
          <p:cNvPr id="28" name="正方形/長方形 27"/>
          <p:cNvSpPr/>
          <p:nvPr/>
        </p:nvSpPr>
        <p:spPr bwMode="auto">
          <a:xfrm>
            <a:off x="2543584" y="3214686"/>
            <a:ext cx="571504" cy="357190"/>
          </a:xfrm>
          <a:prstGeom prst="rect">
            <a:avLst/>
          </a:prstGeom>
          <a:solidFill>
            <a:srgbClr val="66FFFF"/>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r>
              <a:rPr lang="en-US" altLang="ja-JP" sz="1800" dirty="0" smtClean="0">
                <a:latin typeface="+mj-ea"/>
              </a:rPr>
              <a:t>AD</a:t>
            </a:r>
            <a:endParaRPr lang="ja-JP" altLang="en-US" sz="1800" dirty="0" smtClean="0">
              <a:latin typeface="+mj-ea"/>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dirty="0" smtClean="0">
              <a:ln>
                <a:noFill/>
              </a:ln>
              <a:solidFill>
                <a:schemeClr val="tx1"/>
              </a:solidFill>
              <a:effectLst/>
              <a:latin typeface="Times New Roman" pitchFamily="18" charset="0"/>
              <a:ea typeface="ＭＳ Ｐ明朝" pitchFamily="18" charset="-128"/>
            </a:endParaRPr>
          </a:p>
        </p:txBody>
      </p:sp>
      <p:sp>
        <p:nvSpPr>
          <p:cNvPr id="29" name="正方形/長方形 28"/>
          <p:cNvSpPr/>
          <p:nvPr/>
        </p:nvSpPr>
        <p:spPr bwMode="auto">
          <a:xfrm>
            <a:off x="5972608" y="3214686"/>
            <a:ext cx="571504" cy="357190"/>
          </a:xfrm>
          <a:prstGeom prst="rect">
            <a:avLst/>
          </a:prstGeom>
          <a:solidFill>
            <a:srgbClr val="66FFFF"/>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mj-ea"/>
                <a:ea typeface="+mj-ea"/>
              </a:rPr>
              <a:t>DA</a:t>
            </a:r>
            <a:endParaRPr kumimoji="0" lang="ja-JP" altLang="en-US" sz="1600" b="1" i="0" u="none" strike="noStrike" cap="none" normalizeH="0" baseline="0" dirty="0" smtClean="0">
              <a:ln>
                <a:noFill/>
              </a:ln>
              <a:solidFill>
                <a:schemeClr val="tx1"/>
              </a:solidFill>
              <a:effectLst/>
              <a:latin typeface="+mj-ea"/>
              <a:ea typeface="+mj-ea"/>
            </a:endParaRPr>
          </a:p>
        </p:txBody>
      </p:sp>
      <p:sp>
        <p:nvSpPr>
          <p:cNvPr id="30" name="正方形/長方形 29"/>
          <p:cNvSpPr/>
          <p:nvPr/>
        </p:nvSpPr>
        <p:spPr bwMode="auto">
          <a:xfrm>
            <a:off x="5972608" y="4286256"/>
            <a:ext cx="571504" cy="357190"/>
          </a:xfrm>
          <a:prstGeom prst="rect">
            <a:avLst/>
          </a:prstGeom>
          <a:solidFill>
            <a:srgbClr val="66FFFF"/>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r>
              <a:rPr lang="en-US" altLang="ja-JP" sz="1800" dirty="0" smtClean="0">
                <a:latin typeface="+mj-ea"/>
              </a:rPr>
              <a:t>AD</a:t>
            </a:r>
            <a:endParaRPr lang="ja-JP" altLang="en-US" sz="1800" dirty="0" smtClean="0">
              <a:latin typeface="+mj-ea"/>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dirty="0" smtClean="0">
              <a:ln>
                <a:noFill/>
              </a:ln>
              <a:solidFill>
                <a:schemeClr val="tx1"/>
              </a:solidFill>
              <a:effectLst/>
              <a:latin typeface="Times New Roman" pitchFamily="18" charset="0"/>
              <a:ea typeface="ＭＳ Ｐ明朝" pitchFamily="18" charset="-128"/>
            </a:endParaRPr>
          </a:p>
        </p:txBody>
      </p:sp>
      <p:sp>
        <p:nvSpPr>
          <p:cNvPr id="42" name="正方形/長方形 41"/>
          <p:cNvSpPr/>
          <p:nvPr/>
        </p:nvSpPr>
        <p:spPr bwMode="auto">
          <a:xfrm>
            <a:off x="3484334" y="2071678"/>
            <a:ext cx="2143140" cy="1285884"/>
          </a:xfrm>
          <a:prstGeom prst="rect">
            <a:avLst/>
          </a:prstGeom>
          <a:solidFill>
            <a:srgbClr val="CCFFCC"/>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altLang="ja-JP" sz="2000" b="0" i="0" u="none" strike="noStrike" cap="none" normalizeH="0" baseline="0" dirty="0" smtClean="0">
              <a:ln>
                <a:noFill/>
              </a:ln>
              <a:solidFill>
                <a:schemeClr val="tx1"/>
              </a:solidFill>
              <a:effectLst/>
              <a:latin typeface="+mj-ea"/>
              <a:ea typeface="+mj-ea"/>
            </a:endParaRPr>
          </a:p>
          <a:p>
            <a:pPr marL="0" marR="0" indent="0" algn="ctr" defTabSz="914400" rtl="0" eaLnBrk="1" fontAlgn="base" latinLnBrk="0" hangingPunct="1">
              <a:lnSpc>
                <a:spcPct val="100000"/>
              </a:lnSpc>
              <a:spcBef>
                <a:spcPct val="0"/>
              </a:spcBef>
              <a:spcAft>
                <a:spcPct val="0"/>
              </a:spcAft>
              <a:buClrTx/>
              <a:buSzTx/>
              <a:buFontTx/>
              <a:buNone/>
              <a:tabLst/>
            </a:pPr>
            <a:r>
              <a:rPr lang="en-US" altLang="ja-JP" sz="2000" dirty="0" smtClean="0">
                <a:latin typeface="+mj-lt"/>
                <a:ea typeface="+mj-ea"/>
              </a:rPr>
              <a:t>Controlled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chemeClr val="tx1"/>
                </a:solidFill>
                <a:effectLst/>
                <a:latin typeface="+mj-lt"/>
                <a:ea typeface="+mj-ea"/>
              </a:rPr>
              <a:t>Object</a:t>
            </a:r>
            <a:endParaRPr kumimoji="0" lang="ja-JP" altLang="en-US" sz="1800" b="0" i="0" u="none" strike="noStrike" cap="none" normalizeH="0" baseline="0" dirty="0" smtClean="0">
              <a:ln>
                <a:noFill/>
              </a:ln>
              <a:solidFill>
                <a:schemeClr val="tx1"/>
              </a:solidFill>
              <a:effectLst/>
              <a:latin typeface="+mj-lt"/>
              <a:ea typeface="+mj-ea"/>
            </a:endParaRPr>
          </a:p>
        </p:txBody>
      </p:sp>
      <p:sp>
        <p:nvSpPr>
          <p:cNvPr id="43" name="正方形/長方形 42"/>
          <p:cNvSpPr/>
          <p:nvPr/>
        </p:nvSpPr>
        <p:spPr bwMode="auto">
          <a:xfrm>
            <a:off x="3482336" y="4566292"/>
            <a:ext cx="2143140" cy="1285884"/>
          </a:xfrm>
          <a:prstGeom prst="rect">
            <a:avLst/>
          </a:prstGeom>
          <a:solidFill>
            <a:srgbClr val="FFCCCC"/>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ltLang="ja-JP" sz="2000" dirty="0" smtClean="0">
              <a:latin typeface="+mj-ea"/>
              <a:ea typeface="+mj-ea"/>
            </a:endParaRPr>
          </a:p>
          <a:p>
            <a:r>
              <a:rPr lang="en-US" altLang="ja-JP" sz="2000" dirty="0" smtClean="0">
                <a:latin typeface="+mj-lt"/>
                <a:ea typeface="+mj-ea"/>
              </a:rPr>
              <a:t>Controller</a:t>
            </a:r>
          </a:p>
          <a:p>
            <a:endParaRPr lang="ja-JP" altLang="en-US" sz="1800" dirty="0" smtClean="0">
              <a:latin typeface="+mj-ea"/>
              <a:ea typeface="+mj-ea"/>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dirty="0" smtClean="0">
              <a:ln>
                <a:noFill/>
              </a:ln>
              <a:solidFill>
                <a:schemeClr val="tx1"/>
              </a:solidFill>
              <a:effectLst/>
              <a:latin typeface="Times New Roman" pitchFamily="18" charset="0"/>
              <a:ea typeface="ＭＳ Ｐ明朝" pitchFamily="18" charset="-128"/>
            </a:endParaRPr>
          </a:p>
        </p:txBody>
      </p:sp>
      <p:sp>
        <p:nvSpPr>
          <p:cNvPr id="44" name="テキスト ボックス 43"/>
          <p:cNvSpPr txBox="1"/>
          <p:nvPr/>
        </p:nvSpPr>
        <p:spPr>
          <a:xfrm>
            <a:off x="1758295" y="1913119"/>
            <a:ext cx="1675459" cy="400110"/>
          </a:xfrm>
          <a:prstGeom prst="rect">
            <a:avLst/>
          </a:prstGeom>
          <a:noFill/>
        </p:spPr>
        <p:txBody>
          <a:bodyPr wrap="none" rtlCol="0">
            <a:spAutoFit/>
          </a:bodyPr>
          <a:lstStyle/>
          <a:p>
            <a:r>
              <a:rPr kumimoji="1" lang="en-US" altLang="ja-JP" sz="2000" dirty="0" smtClean="0">
                <a:latin typeface="+mj-ea"/>
                <a:ea typeface="+mj-ea"/>
              </a:rPr>
              <a:t>External Input</a:t>
            </a:r>
            <a:endParaRPr kumimoji="1" lang="ja-JP" altLang="en-US" sz="2000" dirty="0">
              <a:latin typeface="+mj-ea"/>
              <a:ea typeface="+mj-ea"/>
            </a:endParaRPr>
          </a:p>
        </p:txBody>
      </p:sp>
      <p:sp>
        <p:nvSpPr>
          <p:cNvPr id="45" name="テキスト ボックス 44"/>
          <p:cNvSpPr txBox="1"/>
          <p:nvPr/>
        </p:nvSpPr>
        <p:spPr>
          <a:xfrm>
            <a:off x="5582145" y="1928802"/>
            <a:ext cx="2045753" cy="400110"/>
          </a:xfrm>
          <a:prstGeom prst="rect">
            <a:avLst/>
          </a:prstGeom>
          <a:noFill/>
        </p:spPr>
        <p:txBody>
          <a:bodyPr wrap="none" rtlCol="0">
            <a:spAutoFit/>
          </a:bodyPr>
          <a:lstStyle/>
          <a:p>
            <a:r>
              <a:rPr kumimoji="1" lang="en-US" altLang="ja-JP" sz="2000" dirty="0" smtClean="0">
                <a:latin typeface="+mj-ea"/>
                <a:ea typeface="+mj-ea"/>
              </a:rPr>
              <a:t>Evaluated Output</a:t>
            </a:r>
            <a:endParaRPr kumimoji="1" lang="ja-JP" altLang="en-US" sz="2000" dirty="0">
              <a:latin typeface="+mj-ea"/>
              <a:ea typeface="+mj-ea"/>
            </a:endParaRPr>
          </a:p>
        </p:txBody>
      </p:sp>
      <p:sp>
        <p:nvSpPr>
          <p:cNvPr id="46" name="テキスト ボックス 45"/>
          <p:cNvSpPr txBox="1"/>
          <p:nvPr/>
        </p:nvSpPr>
        <p:spPr>
          <a:xfrm>
            <a:off x="1362052" y="2538291"/>
            <a:ext cx="2069797" cy="400110"/>
          </a:xfrm>
          <a:prstGeom prst="rect">
            <a:avLst/>
          </a:prstGeom>
          <a:noFill/>
        </p:spPr>
        <p:txBody>
          <a:bodyPr wrap="none" rtlCol="0">
            <a:spAutoFit/>
          </a:bodyPr>
          <a:lstStyle/>
          <a:p>
            <a:r>
              <a:rPr kumimoji="1" lang="en-US" altLang="ja-JP" sz="2000" dirty="0" smtClean="0">
                <a:latin typeface="+mj-ea"/>
                <a:ea typeface="+mj-ea"/>
              </a:rPr>
              <a:t>Manipulated Input</a:t>
            </a:r>
            <a:endParaRPr kumimoji="1" lang="ja-JP" altLang="en-US" sz="2000" dirty="0">
              <a:latin typeface="+mj-ea"/>
              <a:ea typeface="+mj-ea"/>
            </a:endParaRPr>
          </a:p>
        </p:txBody>
      </p:sp>
      <p:sp>
        <p:nvSpPr>
          <p:cNvPr id="47" name="テキスト ボックス 46"/>
          <p:cNvSpPr txBox="1"/>
          <p:nvPr/>
        </p:nvSpPr>
        <p:spPr>
          <a:xfrm>
            <a:off x="5582145" y="2549442"/>
            <a:ext cx="2117887" cy="400110"/>
          </a:xfrm>
          <a:prstGeom prst="rect">
            <a:avLst/>
          </a:prstGeom>
          <a:noFill/>
        </p:spPr>
        <p:txBody>
          <a:bodyPr wrap="none" rtlCol="0">
            <a:spAutoFit/>
          </a:bodyPr>
          <a:lstStyle/>
          <a:p>
            <a:r>
              <a:rPr kumimoji="1" lang="en-US" altLang="ja-JP" sz="2000" dirty="0" smtClean="0">
                <a:latin typeface="+mj-ea"/>
                <a:ea typeface="+mj-ea"/>
              </a:rPr>
              <a:t>Measured Output </a:t>
            </a:r>
            <a:endParaRPr kumimoji="1" lang="ja-JP" altLang="en-US" sz="2000" dirty="0">
              <a:latin typeface="+mj-ea"/>
              <a:ea typeface="+mj-ea"/>
            </a:endParaRPr>
          </a:p>
        </p:txBody>
      </p:sp>
      <p:sp>
        <p:nvSpPr>
          <p:cNvPr id="31"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矢印コネクタ 42"/>
          <p:cNvCxnSpPr/>
          <p:nvPr/>
        </p:nvCxnSpPr>
        <p:spPr bwMode="auto">
          <a:xfrm rot="10800000">
            <a:off x="71406" y="4391032"/>
            <a:ext cx="8858312" cy="1588"/>
          </a:xfrm>
          <a:prstGeom prst="straightConnector1">
            <a:avLst/>
          </a:prstGeom>
          <a:solidFill>
            <a:schemeClr val="accent1"/>
          </a:solidFill>
          <a:ln w="25400" cap="flat" cmpd="sng" algn="ctr">
            <a:solidFill>
              <a:schemeClr val="bg1">
                <a:lumMod val="75000"/>
              </a:schemeClr>
            </a:solidFill>
            <a:prstDash val="solid"/>
            <a:round/>
            <a:headEnd type="none" w="med" len="med"/>
            <a:tailEnd type="none"/>
          </a:ln>
          <a:effectLst/>
        </p:spPr>
      </p:cxnSp>
      <p:sp>
        <p:nvSpPr>
          <p:cNvPr id="31" name="スライド番号プレースホルダ 3"/>
          <p:cNvSpPr>
            <a:spLocks noGrp="1"/>
          </p:cNvSpPr>
          <p:nvPr>
            <p:ph type="sldNum" sz="quarter" idx="10"/>
          </p:nvPr>
        </p:nvSpPr>
        <p:spPr/>
        <p:txBody>
          <a:bodyPr/>
          <a:lstStyle/>
          <a:p>
            <a:r>
              <a:rPr lang="en-US" altLang="ja-JP"/>
              <a:t>[</a:t>
            </a:r>
            <a:fld id="{A9B9F9F0-49E6-4A67-A306-E67D3742FFD5}" type="slidenum">
              <a:rPr lang="en-US" altLang="ja-JP"/>
              <a:pPr/>
              <a:t>145</a:t>
            </a:fld>
            <a:r>
              <a:rPr lang="en-US" altLang="ja-JP"/>
              <a:t>]</a:t>
            </a:r>
          </a:p>
        </p:txBody>
      </p:sp>
      <p:sp>
        <p:nvSpPr>
          <p:cNvPr id="1188891" name="Text Box 27"/>
          <p:cNvSpPr txBox="1">
            <a:spLocks noChangeArrowheads="1"/>
          </p:cNvSpPr>
          <p:nvPr/>
        </p:nvSpPr>
        <p:spPr bwMode="auto">
          <a:xfrm>
            <a:off x="7215206" y="2285992"/>
            <a:ext cx="1500198" cy="646331"/>
          </a:xfrm>
          <a:prstGeom prst="rect">
            <a:avLst/>
          </a:prstGeom>
          <a:solidFill>
            <a:srgbClr val="CCFFCC"/>
          </a:solidFill>
          <a:ln w="9525">
            <a:noFill/>
            <a:miter lim="800000"/>
            <a:headEnd/>
            <a:tailEnd/>
          </a:ln>
          <a:effectLst/>
        </p:spPr>
        <p:txBody>
          <a:bodyPr wrap="square">
            <a:spAutoFit/>
          </a:bodyPr>
          <a:lstStyle/>
          <a:p>
            <a:pPr algn="l"/>
            <a:r>
              <a:rPr kumimoji="1" lang="ja-JP" altLang="en-US" sz="1800" dirty="0" smtClean="0">
                <a:latin typeface="Arial" charset="0"/>
                <a:ea typeface="ＭＳ Ｐゴシック" charset="-128"/>
              </a:rPr>
              <a:t>ＲＯＶ</a:t>
            </a:r>
            <a:endParaRPr kumimoji="1" lang="en-US" altLang="ja-JP" sz="1800" dirty="0" smtClean="0">
              <a:latin typeface="Arial" charset="0"/>
              <a:ea typeface="ＭＳ Ｐゴシック" charset="-128"/>
            </a:endParaRPr>
          </a:p>
          <a:p>
            <a:pPr algn="l"/>
            <a:r>
              <a:rPr kumimoji="1" lang="en-US" altLang="ja-JP" sz="1800" dirty="0" smtClean="0">
                <a:latin typeface="Arial" charset="0"/>
                <a:ea typeface="ＭＳ Ｐゴシック" charset="-128"/>
              </a:rPr>
              <a:t>Viewpoint</a:t>
            </a:r>
            <a:endParaRPr kumimoji="1" lang="ja-JP" altLang="en-US" sz="1800" dirty="0">
              <a:latin typeface="Arial" charset="0"/>
              <a:ea typeface="ＭＳ Ｐゴシック" charset="-128"/>
            </a:endParaRPr>
          </a:p>
        </p:txBody>
      </p:sp>
      <p:sp>
        <p:nvSpPr>
          <p:cNvPr id="1188892" name="Text Box 28"/>
          <p:cNvSpPr txBox="1">
            <a:spLocks noChangeArrowheads="1"/>
          </p:cNvSpPr>
          <p:nvPr/>
        </p:nvSpPr>
        <p:spPr bwMode="auto">
          <a:xfrm>
            <a:off x="928662" y="2285992"/>
            <a:ext cx="1785950" cy="646331"/>
          </a:xfrm>
          <a:prstGeom prst="rect">
            <a:avLst/>
          </a:prstGeom>
          <a:solidFill>
            <a:schemeClr val="bg1">
              <a:lumMod val="85000"/>
            </a:schemeClr>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Upper-End</a:t>
            </a:r>
          </a:p>
          <a:p>
            <a:pPr algn="l"/>
            <a:r>
              <a:rPr kumimoji="1" lang="en-US" altLang="ja-JP" sz="1800" dirty="0" smtClean="0">
                <a:latin typeface="Arial" charset="0"/>
                <a:ea typeface="ＭＳ Ｐゴシック" charset="-128"/>
              </a:rPr>
              <a:t>Inclined Angels</a:t>
            </a:r>
            <a:endParaRPr kumimoji="1" lang="ja-JP" altLang="en-US" sz="1800" dirty="0">
              <a:latin typeface="Arial" charset="0"/>
              <a:ea typeface="ＭＳ Ｐゴシック" charset="-128"/>
            </a:endParaRPr>
          </a:p>
        </p:txBody>
      </p:sp>
      <p:sp>
        <p:nvSpPr>
          <p:cNvPr id="1188893" name="Text Box 29"/>
          <p:cNvSpPr txBox="1">
            <a:spLocks noChangeArrowheads="1"/>
          </p:cNvSpPr>
          <p:nvPr/>
        </p:nvSpPr>
        <p:spPr bwMode="auto">
          <a:xfrm>
            <a:off x="2694198" y="3426698"/>
            <a:ext cx="2304756" cy="646331"/>
          </a:xfrm>
          <a:prstGeom prst="rect">
            <a:avLst/>
          </a:prstGeom>
          <a:solidFill>
            <a:srgbClr val="CCFFCC"/>
          </a:solidFill>
          <a:ln w="9525">
            <a:noFill/>
            <a:miter lim="800000"/>
            <a:headEnd/>
            <a:tailEnd/>
          </a:ln>
          <a:effectLst/>
        </p:spPr>
        <p:txBody>
          <a:bodyPr wrap="square">
            <a:spAutoFit/>
          </a:bodyPr>
          <a:lstStyle/>
          <a:p>
            <a:r>
              <a:rPr kumimoji="1" lang="en-US" altLang="ja-JP" sz="1800" dirty="0" smtClean="0">
                <a:latin typeface="Arial" charset="0"/>
                <a:ea typeface="ＭＳ Ｐゴシック" charset="-128"/>
              </a:rPr>
              <a:t>Vessel with Thrusters &amp; Riser</a:t>
            </a:r>
            <a:endParaRPr kumimoji="1" lang="ja-JP" altLang="en-US" sz="1800" dirty="0">
              <a:latin typeface="Arial" charset="0"/>
              <a:ea typeface="ＭＳ Ｐゴシック" charset="-128"/>
            </a:endParaRPr>
          </a:p>
        </p:txBody>
      </p:sp>
      <p:sp>
        <p:nvSpPr>
          <p:cNvPr id="35" name="Text Box 28"/>
          <p:cNvSpPr txBox="1">
            <a:spLocks noChangeArrowheads="1"/>
          </p:cNvSpPr>
          <p:nvPr/>
        </p:nvSpPr>
        <p:spPr bwMode="auto">
          <a:xfrm>
            <a:off x="3130794" y="2285992"/>
            <a:ext cx="1428760" cy="646331"/>
          </a:xfrm>
          <a:prstGeom prst="rect">
            <a:avLst/>
          </a:prstGeom>
          <a:solidFill>
            <a:schemeClr val="bg1">
              <a:lumMod val="85000"/>
            </a:schemeClr>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Overview</a:t>
            </a:r>
          </a:p>
          <a:p>
            <a:pPr algn="l"/>
            <a:endParaRPr kumimoji="1" lang="ja-JP" altLang="en-US" sz="1800" dirty="0">
              <a:latin typeface="Arial" charset="0"/>
              <a:ea typeface="ＭＳ Ｐゴシック" charset="-128"/>
            </a:endParaRPr>
          </a:p>
        </p:txBody>
      </p:sp>
      <p:sp>
        <p:nvSpPr>
          <p:cNvPr id="36" name="Text Box 28"/>
          <p:cNvSpPr txBox="1">
            <a:spLocks noChangeArrowheads="1"/>
          </p:cNvSpPr>
          <p:nvPr/>
        </p:nvSpPr>
        <p:spPr bwMode="auto">
          <a:xfrm>
            <a:off x="5286380" y="2285992"/>
            <a:ext cx="1428760" cy="646331"/>
          </a:xfrm>
          <a:prstGeom prst="rect">
            <a:avLst/>
          </a:prstGeom>
          <a:solidFill>
            <a:schemeClr val="bg1">
              <a:lumMod val="85000"/>
            </a:schemeClr>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Lower-End</a:t>
            </a:r>
          </a:p>
          <a:p>
            <a:pPr algn="l"/>
            <a:r>
              <a:rPr kumimoji="1" lang="en-US" altLang="ja-JP" sz="1800" dirty="0" smtClean="0">
                <a:latin typeface="Arial" charset="0"/>
                <a:ea typeface="ＭＳ Ｐゴシック" charset="-128"/>
              </a:rPr>
              <a:t>Position</a:t>
            </a:r>
            <a:endParaRPr kumimoji="1" lang="ja-JP" altLang="en-US" sz="1800" dirty="0">
              <a:latin typeface="Arial" charset="0"/>
              <a:ea typeface="ＭＳ Ｐゴシック" charset="-128"/>
            </a:endParaRPr>
          </a:p>
        </p:txBody>
      </p:sp>
      <p:sp>
        <p:nvSpPr>
          <p:cNvPr id="38" name="Text Box 12"/>
          <p:cNvSpPr txBox="1">
            <a:spLocks noChangeArrowheads="1"/>
          </p:cNvSpPr>
          <p:nvPr/>
        </p:nvSpPr>
        <p:spPr bwMode="auto">
          <a:xfrm>
            <a:off x="2714612" y="4572008"/>
            <a:ext cx="2286016" cy="646331"/>
          </a:xfrm>
          <a:prstGeom prst="rect">
            <a:avLst/>
          </a:prstGeom>
          <a:solidFill>
            <a:srgbClr val="FFCCCC"/>
          </a:solidFill>
          <a:ln w="9525">
            <a:noFill/>
            <a:miter lim="800000"/>
            <a:headEnd/>
            <a:tailEnd/>
          </a:ln>
          <a:effectLst/>
        </p:spPr>
        <p:txBody>
          <a:bodyPr wrap="square">
            <a:spAutoFit/>
          </a:bodyPr>
          <a:lstStyle/>
          <a:p>
            <a:r>
              <a:rPr kumimoji="1" lang="en-US" altLang="ja-JP" sz="1800" dirty="0" smtClean="0">
                <a:latin typeface="Arial" charset="0"/>
                <a:ea typeface="ＭＳ Ｐゴシック" charset="-128"/>
              </a:rPr>
              <a:t>DPS</a:t>
            </a:r>
          </a:p>
          <a:p>
            <a:r>
              <a:rPr kumimoji="1" lang="en-US" altLang="ja-JP" sz="1800" dirty="0" smtClean="0">
                <a:latin typeface="Arial" charset="0"/>
                <a:ea typeface="ＭＳ Ｐゴシック" charset="-128"/>
              </a:rPr>
              <a:t>Control Allocation</a:t>
            </a:r>
            <a:endParaRPr kumimoji="1" lang="ja-JP" altLang="en-US" sz="1800" dirty="0">
              <a:latin typeface="Arial" charset="0"/>
              <a:ea typeface="ＭＳ Ｐゴシック" charset="-128"/>
            </a:endParaRPr>
          </a:p>
        </p:txBody>
      </p:sp>
      <p:cxnSp>
        <p:nvCxnSpPr>
          <p:cNvPr id="40" name="直線矢印コネクタ 39"/>
          <p:cNvCxnSpPr>
            <a:stCxn id="1188893" idx="0"/>
            <a:endCxn id="1188892" idx="2"/>
          </p:cNvCxnSpPr>
          <p:nvPr/>
        </p:nvCxnSpPr>
        <p:spPr bwMode="auto">
          <a:xfrm rot="16200000" flipV="1">
            <a:off x="2586920" y="2167041"/>
            <a:ext cx="494375" cy="202493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41" name="直線矢印コネクタ 40"/>
          <p:cNvCxnSpPr>
            <a:stCxn id="1188893" idx="0"/>
            <a:endCxn id="35" idx="2"/>
          </p:cNvCxnSpPr>
          <p:nvPr/>
        </p:nvCxnSpPr>
        <p:spPr bwMode="auto">
          <a:xfrm rot="16200000" flipV="1">
            <a:off x="3598688" y="3178810"/>
            <a:ext cx="494375" cy="140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42" name="直線矢印コネクタ 41"/>
          <p:cNvCxnSpPr>
            <a:stCxn id="1188893" idx="0"/>
            <a:endCxn id="36" idx="2"/>
          </p:cNvCxnSpPr>
          <p:nvPr/>
        </p:nvCxnSpPr>
        <p:spPr bwMode="auto">
          <a:xfrm rot="5400000" flipH="1" flipV="1">
            <a:off x="4676481" y="2102419"/>
            <a:ext cx="494375" cy="215418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50" name="直線矢印コネクタ 49"/>
          <p:cNvCxnSpPr>
            <a:stCxn id="1188891" idx="1"/>
            <a:endCxn id="36" idx="3"/>
          </p:cNvCxnSpPr>
          <p:nvPr/>
        </p:nvCxnSpPr>
        <p:spPr bwMode="auto">
          <a:xfrm rot="10800000">
            <a:off x="6715140" y="2609158"/>
            <a:ext cx="500066"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53" name="直線矢印コネクタ 52"/>
          <p:cNvCxnSpPr>
            <a:stCxn id="59" idx="0"/>
            <a:endCxn id="58" idx="2"/>
          </p:cNvCxnSpPr>
          <p:nvPr/>
        </p:nvCxnSpPr>
        <p:spPr bwMode="auto">
          <a:xfrm rot="5400000" flipH="1" flipV="1">
            <a:off x="2285221" y="4321212"/>
            <a:ext cx="501593"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57" name="Text Box 12"/>
          <p:cNvSpPr txBox="1">
            <a:spLocks noChangeArrowheads="1"/>
          </p:cNvSpPr>
          <p:nvPr/>
        </p:nvSpPr>
        <p:spPr bwMode="auto">
          <a:xfrm>
            <a:off x="4995712" y="3424084"/>
            <a:ext cx="357189" cy="646331"/>
          </a:xfrm>
          <a:prstGeom prst="rect">
            <a:avLst/>
          </a:prstGeom>
          <a:solidFill>
            <a:srgbClr val="66FFFF"/>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D</a:t>
            </a:r>
          </a:p>
          <a:p>
            <a:pPr algn="l"/>
            <a:r>
              <a:rPr kumimoji="1" lang="en-US" altLang="ja-JP" sz="1800" dirty="0" smtClean="0">
                <a:latin typeface="Arial" charset="0"/>
                <a:ea typeface="ＭＳ Ｐゴシック" charset="-128"/>
              </a:rPr>
              <a:t>A</a:t>
            </a:r>
            <a:endParaRPr kumimoji="1" lang="ja-JP" altLang="en-US" sz="1800" dirty="0">
              <a:latin typeface="Arial" charset="0"/>
              <a:ea typeface="ＭＳ Ｐゴシック" charset="-128"/>
            </a:endParaRPr>
          </a:p>
        </p:txBody>
      </p:sp>
      <p:sp>
        <p:nvSpPr>
          <p:cNvPr id="58" name="Text Box 12"/>
          <p:cNvSpPr txBox="1">
            <a:spLocks noChangeArrowheads="1"/>
          </p:cNvSpPr>
          <p:nvPr/>
        </p:nvSpPr>
        <p:spPr bwMode="auto">
          <a:xfrm>
            <a:off x="2357422" y="3424084"/>
            <a:ext cx="357189" cy="646331"/>
          </a:xfrm>
          <a:prstGeom prst="rect">
            <a:avLst/>
          </a:prstGeom>
          <a:solidFill>
            <a:srgbClr val="66FFFF"/>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A</a:t>
            </a:r>
          </a:p>
          <a:p>
            <a:pPr algn="l"/>
            <a:r>
              <a:rPr kumimoji="1" lang="en-US" altLang="ja-JP" sz="1800" dirty="0" smtClean="0">
                <a:latin typeface="Arial" charset="0"/>
                <a:ea typeface="ＭＳ Ｐゴシック" charset="-128"/>
              </a:rPr>
              <a:t>D</a:t>
            </a:r>
            <a:endParaRPr kumimoji="1" lang="ja-JP" altLang="en-US" sz="1800" dirty="0">
              <a:latin typeface="Arial" charset="0"/>
              <a:ea typeface="ＭＳ Ｐゴシック" charset="-128"/>
            </a:endParaRPr>
          </a:p>
        </p:txBody>
      </p:sp>
      <p:sp>
        <p:nvSpPr>
          <p:cNvPr id="59" name="Text Box 12"/>
          <p:cNvSpPr txBox="1">
            <a:spLocks noChangeArrowheads="1"/>
          </p:cNvSpPr>
          <p:nvPr/>
        </p:nvSpPr>
        <p:spPr bwMode="auto">
          <a:xfrm>
            <a:off x="2357422" y="4572008"/>
            <a:ext cx="357189" cy="646331"/>
          </a:xfrm>
          <a:prstGeom prst="rect">
            <a:avLst/>
          </a:prstGeom>
          <a:solidFill>
            <a:srgbClr val="66FFFF"/>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D</a:t>
            </a:r>
          </a:p>
          <a:p>
            <a:pPr algn="l"/>
            <a:r>
              <a:rPr kumimoji="1" lang="en-US" altLang="ja-JP" sz="1800" dirty="0" smtClean="0">
                <a:latin typeface="Arial" charset="0"/>
                <a:ea typeface="ＭＳ Ｐゴシック" charset="-128"/>
              </a:rPr>
              <a:t>A</a:t>
            </a:r>
            <a:endParaRPr kumimoji="1" lang="ja-JP" altLang="en-US" sz="1800" dirty="0">
              <a:latin typeface="Arial" charset="0"/>
              <a:ea typeface="ＭＳ Ｐゴシック" charset="-128"/>
            </a:endParaRPr>
          </a:p>
        </p:txBody>
      </p:sp>
      <p:sp>
        <p:nvSpPr>
          <p:cNvPr id="60" name="Text Box 12"/>
          <p:cNvSpPr txBox="1">
            <a:spLocks noChangeArrowheads="1"/>
          </p:cNvSpPr>
          <p:nvPr/>
        </p:nvSpPr>
        <p:spPr bwMode="auto">
          <a:xfrm>
            <a:off x="5000628" y="4572008"/>
            <a:ext cx="357189" cy="646331"/>
          </a:xfrm>
          <a:prstGeom prst="rect">
            <a:avLst/>
          </a:prstGeom>
          <a:solidFill>
            <a:srgbClr val="66FFFF"/>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A</a:t>
            </a:r>
          </a:p>
          <a:p>
            <a:pPr algn="l"/>
            <a:r>
              <a:rPr kumimoji="1" lang="en-US" altLang="ja-JP" sz="1800" dirty="0" smtClean="0">
                <a:latin typeface="Arial" charset="0"/>
                <a:ea typeface="ＭＳ Ｐゴシック" charset="-128"/>
              </a:rPr>
              <a:t>D</a:t>
            </a:r>
            <a:endParaRPr kumimoji="1" lang="ja-JP" altLang="en-US" sz="1800" dirty="0">
              <a:latin typeface="Arial" charset="0"/>
              <a:ea typeface="ＭＳ Ｐゴシック" charset="-128"/>
            </a:endParaRPr>
          </a:p>
        </p:txBody>
      </p:sp>
      <p:cxnSp>
        <p:nvCxnSpPr>
          <p:cNvPr id="63" name="直線矢印コネクタ 62"/>
          <p:cNvCxnSpPr>
            <a:stCxn id="60" idx="0"/>
            <a:endCxn id="57" idx="2"/>
          </p:cNvCxnSpPr>
          <p:nvPr/>
        </p:nvCxnSpPr>
        <p:spPr bwMode="auto">
          <a:xfrm rot="16200000" flipV="1">
            <a:off x="4925969" y="4318754"/>
            <a:ext cx="501593" cy="4916"/>
          </a:xfrm>
          <a:prstGeom prst="straightConnector1">
            <a:avLst/>
          </a:prstGeom>
          <a:solidFill>
            <a:schemeClr val="accent1"/>
          </a:solidFill>
          <a:ln w="25400" cap="flat" cmpd="sng" algn="ctr">
            <a:solidFill>
              <a:schemeClr val="tx1"/>
            </a:solidFill>
            <a:prstDash val="solid"/>
            <a:round/>
            <a:headEnd type="arrow" w="med" len="med"/>
            <a:tailEnd type="none"/>
          </a:ln>
          <a:effectLst/>
        </p:spPr>
      </p:cxnSp>
      <p:cxnSp>
        <p:nvCxnSpPr>
          <p:cNvPr id="72" name="直線矢印コネクタ 71"/>
          <p:cNvCxnSpPr>
            <a:stCxn id="79" idx="0"/>
            <a:endCxn id="60" idx="2"/>
          </p:cNvCxnSpPr>
          <p:nvPr/>
        </p:nvCxnSpPr>
        <p:spPr bwMode="auto">
          <a:xfrm rot="16200000" flipV="1">
            <a:off x="4935802" y="5461761"/>
            <a:ext cx="489459" cy="2615"/>
          </a:xfrm>
          <a:prstGeom prst="straightConnector1">
            <a:avLst/>
          </a:prstGeom>
          <a:solidFill>
            <a:schemeClr val="accent1"/>
          </a:solidFill>
          <a:ln w="25400" cap="flat" cmpd="sng" algn="ctr">
            <a:solidFill>
              <a:schemeClr val="tx1"/>
            </a:solidFill>
            <a:prstDash val="sysDot"/>
            <a:round/>
            <a:headEnd type="none" w="med" len="med"/>
            <a:tailEnd type="arrow"/>
          </a:ln>
          <a:effectLst/>
        </p:spPr>
      </p:cxnSp>
      <p:sp>
        <p:nvSpPr>
          <p:cNvPr id="78" name="Text Box 12"/>
          <p:cNvSpPr txBox="1">
            <a:spLocks noChangeArrowheads="1"/>
          </p:cNvSpPr>
          <p:nvPr/>
        </p:nvSpPr>
        <p:spPr bwMode="auto">
          <a:xfrm>
            <a:off x="5350601" y="5707798"/>
            <a:ext cx="2286016" cy="646331"/>
          </a:xfrm>
          <a:prstGeom prst="rect">
            <a:avLst/>
          </a:prstGeom>
          <a:solidFill>
            <a:srgbClr val="FFCCCC"/>
          </a:solidFill>
          <a:ln w="9525">
            <a:noFill/>
            <a:miter lim="800000"/>
            <a:headEnd/>
            <a:tailEnd/>
          </a:ln>
          <a:effectLst/>
        </p:spPr>
        <p:txBody>
          <a:bodyPr wrap="square">
            <a:spAutoFit/>
          </a:bodyPr>
          <a:lstStyle/>
          <a:p>
            <a:r>
              <a:rPr kumimoji="1" lang="en-US" altLang="ja-JP" sz="1800" dirty="0" smtClean="0">
                <a:latin typeface="Arial" charset="0"/>
                <a:ea typeface="ＭＳ Ｐゴシック" charset="-128"/>
              </a:rPr>
              <a:t>Reentry Guidance</a:t>
            </a:r>
          </a:p>
          <a:p>
            <a:endParaRPr kumimoji="1" lang="ja-JP" altLang="en-US" sz="1800" dirty="0">
              <a:latin typeface="Arial" charset="0"/>
              <a:ea typeface="ＭＳ Ｐゴシック" charset="-128"/>
            </a:endParaRPr>
          </a:p>
        </p:txBody>
      </p:sp>
      <p:sp>
        <p:nvSpPr>
          <p:cNvPr id="79" name="Text Box 12"/>
          <p:cNvSpPr txBox="1">
            <a:spLocks noChangeArrowheads="1"/>
          </p:cNvSpPr>
          <p:nvPr/>
        </p:nvSpPr>
        <p:spPr bwMode="auto">
          <a:xfrm>
            <a:off x="5003243" y="5707798"/>
            <a:ext cx="357189" cy="646331"/>
          </a:xfrm>
          <a:prstGeom prst="rect">
            <a:avLst/>
          </a:prstGeom>
          <a:solidFill>
            <a:srgbClr val="66FFFF"/>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D</a:t>
            </a:r>
          </a:p>
          <a:p>
            <a:pPr algn="l"/>
            <a:r>
              <a:rPr kumimoji="1" lang="en-US" altLang="ja-JP" sz="1800" dirty="0" smtClean="0">
                <a:latin typeface="Arial" charset="0"/>
                <a:ea typeface="ＭＳ Ｐゴシック" charset="-128"/>
              </a:rPr>
              <a:t>A</a:t>
            </a:r>
            <a:endParaRPr kumimoji="1" lang="ja-JP" altLang="en-US" sz="1800" dirty="0">
              <a:latin typeface="Arial" charset="0"/>
              <a:ea typeface="ＭＳ Ｐゴシック" charset="-128"/>
            </a:endParaRPr>
          </a:p>
        </p:txBody>
      </p:sp>
      <p:sp>
        <p:nvSpPr>
          <p:cNvPr id="80" name="Text Box 12"/>
          <p:cNvSpPr txBox="1">
            <a:spLocks noChangeArrowheads="1"/>
          </p:cNvSpPr>
          <p:nvPr/>
        </p:nvSpPr>
        <p:spPr bwMode="auto">
          <a:xfrm>
            <a:off x="7636617" y="5707798"/>
            <a:ext cx="357189" cy="646331"/>
          </a:xfrm>
          <a:prstGeom prst="rect">
            <a:avLst/>
          </a:prstGeom>
          <a:solidFill>
            <a:srgbClr val="66FFFF"/>
          </a:solidFill>
          <a:ln w="9525">
            <a:noFill/>
            <a:miter lim="800000"/>
            <a:headEnd/>
            <a:tailEnd/>
          </a:ln>
          <a:effectLst/>
        </p:spPr>
        <p:txBody>
          <a:bodyPr wrap="square">
            <a:spAutoFit/>
          </a:bodyPr>
          <a:lstStyle/>
          <a:p>
            <a:pPr algn="l"/>
            <a:r>
              <a:rPr kumimoji="1" lang="en-US" altLang="ja-JP" sz="1800" dirty="0" smtClean="0">
                <a:latin typeface="Arial" charset="0"/>
                <a:ea typeface="ＭＳ Ｐゴシック" charset="-128"/>
              </a:rPr>
              <a:t>A</a:t>
            </a:r>
          </a:p>
          <a:p>
            <a:pPr algn="l"/>
            <a:r>
              <a:rPr kumimoji="1" lang="en-US" altLang="ja-JP" sz="1800" dirty="0" smtClean="0">
                <a:latin typeface="Arial" charset="0"/>
                <a:ea typeface="ＭＳ Ｐゴシック" charset="-128"/>
              </a:rPr>
              <a:t>D</a:t>
            </a:r>
            <a:endParaRPr kumimoji="1" lang="ja-JP" altLang="en-US" sz="1800" dirty="0">
              <a:latin typeface="Arial" charset="0"/>
              <a:ea typeface="ＭＳ Ｐゴシック" charset="-128"/>
            </a:endParaRPr>
          </a:p>
        </p:txBody>
      </p:sp>
      <p:cxnSp>
        <p:nvCxnSpPr>
          <p:cNvPr id="83" name="直線矢印コネクタ 82"/>
          <p:cNvCxnSpPr>
            <a:stCxn id="80" idx="0"/>
            <a:endCxn id="57" idx="2"/>
          </p:cNvCxnSpPr>
          <p:nvPr/>
        </p:nvCxnSpPr>
        <p:spPr bwMode="auto">
          <a:xfrm rot="16200000" flipV="1">
            <a:off x="5676069" y="3568654"/>
            <a:ext cx="1637383" cy="2640905"/>
          </a:xfrm>
          <a:prstGeom prst="straightConnector1">
            <a:avLst/>
          </a:prstGeom>
          <a:solidFill>
            <a:schemeClr val="accent1"/>
          </a:solidFill>
          <a:ln w="25400" cap="flat" cmpd="sng" algn="ctr">
            <a:solidFill>
              <a:schemeClr val="tx1"/>
            </a:solidFill>
            <a:prstDash val="solid"/>
            <a:round/>
            <a:headEnd type="arrow" w="med" len="med"/>
            <a:tailEnd type="none"/>
          </a:ln>
          <a:effectLst/>
        </p:spPr>
      </p:cxnSp>
      <p:sp>
        <p:nvSpPr>
          <p:cNvPr id="91" name="Rectangle 35"/>
          <p:cNvSpPr>
            <a:spLocks noChangeArrowheads="1"/>
          </p:cNvSpPr>
          <p:nvPr/>
        </p:nvSpPr>
        <p:spPr bwMode="auto">
          <a:xfrm>
            <a:off x="2357422" y="5572140"/>
            <a:ext cx="2071702" cy="863600"/>
          </a:xfrm>
          <a:prstGeom prst="rect">
            <a:avLst/>
          </a:prstGeom>
          <a:solidFill>
            <a:srgbClr val="FFCCCC"/>
          </a:solidFill>
          <a:ln w="25400" cap="rnd" algn="ctr">
            <a:noFill/>
            <a:prstDash val="sysDot"/>
            <a:miter lim="800000"/>
            <a:headEnd/>
            <a:tailEnd/>
          </a:ln>
        </p:spPr>
        <p:txBody>
          <a:bodyPr wrap="none" anchor="ctr"/>
          <a:lstStyle/>
          <a:p>
            <a:r>
              <a:rPr lang="en-US" altLang="ja-JP" sz="1800" dirty="0" smtClean="0">
                <a:latin typeface="ＭＳ Ｐゴシック" pitchFamily="50" charset="-128"/>
                <a:ea typeface="ＭＳ Ｐゴシック" pitchFamily="50" charset="-128"/>
              </a:rPr>
              <a:t>Operator             </a:t>
            </a:r>
            <a:endParaRPr lang="ja-JP" altLang="en-US" sz="1800" dirty="0">
              <a:latin typeface="ＭＳ Ｐゴシック" pitchFamily="50" charset="-128"/>
              <a:ea typeface="ＭＳ Ｐゴシック" pitchFamily="50" charset="-128"/>
            </a:endParaRPr>
          </a:p>
        </p:txBody>
      </p:sp>
      <p:cxnSp>
        <p:nvCxnSpPr>
          <p:cNvPr id="92" name="直線矢印コネクタ 91"/>
          <p:cNvCxnSpPr>
            <a:stCxn id="91" idx="0"/>
            <a:endCxn id="60" idx="2"/>
          </p:cNvCxnSpPr>
          <p:nvPr/>
        </p:nvCxnSpPr>
        <p:spPr bwMode="auto">
          <a:xfrm rot="5400000" flipH="1" flipV="1">
            <a:off x="4109348" y="4502265"/>
            <a:ext cx="353801" cy="178595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pic>
        <p:nvPicPr>
          <p:cNvPr id="99" name="図 98" descr="txp_fig"/>
          <p:cNvPicPr>
            <a:picLocks noChangeAspect="1"/>
          </p:cNvPicPr>
          <p:nvPr>
            <p:custDataLst>
              <p:tags r:id="rId1"/>
            </p:custDataLst>
          </p:nvPr>
        </p:nvPicPr>
        <p:blipFill>
          <a:blip r:embed="rId6" cstate="print">
            <a:clrChange>
              <a:clrFrom>
                <a:srgbClr val="FFFFFF"/>
              </a:clrFrom>
              <a:clrTo>
                <a:srgbClr val="FFFFFF">
                  <a:alpha val="0"/>
                </a:srgbClr>
              </a:clrTo>
            </a:clrChange>
          </a:blip>
          <a:stretch>
            <a:fillRect/>
          </a:stretch>
        </p:blipFill>
        <p:spPr bwMode="auto">
          <a:xfrm>
            <a:off x="5404657" y="3626118"/>
            <a:ext cx="2310615" cy="285582"/>
          </a:xfrm>
          <a:prstGeom prst="rect">
            <a:avLst/>
          </a:prstGeom>
          <a:noFill/>
          <a:ln/>
          <a:effectLst/>
        </p:spPr>
      </p:pic>
      <p:pic>
        <p:nvPicPr>
          <p:cNvPr id="47" name="図 46" descr="txp_fig"/>
          <p:cNvPicPr>
            <a:picLocks noChangeAspect="1"/>
          </p:cNvPicPr>
          <p:nvPr>
            <p:custDataLst>
              <p:tags r:id="rId2"/>
            </p:custDataLst>
          </p:nvPr>
        </p:nvPicPr>
        <p:blipFill>
          <a:blip r:embed="rId7" cstate="print">
            <a:clrChange>
              <a:clrFrom>
                <a:srgbClr val="FFFFFF"/>
              </a:clrFrom>
              <a:clrTo>
                <a:srgbClr val="FFFFFF">
                  <a:alpha val="0"/>
                </a:srgbClr>
              </a:clrTo>
            </a:clrChange>
          </a:blip>
          <a:stretch>
            <a:fillRect/>
          </a:stretch>
        </p:blipFill>
        <p:spPr bwMode="auto">
          <a:xfrm>
            <a:off x="5286380" y="5357826"/>
            <a:ext cx="648011" cy="187923"/>
          </a:xfrm>
          <a:prstGeom prst="rect">
            <a:avLst/>
          </a:prstGeom>
          <a:noFill/>
          <a:ln/>
          <a:effectLst/>
        </p:spPr>
      </p:pic>
      <p:pic>
        <p:nvPicPr>
          <p:cNvPr id="103" name="図 102" descr="txp_fig"/>
          <p:cNvPicPr>
            <a:picLocks noChangeAspect="1"/>
          </p:cNvPicPr>
          <p:nvPr>
            <p:custDataLst>
              <p:tags r:id="rId3"/>
            </p:custDataLst>
          </p:nvPr>
        </p:nvPicPr>
        <p:blipFill>
          <a:blip r:embed="rId8" cstate="print">
            <a:clrChange>
              <a:clrFrom>
                <a:srgbClr val="FFFFFF"/>
              </a:clrFrom>
              <a:clrTo>
                <a:srgbClr val="FFFFFF">
                  <a:alpha val="0"/>
                </a:srgbClr>
              </a:clrTo>
            </a:clrChange>
          </a:blip>
          <a:stretch>
            <a:fillRect/>
          </a:stretch>
        </p:blipFill>
        <p:spPr bwMode="auto">
          <a:xfrm>
            <a:off x="1357290" y="3214686"/>
            <a:ext cx="933991" cy="1028038"/>
          </a:xfrm>
          <a:prstGeom prst="rect">
            <a:avLst/>
          </a:prstGeom>
          <a:noFill/>
          <a:ln/>
          <a:effectLst/>
        </p:spPr>
      </p:pic>
      <p:cxnSp>
        <p:nvCxnSpPr>
          <p:cNvPr id="105" name="直線矢印コネクタ 104"/>
          <p:cNvCxnSpPr/>
          <p:nvPr/>
        </p:nvCxnSpPr>
        <p:spPr bwMode="auto">
          <a:xfrm rot="16200000" flipV="1">
            <a:off x="-722142" y="2001225"/>
            <a:ext cx="2160000" cy="1402"/>
          </a:xfrm>
          <a:prstGeom prst="straightConnector1">
            <a:avLst/>
          </a:prstGeom>
          <a:solidFill>
            <a:schemeClr val="accent1"/>
          </a:solidFill>
          <a:ln w="25400" cap="flat" cmpd="sng" algn="ctr">
            <a:solidFill>
              <a:schemeClr val="bg1">
                <a:lumMod val="75000"/>
              </a:schemeClr>
            </a:solidFill>
            <a:prstDash val="solid"/>
            <a:round/>
            <a:headEnd type="arrow" w="med" len="med"/>
            <a:tailEnd type="arrow"/>
          </a:ln>
          <a:effectLst/>
        </p:spPr>
      </p:cxnSp>
      <p:cxnSp>
        <p:nvCxnSpPr>
          <p:cNvPr id="106" name="直線矢印コネクタ 105"/>
          <p:cNvCxnSpPr/>
          <p:nvPr/>
        </p:nvCxnSpPr>
        <p:spPr bwMode="auto">
          <a:xfrm rot="16200000" flipV="1">
            <a:off x="-2141" y="3751682"/>
            <a:ext cx="720000" cy="1402"/>
          </a:xfrm>
          <a:prstGeom prst="straightConnector1">
            <a:avLst/>
          </a:prstGeom>
          <a:solidFill>
            <a:schemeClr val="accent1"/>
          </a:solidFill>
          <a:ln w="25400" cap="flat" cmpd="sng" algn="ctr">
            <a:solidFill>
              <a:schemeClr val="bg1">
                <a:lumMod val="75000"/>
              </a:schemeClr>
            </a:solidFill>
            <a:prstDash val="solid"/>
            <a:round/>
            <a:headEnd type="arrow" w="med" len="med"/>
            <a:tailEnd type="arrow"/>
          </a:ln>
          <a:effectLst/>
        </p:spPr>
      </p:cxnSp>
      <p:cxnSp>
        <p:nvCxnSpPr>
          <p:cNvPr id="108" name="直線矢印コネクタ 107"/>
          <p:cNvCxnSpPr/>
          <p:nvPr/>
        </p:nvCxnSpPr>
        <p:spPr bwMode="auto">
          <a:xfrm rot="16200000" flipV="1">
            <a:off x="-525544" y="5409439"/>
            <a:ext cx="1764000" cy="1402"/>
          </a:xfrm>
          <a:prstGeom prst="straightConnector1">
            <a:avLst/>
          </a:prstGeom>
          <a:solidFill>
            <a:schemeClr val="accent1"/>
          </a:solidFill>
          <a:ln w="25400" cap="flat" cmpd="sng" algn="ctr">
            <a:solidFill>
              <a:schemeClr val="bg1">
                <a:lumMod val="75000"/>
              </a:schemeClr>
            </a:solidFill>
            <a:prstDash val="solid"/>
            <a:round/>
            <a:headEnd type="arrow" w="med" len="med"/>
            <a:tailEnd type="arrow"/>
          </a:ln>
          <a:effectLst/>
        </p:spPr>
      </p:cxnSp>
      <p:sp>
        <p:nvSpPr>
          <p:cNvPr id="109" name="テキスト ボックス 108"/>
          <p:cNvSpPr txBox="1"/>
          <p:nvPr/>
        </p:nvSpPr>
        <p:spPr>
          <a:xfrm>
            <a:off x="64363" y="1785926"/>
            <a:ext cx="769378" cy="646331"/>
          </a:xfrm>
          <a:prstGeom prst="rect">
            <a:avLst/>
          </a:prstGeom>
          <a:noFill/>
        </p:spPr>
        <p:txBody>
          <a:bodyPr wrap="none" rtlCol="0">
            <a:spAutoFit/>
          </a:bodyPr>
          <a:lstStyle/>
          <a:p>
            <a:r>
              <a:rPr kumimoji="1" lang="en-US" altLang="ja-JP" sz="1200" dirty="0" smtClean="0">
                <a:latin typeface="+mj-lt"/>
              </a:rPr>
              <a:t>Virtual</a:t>
            </a:r>
          </a:p>
          <a:p>
            <a:r>
              <a:rPr kumimoji="1" lang="en-US" altLang="ja-JP" sz="1200" dirty="0" smtClean="0">
                <a:latin typeface="+mj-lt"/>
              </a:rPr>
              <a:t>Reality</a:t>
            </a:r>
          </a:p>
          <a:p>
            <a:r>
              <a:rPr kumimoji="1" lang="en-US" altLang="ja-JP" sz="1200" dirty="0" smtClean="0">
                <a:latin typeface="+mj-lt"/>
              </a:rPr>
              <a:t>Toolbox</a:t>
            </a:r>
            <a:endParaRPr kumimoji="1" lang="ja-JP" altLang="en-US" sz="1200" dirty="0">
              <a:latin typeface="+mj-lt"/>
            </a:endParaRPr>
          </a:p>
        </p:txBody>
      </p:sp>
      <p:sp>
        <p:nvSpPr>
          <p:cNvPr id="110" name="テキスト ボックス 109"/>
          <p:cNvSpPr txBox="1"/>
          <p:nvPr/>
        </p:nvSpPr>
        <p:spPr>
          <a:xfrm>
            <a:off x="41497" y="3627816"/>
            <a:ext cx="1458669" cy="276999"/>
          </a:xfrm>
          <a:prstGeom prst="rect">
            <a:avLst/>
          </a:prstGeom>
          <a:noFill/>
        </p:spPr>
        <p:txBody>
          <a:bodyPr wrap="none" rtlCol="0">
            <a:spAutoFit/>
          </a:bodyPr>
          <a:lstStyle/>
          <a:p>
            <a:r>
              <a:rPr kumimoji="1" lang="en-US" altLang="ja-JP" sz="1200" dirty="0" smtClean="0">
                <a:latin typeface="+mj-lt"/>
              </a:rPr>
              <a:t>Windows</a:t>
            </a:r>
            <a:r>
              <a:rPr kumimoji="1" lang="ja-JP" altLang="en-US" sz="1200" dirty="0" smtClean="0">
                <a:latin typeface="+mj-lt"/>
              </a:rPr>
              <a:t>　</a:t>
            </a:r>
            <a:r>
              <a:rPr kumimoji="1" lang="en-US" altLang="ja-JP" sz="1200" dirty="0" smtClean="0">
                <a:latin typeface="+mj-lt"/>
              </a:rPr>
              <a:t>Target</a:t>
            </a:r>
            <a:endParaRPr kumimoji="1" lang="ja-JP" altLang="en-US" sz="1200" dirty="0">
              <a:latin typeface="+mj-lt"/>
            </a:endParaRPr>
          </a:p>
        </p:txBody>
      </p:sp>
      <p:sp>
        <p:nvSpPr>
          <p:cNvPr id="111" name="テキスト ボックス 110"/>
          <p:cNvSpPr txBox="1"/>
          <p:nvPr/>
        </p:nvSpPr>
        <p:spPr>
          <a:xfrm>
            <a:off x="71406" y="5286388"/>
            <a:ext cx="1014638" cy="276999"/>
          </a:xfrm>
          <a:prstGeom prst="rect">
            <a:avLst/>
          </a:prstGeom>
          <a:noFill/>
        </p:spPr>
        <p:txBody>
          <a:bodyPr wrap="none" rtlCol="0">
            <a:spAutoFit/>
          </a:bodyPr>
          <a:lstStyle/>
          <a:p>
            <a:r>
              <a:rPr kumimoji="1" lang="en-US" altLang="ja-JP" sz="1200" dirty="0" err="1" smtClean="0">
                <a:latin typeface="+mj-lt"/>
              </a:rPr>
              <a:t>xPC</a:t>
            </a:r>
            <a:r>
              <a:rPr kumimoji="1" lang="en-US" altLang="ja-JP" sz="1200" dirty="0" smtClean="0">
                <a:latin typeface="+mj-lt"/>
              </a:rPr>
              <a:t> Target</a:t>
            </a:r>
            <a:endParaRPr kumimoji="1" lang="ja-JP" altLang="en-US" sz="1200" dirty="0">
              <a:latin typeface="+mj-lt"/>
            </a:endParaRPr>
          </a:p>
        </p:txBody>
      </p:sp>
      <p:pic>
        <p:nvPicPr>
          <p:cNvPr id="11266" name="Picture 2"/>
          <p:cNvPicPr>
            <a:picLocks noChangeAspect="1" noChangeArrowheads="1"/>
          </p:cNvPicPr>
          <p:nvPr/>
        </p:nvPicPr>
        <p:blipFill>
          <a:blip r:embed="rId9" cstate="print"/>
          <a:srcRect/>
          <a:stretch>
            <a:fillRect/>
          </a:stretch>
        </p:blipFill>
        <p:spPr bwMode="auto">
          <a:xfrm>
            <a:off x="3500430" y="5605478"/>
            <a:ext cx="850112" cy="785818"/>
          </a:xfrm>
          <a:prstGeom prst="rect">
            <a:avLst/>
          </a:prstGeom>
          <a:noFill/>
          <a:ln w="9525">
            <a:noFill/>
            <a:miter lim="800000"/>
            <a:headEnd/>
            <a:tailEnd/>
          </a:ln>
          <a:effectLst/>
        </p:spPr>
      </p:pic>
      <p:pic>
        <p:nvPicPr>
          <p:cNvPr id="2050" name="Picture 2"/>
          <p:cNvPicPr>
            <a:picLocks noChangeAspect="1" noChangeArrowheads="1"/>
          </p:cNvPicPr>
          <p:nvPr/>
        </p:nvPicPr>
        <p:blipFill>
          <a:blip r:embed="rId10" cstate="print"/>
          <a:srcRect/>
          <a:stretch>
            <a:fillRect/>
          </a:stretch>
        </p:blipFill>
        <p:spPr bwMode="auto">
          <a:xfrm>
            <a:off x="3418513" y="841992"/>
            <a:ext cx="845459" cy="1428760"/>
          </a:xfrm>
          <a:prstGeom prst="rect">
            <a:avLst/>
          </a:prstGeom>
          <a:noFill/>
          <a:ln w="9525">
            <a:noFill/>
            <a:miter lim="800000"/>
            <a:headEnd/>
            <a:tailEnd/>
          </a:ln>
          <a:effectLst/>
        </p:spPr>
      </p:pic>
      <p:pic>
        <p:nvPicPr>
          <p:cNvPr id="2051" name="Picture 3"/>
          <p:cNvPicPr>
            <a:picLocks noChangeAspect="1" noChangeArrowheads="1"/>
          </p:cNvPicPr>
          <p:nvPr/>
        </p:nvPicPr>
        <p:blipFill>
          <a:blip r:embed="rId11" cstate="print"/>
          <a:srcRect/>
          <a:stretch>
            <a:fillRect/>
          </a:stretch>
        </p:blipFill>
        <p:spPr bwMode="auto">
          <a:xfrm>
            <a:off x="1071538" y="1500174"/>
            <a:ext cx="1428760" cy="781799"/>
          </a:xfrm>
          <a:prstGeom prst="rect">
            <a:avLst/>
          </a:prstGeom>
          <a:noFill/>
          <a:ln w="9525">
            <a:noFill/>
            <a:miter lim="800000"/>
            <a:headEnd/>
            <a:tailEnd/>
          </a:ln>
          <a:effectLst/>
        </p:spPr>
      </p:pic>
      <p:pic>
        <p:nvPicPr>
          <p:cNvPr id="2053" name="Picture 5"/>
          <p:cNvPicPr>
            <a:picLocks noChangeAspect="1" noChangeArrowheads="1"/>
          </p:cNvPicPr>
          <p:nvPr/>
        </p:nvPicPr>
        <p:blipFill>
          <a:blip r:embed="rId12" cstate="print"/>
          <a:srcRect/>
          <a:stretch>
            <a:fillRect/>
          </a:stretch>
        </p:blipFill>
        <p:spPr bwMode="auto">
          <a:xfrm>
            <a:off x="5354960" y="905810"/>
            <a:ext cx="1285884" cy="1357322"/>
          </a:xfrm>
          <a:prstGeom prst="rect">
            <a:avLst/>
          </a:prstGeom>
          <a:noFill/>
          <a:ln w="9525">
            <a:noFill/>
            <a:miter lim="800000"/>
            <a:headEnd/>
            <a:tailEnd/>
          </a:ln>
          <a:effectLst/>
        </p:spPr>
      </p:pic>
      <p:sp>
        <p:nvSpPr>
          <p:cNvPr id="48" name="Text Box 27"/>
          <p:cNvSpPr txBox="1">
            <a:spLocks noChangeArrowheads="1"/>
          </p:cNvSpPr>
          <p:nvPr/>
        </p:nvSpPr>
        <p:spPr bwMode="auto">
          <a:xfrm>
            <a:off x="6873256" y="928670"/>
            <a:ext cx="2000264" cy="369332"/>
          </a:xfrm>
          <a:prstGeom prst="rect">
            <a:avLst/>
          </a:prstGeom>
          <a:solidFill>
            <a:srgbClr val="008000"/>
          </a:solidFill>
          <a:ln w="9525">
            <a:noFill/>
            <a:miter lim="800000"/>
            <a:headEnd/>
            <a:tailEnd/>
          </a:ln>
          <a:effectLst/>
        </p:spPr>
        <p:txBody>
          <a:bodyPr wrap="square">
            <a:spAutoFit/>
          </a:bodyPr>
          <a:lstStyle/>
          <a:p>
            <a:pPr algn="l"/>
            <a:r>
              <a:rPr kumimoji="1" lang="en-US" altLang="ja-JP" sz="1800" dirty="0" smtClean="0">
                <a:solidFill>
                  <a:schemeClr val="bg1"/>
                </a:solidFill>
                <a:latin typeface="Arial" charset="0"/>
                <a:ea typeface="ＭＳ Ｐゴシック" charset="-128"/>
              </a:rPr>
              <a:t>Controlled Object</a:t>
            </a:r>
            <a:endParaRPr kumimoji="1" lang="ja-JP" altLang="en-US" sz="1800" dirty="0">
              <a:solidFill>
                <a:schemeClr val="bg1"/>
              </a:solidFill>
              <a:latin typeface="Arial" charset="0"/>
              <a:ea typeface="ＭＳ Ｐゴシック" charset="-128"/>
            </a:endParaRPr>
          </a:p>
        </p:txBody>
      </p:sp>
      <p:sp>
        <p:nvSpPr>
          <p:cNvPr id="49" name="Text Box 27"/>
          <p:cNvSpPr txBox="1">
            <a:spLocks noChangeArrowheads="1"/>
          </p:cNvSpPr>
          <p:nvPr/>
        </p:nvSpPr>
        <p:spPr bwMode="auto">
          <a:xfrm>
            <a:off x="6858016" y="4643446"/>
            <a:ext cx="2000264" cy="369332"/>
          </a:xfrm>
          <a:prstGeom prst="rect">
            <a:avLst/>
          </a:prstGeom>
          <a:solidFill>
            <a:srgbClr val="C00000"/>
          </a:solidFill>
          <a:ln w="9525">
            <a:noFill/>
            <a:miter lim="800000"/>
            <a:headEnd/>
            <a:tailEnd/>
          </a:ln>
          <a:effectLst/>
        </p:spPr>
        <p:txBody>
          <a:bodyPr wrap="square">
            <a:spAutoFit/>
          </a:bodyPr>
          <a:lstStyle/>
          <a:p>
            <a:pPr algn="l"/>
            <a:r>
              <a:rPr kumimoji="1" lang="en-US" altLang="ja-JP" sz="1800" dirty="0" smtClean="0">
                <a:solidFill>
                  <a:schemeClr val="bg1"/>
                </a:solidFill>
                <a:latin typeface="Arial" charset="0"/>
                <a:ea typeface="ＭＳ Ｐゴシック" charset="-128"/>
              </a:rPr>
              <a:t>Controller</a:t>
            </a:r>
            <a:endParaRPr kumimoji="1" lang="ja-JP" altLang="en-US" sz="1800" dirty="0">
              <a:solidFill>
                <a:schemeClr val="bg1"/>
              </a:solidFill>
              <a:latin typeface="Arial" charset="0"/>
              <a:ea typeface="ＭＳ Ｐゴシック" charset="-128"/>
            </a:endParaRPr>
          </a:p>
        </p:txBody>
      </p:sp>
      <p:cxnSp>
        <p:nvCxnSpPr>
          <p:cNvPr id="45" name="直線矢印コネクタ 44"/>
          <p:cNvCxnSpPr>
            <a:endCxn id="91" idx="3"/>
          </p:cNvCxnSpPr>
          <p:nvPr/>
        </p:nvCxnSpPr>
        <p:spPr bwMode="auto">
          <a:xfrm rot="10800000">
            <a:off x="4429124" y="6003940"/>
            <a:ext cx="571506" cy="49689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54" name="直線矢印コネクタ 53"/>
          <p:cNvCxnSpPr>
            <a:stCxn id="78" idx="2"/>
          </p:cNvCxnSpPr>
          <p:nvPr/>
        </p:nvCxnSpPr>
        <p:spPr bwMode="auto">
          <a:xfrm rot="5400000">
            <a:off x="5673767" y="5680991"/>
            <a:ext cx="146705" cy="1492981"/>
          </a:xfrm>
          <a:prstGeom prst="straightConnector1">
            <a:avLst/>
          </a:prstGeom>
          <a:solidFill>
            <a:schemeClr val="accent1"/>
          </a:solidFill>
          <a:ln w="25400" cap="flat" cmpd="sng" algn="ctr">
            <a:solidFill>
              <a:schemeClr val="tx1"/>
            </a:solidFill>
            <a:prstDash val="solid"/>
            <a:round/>
            <a:headEnd type="none" w="med" len="med"/>
            <a:tailEnd type="none"/>
          </a:ln>
          <a:effectLst/>
        </p:spPr>
      </p:cxnSp>
      <p:sp>
        <p:nvSpPr>
          <p:cNvPr id="51" name="タイトル 1"/>
          <p:cNvSpPr txBox="1">
            <a:spLocks/>
          </p:cNvSpPr>
          <p:nvPr/>
        </p:nvSpPr>
        <p:spPr bwMode="auto">
          <a:xfrm>
            <a:off x="142844" y="55563"/>
            <a:ext cx="850112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noProof="0" dirty="0" smtClean="0">
                <a:ln>
                  <a:noFill/>
                </a:ln>
                <a:solidFill>
                  <a:schemeClr val="tx2"/>
                </a:solidFill>
                <a:effectLst/>
                <a:uLnTx/>
                <a:uFillTx/>
                <a:latin typeface="+mj-lt"/>
                <a:ea typeface="+mj-ea"/>
                <a:cs typeface="+mj-cs"/>
              </a:rPr>
              <a:t>Developing Training Simulator  </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4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auto">
          <a:xfrm>
            <a:off x="142844" y="55563"/>
            <a:ext cx="850112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noProof="0" dirty="0" smtClean="0">
                <a:ln>
                  <a:noFill/>
                </a:ln>
                <a:solidFill>
                  <a:schemeClr val="tx2"/>
                </a:solidFill>
                <a:effectLst/>
                <a:uLnTx/>
                <a:uFillTx/>
                <a:latin typeface="+mj-lt"/>
                <a:ea typeface="+mj-ea"/>
                <a:cs typeface="+mj-cs"/>
              </a:rPr>
              <a:t>Training Simulator Developed </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8" name="スライド番号プレースホルダ 1"/>
          <p:cNvSpPr>
            <a:spLocks noGrp="1"/>
          </p:cNvSpPr>
          <p:nvPr>
            <p:ph type="sldNum" sz="quarter" idx="10"/>
          </p:nvPr>
        </p:nvSpPr>
        <p:spPr>
          <a:xfrm>
            <a:off x="7162800" y="0"/>
            <a:ext cx="1981200" cy="215900"/>
          </a:xfrm>
        </p:spPr>
        <p:txBody>
          <a:bodyPr/>
          <a:lstStyle/>
          <a:p>
            <a:pPr>
              <a:defRPr/>
            </a:pPr>
            <a:r>
              <a:rPr lang="en-US" altLang="ja-JP" dirty="0" smtClean="0"/>
              <a:t>[</a:t>
            </a:r>
            <a:fld id="{43B72B73-BA07-401B-A8FA-11D160452E91}" type="slidenum">
              <a:rPr lang="en-US" altLang="ja-JP" smtClean="0"/>
              <a:pPr>
                <a:defRPr/>
              </a:pPr>
              <a:t>146</a:t>
            </a:fld>
            <a:r>
              <a:rPr lang="en-US" altLang="ja-JP" dirty="0" smtClean="0"/>
              <a:t>]</a:t>
            </a:r>
            <a:endParaRPr lang="en-US" altLang="ja-JP" dirty="0"/>
          </a:p>
        </p:txBody>
      </p:sp>
      <p:pic>
        <p:nvPicPr>
          <p:cNvPr id="11" name="図 10" descr="C:\Documents and Settings\sysplan\My Documents\ISOPE2008\DSC00741.JPG"/>
          <p:cNvPicPr/>
          <p:nvPr/>
        </p:nvPicPr>
        <p:blipFill>
          <a:blip r:embed="rId3" cstate="print"/>
          <a:srcRect/>
          <a:stretch>
            <a:fillRect/>
          </a:stretch>
        </p:blipFill>
        <p:spPr bwMode="auto">
          <a:xfrm>
            <a:off x="500034" y="865470"/>
            <a:ext cx="8072494" cy="5857916"/>
          </a:xfrm>
          <a:prstGeom prst="rect">
            <a:avLst/>
          </a:prstGeom>
          <a:noFill/>
          <a:ln w="9525">
            <a:noFill/>
            <a:miter lim="800000"/>
            <a:headEnd/>
            <a:tailEnd/>
          </a:ln>
        </p:spPr>
      </p:pic>
      <p:sp>
        <p:nvSpPr>
          <p:cNvPr id="9" name="テキスト ボックス 8"/>
          <p:cNvSpPr txBox="1">
            <a:spLocks noChangeArrowheads="1"/>
          </p:cNvSpPr>
          <p:nvPr/>
        </p:nvSpPr>
        <p:spPr bwMode="auto">
          <a:xfrm>
            <a:off x="428596" y="3857628"/>
            <a:ext cx="1486304" cy="523220"/>
          </a:xfrm>
          <a:prstGeom prst="rect">
            <a:avLst/>
          </a:prstGeom>
          <a:solidFill>
            <a:schemeClr val="tx1">
              <a:lumMod val="50000"/>
              <a:lumOff val="50000"/>
            </a:schemeClr>
          </a:solidFill>
          <a:ln w="38100">
            <a:noFill/>
            <a:miter lim="800000"/>
            <a:headEnd/>
            <a:tailEnd/>
          </a:ln>
        </p:spPr>
        <p:txBody>
          <a:bodyPr wrap="none">
            <a:spAutoFit/>
          </a:bodyPr>
          <a:lstStyle/>
          <a:p>
            <a:pPr algn="l"/>
            <a:r>
              <a:rPr lang="en-US" altLang="ja-JP" b="1" dirty="0" smtClean="0">
                <a:solidFill>
                  <a:srgbClr val="FFFF00"/>
                </a:solidFill>
                <a:latin typeface="+mj-lt"/>
              </a:rPr>
              <a:t>Vessel</a:t>
            </a:r>
            <a:endParaRPr lang="en-US" altLang="ja-JP" b="1" dirty="0" smtClean="0">
              <a:solidFill>
                <a:srgbClr val="FFFF00"/>
              </a:solidFill>
              <a:latin typeface="+mj-lt"/>
              <a:ea typeface="ＭＳ Ｐ明朝" charset="-128"/>
            </a:endParaRPr>
          </a:p>
        </p:txBody>
      </p:sp>
      <p:sp>
        <p:nvSpPr>
          <p:cNvPr id="10" name="テキスト ボックス 9"/>
          <p:cNvSpPr txBox="1">
            <a:spLocks noChangeArrowheads="1"/>
          </p:cNvSpPr>
          <p:nvPr/>
        </p:nvSpPr>
        <p:spPr bwMode="auto">
          <a:xfrm>
            <a:off x="755576" y="5500702"/>
            <a:ext cx="1848683" cy="523220"/>
          </a:xfrm>
          <a:prstGeom prst="rect">
            <a:avLst/>
          </a:prstGeom>
          <a:solidFill>
            <a:schemeClr val="tx1">
              <a:lumMod val="50000"/>
              <a:lumOff val="50000"/>
            </a:schemeClr>
          </a:solidFill>
          <a:ln w="38100">
            <a:noFill/>
            <a:miter lim="800000"/>
            <a:headEnd/>
            <a:tailEnd/>
          </a:ln>
        </p:spPr>
        <p:txBody>
          <a:bodyPr wrap="square">
            <a:spAutoFit/>
          </a:bodyPr>
          <a:lstStyle/>
          <a:p>
            <a:pPr algn="l"/>
            <a:r>
              <a:rPr lang="en-US" altLang="ja-JP" b="1" dirty="0" smtClean="0">
                <a:solidFill>
                  <a:srgbClr val="FFFF00"/>
                </a:solidFill>
                <a:latin typeface="+mj-lt"/>
              </a:rPr>
              <a:t>DPS</a:t>
            </a:r>
            <a:r>
              <a:rPr lang="en-US" altLang="ja-JP" b="1" dirty="0" smtClean="0">
                <a:solidFill>
                  <a:srgbClr val="FFFF00"/>
                </a:solidFill>
                <a:latin typeface="+mj-lt"/>
                <a:ea typeface="ＭＳ Ｐ明朝" charset="-128"/>
              </a:rPr>
              <a:t>&amp;CA</a:t>
            </a:r>
          </a:p>
        </p:txBody>
      </p:sp>
      <p:sp>
        <p:nvSpPr>
          <p:cNvPr id="12" name="テキスト ボックス 11"/>
          <p:cNvSpPr txBox="1">
            <a:spLocks noChangeArrowheads="1"/>
          </p:cNvSpPr>
          <p:nvPr/>
        </p:nvSpPr>
        <p:spPr bwMode="auto">
          <a:xfrm>
            <a:off x="3000364" y="5500702"/>
            <a:ext cx="1346844" cy="523220"/>
          </a:xfrm>
          <a:prstGeom prst="rect">
            <a:avLst/>
          </a:prstGeom>
          <a:solidFill>
            <a:schemeClr val="tx1">
              <a:lumMod val="50000"/>
              <a:lumOff val="50000"/>
            </a:schemeClr>
          </a:solidFill>
          <a:ln w="38100">
            <a:noFill/>
            <a:miter lim="800000"/>
            <a:headEnd/>
            <a:tailEnd/>
          </a:ln>
        </p:spPr>
        <p:txBody>
          <a:bodyPr wrap="none">
            <a:spAutoFit/>
          </a:bodyPr>
          <a:lstStyle/>
          <a:p>
            <a:pPr algn="l"/>
            <a:r>
              <a:rPr lang="en-US" altLang="ja-JP" b="1" dirty="0" smtClean="0">
                <a:solidFill>
                  <a:srgbClr val="FFFF00"/>
                </a:solidFill>
                <a:latin typeface="+mj-lt"/>
              </a:rPr>
              <a:t>Guide</a:t>
            </a:r>
            <a:endParaRPr lang="en-US" altLang="ja-JP" b="1" dirty="0" smtClean="0">
              <a:solidFill>
                <a:srgbClr val="FFFF00"/>
              </a:solidFill>
              <a:latin typeface="+mj-lt"/>
              <a:ea typeface="ＭＳ Ｐ明朝" charset="-128"/>
            </a:endParaRPr>
          </a:p>
        </p:txBody>
      </p:sp>
      <p:sp>
        <p:nvSpPr>
          <p:cNvPr id="13" name="テキスト ボックス 12"/>
          <p:cNvSpPr txBox="1">
            <a:spLocks noChangeArrowheads="1"/>
          </p:cNvSpPr>
          <p:nvPr/>
        </p:nvSpPr>
        <p:spPr bwMode="auto">
          <a:xfrm>
            <a:off x="1142976" y="1572744"/>
            <a:ext cx="2204888" cy="523220"/>
          </a:xfrm>
          <a:prstGeom prst="rect">
            <a:avLst/>
          </a:prstGeom>
          <a:solidFill>
            <a:schemeClr val="tx1">
              <a:lumMod val="50000"/>
              <a:lumOff val="50000"/>
            </a:schemeClr>
          </a:solidFill>
          <a:ln w="38100">
            <a:noFill/>
            <a:miter lim="800000"/>
            <a:headEnd/>
            <a:tailEnd/>
          </a:ln>
        </p:spPr>
        <p:txBody>
          <a:bodyPr wrap="square">
            <a:spAutoFit/>
          </a:bodyPr>
          <a:lstStyle/>
          <a:p>
            <a:pPr algn="l"/>
            <a:r>
              <a:rPr lang="en-US" altLang="ja-JP" b="1" dirty="0" smtClean="0">
                <a:solidFill>
                  <a:srgbClr val="FFFF00"/>
                </a:solidFill>
                <a:latin typeface="+mj-lt"/>
              </a:rPr>
              <a:t>ROV </a:t>
            </a:r>
            <a:r>
              <a:rPr lang="en-US" altLang="ja-JP" b="1" dirty="0" smtClean="0">
                <a:solidFill>
                  <a:srgbClr val="FFFF00"/>
                </a:solidFill>
                <a:latin typeface="+mj-lt"/>
                <a:ea typeface="ＭＳ Ｐ明朝" charset="-128"/>
              </a:rPr>
              <a:t>View</a:t>
            </a:r>
          </a:p>
        </p:txBody>
      </p:sp>
      <p:sp>
        <p:nvSpPr>
          <p:cNvPr id="14" name="テキスト ボックス 13"/>
          <p:cNvSpPr txBox="1">
            <a:spLocks noChangeArrowheads="1"/>
          </p:cNvSpPr>
          <p:nvPr/>
        </p:nvSpPr>
        <p:spPr bwMode="auto">
          <a:xfrm>
            <a:off x="3929058" y="1571612"/>
            <a:ext cx="2155110" cy="523220"/>
          </a:xfrm>
          <a:prstGeom prst="rect">
            <a:avLst/>
          </a:prstGeom>
          <a:solidFill>
            <a:schemeClr val="tx1">
              <a:lumMod val="50000"/>
              <a:lumOff val="50000"/>
            </a:schemeClr>
          </a:solidFill>
          <a:ln w="38100">
            <a:noFill/>
            <a:miter lim="800000"/>
            <a:headEnd/>
            <a:tailEnd/>
          </a:ln>
        </p:spPr>
        <p:txBody>
          <a:bodyPr wrap="square">
            <a:spAutoFit/>
          </a:bodyPr>
          <a:lstStyle/>
          <a:p>
            <a:pPr algn="l"/>
            <a:r>
              <a:rPr lang="en-US" altLang="ja-JP" b="1" dirty="0" smtClean="0">
                <a:solidFill>
                  <a:srgbClr val="FFFF00"/>
                </a:solidFill>
                <a:latin typeface="+mj-lt"/>
              </a:rPr>
              <a:t>Over</a:t>
            </a:r>
            <a:r>
              <a:rPr lang="en-US" altLang="ja-JP" b="1" dirty="0" smtClean="0">
                <a:solidFill>
                  <a:srgbClr val="FFFF00"/>
                </a:solidFill>
                <a:latin typeface="+mj-lt"/>
                <a:ea typeface="ＭＳ Ｐ明朝" charset="-128"/>
              </a:rPr>
              <a:t>view</a:t>
            </a:r>
          </a:p>
        </p:txBody>
      </p:sp>
      <p:sp>
        <p:nvSpPr>
          <p:cNvPr id="15" name="テキスト ボックス 14"/>
          <p:cNvSpPr txBox="1">
            <a:spLocks noChangeArrowheads="1"/>
          </p:cNvSpPr>
          <p:nvPr/>
        </p:nvSpPr>
        <p:spPr bwMode="auto">
          <a:xfrm>
            <a:off x="6572264" y="1571612"/>
            <a:ext cx="2109873" cy="523220"/>
          </a:xfrm>
          <a:prstGeom prst="rect">
            <a:avLst/>
          </a:prstGeom>
          <a:solidFill>
            <a:schemeClr val="tx1">
              <a:lumMod val="50000"/>
              <a:lumOff val="50000"/>
            </a:schemeClr>
          </a:solidFill>
          <a:ln w="38100">
            <a:noFill/>
            <a:miter lim="800000"/>
            <a:headEnd/>
            <a:tailEnd/>
          </a:ln>
        </p:spPr>
        <p:txBody>
          <a:bodyPr wrap="none">
            <a:spAutoFit/>
          </a:bodyPr>
          <a:lstStyle/>
          <a:p>
            <a:pPr algn="l"/>
            <a:r>
              <a:rPr lang="en-US" altLang="ja-JP" b="1" dirty="0" smtClean="0">
                <a:solidFill>
                  <a:srgbClr val="FFFF00"/>
                </a:solidFill>
                <a:latin typeface="+mn-lt"/>
                <a:ea typeface="ＭＳ Ｐ明朝" charset="-128"/>
              </a:rPr>
              <a:t>Deviation</a:t>
            </a:r>
          </a:p>
        </p:txBody>
      </p:sp>
      <p:sp>
        <p:nvSpPr>
          <p:cNvPr id="1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22EF0F91-D89D-49F8-9280-4979BFB6FED5}" type="slidenum">
              <a:rPr lang="en-US" altLang="ja-JP" smtClean="0"/>
              <a:pPr>
                <a:defRPr/>
              </a:pPr>
              <a:t>147</a:t>
            </a:fld>
            <a:r>
              <a:rPr lang="en-US" altLang="ja-JP" smtClean="0"/>
              <a:t>]</a:t>
            </a:r>
            <a:endParaRPr lang="en-US" altLang="ja-JP"/>
          </a:p>
        </p:txBody>
      </p:sp>
      <p:pic>
        <p:nvPicPr>
          <p:cNvPr id="8196" name="Picture 7" descr="comp"/>
          <p:cNvPicPr>
            <a:picLocks noChangeAspect="1" noChangeArrowheads="1"/>
          </p:cNvPicPr>
          <p:nvPr/>
        </p:nvPicPr>
        <p:blipFill>
          <a:blip r:embed="rId3" cstate="print"/>
          <a:srcRect/>
          <a:stretch>
            <a:fillRect/>
          </a:stretch>
        </p:blipFill>
        <p:spPr bwMode="auto">
          <a:xfrm>
            <a:off x="500063" y="928688"/>
            <a:ext cx="2624137" cy="5767387"/>
          </a:xfrm>
          <a:prstGeom prst="rect">
            <a:avLst/>
          </a:prstGeom>
          <a:noFill/>
          <a:ln w="9525">
            <a:noFill/>
            <a:miter lim="800000"/>
            <a:headEnd/>
            <a:tailEnd/>
          </a:ln>
        </p:spPr>
      </p:pic>
      <p:pic>
        <p:nvPicPr>
          <p:cNvPr id="8197" name="Picture 5" descr="angle_measure"/>
          <p:cNvPicPr>
            <a:picLocks noChangeAspect="1" noChangeArrowheads="1"/>
          </p:cNvPicPr>
          <p:nvPr/>
        </p:nvPicPr>
        <p:blipFill>
          <a:blip r:embed="rId4" cstate="print"/>
          <a:srcRect/>
          <a:stretch>
            <a:fillRect/>
          </a:stretch>
        </p:blipFill>
        <p:spPr bwMode="auto">
          <a:xfrm>
            <a:off x="5715000" y="928688"/>
            <a:ext cx="2928938" cy="3859212"/>
          </a:xfrm>
          <a:prstGeom prst="rect">
            <a:avLst/>
          </a:prstGeom>
          <a:noFill/>
          <a:ln w="9525">
            <a:noFill/>
            <a:miter lim="800000"/>
            <a:headEnd/>
            <a:tailEnd/>
          </a:ln>
        </p:spPr>
      </p:pic>
      <p:pic>
        <p:nvPicPr>
          <p:cNvPr id="8198" name="Picture 5" descr="uw_camera"/>
          <p:cNvPicPr>
            <a:picLocks noChangeAspect="1" noChangeArrowheads="1"/>
          </p:cNvPicPr>
          <p:nvPr/>
        </p:nvPicPr>
        <p:blipFill>
          <a:blip r:embed="rId5" cstate="print"/>
          <a:srcRect/>
          <a:stretch>
            <a:fillRect/>
          </a:stretch>
        </p:blipFill>
        <p:spPr bwMode="auto">
          <a:xfrm>
            <a:off x="3429000" y="4956175"/>
            <a:ext cx="5214938" cy="1714500"/>
          </a:xfrm>
          <a:prstGeom prst="rect">
            <a:avLst/>
          </a:prstGeom>
          <a:noFill/>
          <a:ln w="9525">
            <a:noFill/>
            <a:miter lim="800000"/>
            <a:headEnd/>
            <a:tailEnd/>
          </a:ln>
        </p:spPr>
      </p:pic>
      <p:sp>
        <p:nvSpPr>
          <p:cNvPr id="9" name="タイトル 1"/>
          <p:cNvSpPr txBox="1">
            <a:spLocks/>
          </p:cNvSpPr>
          <p:nvPr/>
        </p:nvSpPr>
        <p:spPr bwMode="auto">
          <a:xfrm>
            <a:off x="142844" y="55563"/>
            <a:ext cx="850112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Experimental Parts </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12" name="テキスト ボックス 11"/>
          <p:cNvSpPr txBox="1"/>
          <p:nvPr/>
        </p:nvSpPr>
        <p:spPr>
          <a:xfrm>
            <a:off x="642910" y="1285860"/>
            <a:ext cx="2282997" cy="1015663"/>
          </a:xfrm>
          <a:prstGeom prst="rect">
            <a:avLst/>
          </a:prstGeom>
          <a:noFill/>
        </p:spPr>
        <p:txBody>
          <a:bodyPr wrap="none">
            <a:spAutoFit/>
          </a:bodyPr>
          <a:lstStyle/>
          <a:p>
            <a:pPr marL="0" lvl="1">
              <a:defRPr/>
            </a:pPr>
            <a:r>
              <a:rPr lang="en-US" altLang="ja-JP" sz="2000" dirty="0" smtClean="0">
                <a:solidFill>
                  <a:schemeClr val="bg1"/>
                </a:solidFill>
                <a:latin typeface="+mn-ea"/>
                <a:ea typeface="+mn-ea"/>
              </a:rPr>
              <a:t>7m riser pipe model</a:t>
            </a:r>
          </a:p>
          <a:p>
            <a:pPr marL="0" lvl="1">
              <a:defRPr/>
            </a:pPr>
            <a:r>
              <a:rPr lang="en-US" altLang="ja-JP" sz="2000" dirty="0" smtClean="0">
                <a:solidFill>
                  <a:schemeClr val="bg1"/>
                </a:solidFill>
                <a:latin typeface="+mn-ea"/>
                <a:ea typeface="+mn-ea"/>
              </a:rPr>
              <a:t>and</a:t>
            </a:r>
          </a:p>
          <a:p>
            <a:pPr marL="0" lvl="1">
              <a:defRPr/>
            </a:pPr>
            <a:r>
              <a:rPr lang="en-US" altLang="ja-JP" sz="2000" dirty="0" smtClean="0">
                <a:solidFill>
                  <a:schemeClr val="bg1"/>
                </a:solidFill>
                <a:latin typeface="+mn-ea"/>
                <a:ea typeface="+mn-ea"/>
              </a:rPr>
              <a:t>vessel model</a:t>
            </a:r>
            <a:endParaRPr lang="ja-JP" altLang="en-US" dirty="0">
              <a:ea typeface="ＭＳ Ｐ明朝" pitchFamily="18" charset="-128"/>
            </a:endParaRPr>
          </a:p>
        </p:txBody>
      </p:sp>
      <p:cxnSp>
        <p:nvCxnSpPr>
          <p:cNvPr id="20" name="直線コネクタ 19"/>
          <p:cNvCxnSpPr/>
          <p:nvPr/>
        </p:nvCxnSpPr>
        <p:spPr bwMode="auto">
          <a:xfrm>
            <a:off x="4644008" y="1052736"/>
            <a:ext cx="0" cy="3744416"/>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2" name="グループ化 12"/>
          <p:cNvGrpSpPr/>
          <p:nvPr/>
        </p:nvGrpSpPr>
        <p:grpSpPr>
          <a:xfrm>
            <a:off x="3571868" y="1297892"/>
            <a:ext cx="1616113" cy="3099209"/>
            <a:chOff x="3546963" y="2285992"/>
            <a:chExt cx="1616113" cy="3099209"/>
          </a:xfrm>
        </p:grpSpPr>
        <p:pic>
          <p:nvPicPr>
            <p:cNvPr id="14" name="図 33"/>
            <p:cNvPicPr>
              <a:picLocks noChangeAspect="1" noChangeArrowheads="1"/>
            </p:cNvPicPr>
            <p:nvPr/>
          </p:nvPicPr>
          <p:blipFill>
            <a:blip r:embed="rId6" cstate="print"/>
            <a:srcRect/>
            <a:stretch>
              <a:fillRect/>
            </a:stretch>
          </p:blipFill>
          <p:spPr bwMode="auto">
            <a:xfrm>
              <a:off x="4286248" y="2357430"/>
              <a:ext cx="685800" cy="2495550"/>
            </a:xfrm>
            <a:prstGeom prst="rect">
              <a:avLst/>
            </a:prstGeom>
            <a:noFill/>
            <a:ln w="9525">
              <a:noFill/>
              <a:miter lim="800000"/>
              <a:headEnd/>
              <a:tailEnd/>
            </a:ln>
          </p:spPr>
        </p:pic>
        <p:sp>
          <p:nvSpPr>
            <p:cNvPr id="15" name="Line 42"/>
            <p:cNvSpPr>
              <a:spLocks noChangeShapeType="1"/>
            </p:cNvSpPr>
            <p:nvPr/>
          </p:nvSpPr>
          <p:spPr bwMode="auto">
            <a:xfrm flipH="1">
              <a:off x="4143372" y="2285992"/>
              <a:ext cx="0" cy="2500330"/>
            </a:xfrm>
            <a:prstGeom prst="line">
              <a:avLst/>
            </a:prstGeom>
            <a:noFill/>
            <a:ln w="25400">
              <a:solidFill>
                <a:srgbClr val="008000"/>
              </a:solidFill>
              <a:round/>
              <a:headEnd type="triangle"/>
              <a:tailEnd type="triangle" w="med" len="med"/>
            </a:ln>
          </p:spPr>
          <p:txBody>
            <a:bodyPr/>
            <a:lstStyle/>
            <a:p>
              <a:endParaRPr lang="ja-JP" altLang="en-US"/>
            </a:p>
          </p:txBody>
        </p:sp>
        <p:sp>
          <p:nvSpPr>
            <p:cNvPr id="16" name="Line 42"/>
            <p:cNvSpPr>
              <a:spLocks noChangeShapeType="1"/>
            </p:cNvSpPr>
            <p:nvPr/>
          </p:nvSpPr>
          <p:spPr bwMode="auto">
            <a:xfrm>
              <a:off x="4214810" y="4954016"/>
              <a:ext cx="785818" cy="0"/>
            </a:xfrm>
            <a:prstGeom prst="line">
              <a:avLst/>
            </a:prstGeom>
            <a:noFill/>
            <a:ln w="25400">
              <a:solidFill>
                <a:srgbClr val="008000"/>
              </a:solidFill>
              <a:round/>
              <a:headEnd type="triangle"/>
              <a:tailEnd type="triangle" w="med" len="med"/>
            </a:ln>
          </p:spPr>
          <p:txBody>
            <a:bodyPr/>
            <a:lstStyle/>
            <a:p>
              <a:endParaRPr lang="ja-JP" altLang="en-US"/>
            </a:p>
          </p:txBody>
        </p:sp>
        <p:sp>
          <p:nvSpPr>
            <p:cNvPr id="17" name="Text Box 30"/>
            <p:cNvSpPr txBox="1">
              <a:spLocks noChangeArrowheads="1"/>
            </p:cNvSpPr>
            <p:nvPr/>
          </p:nvSpPr>
          <p:spPr bwMode="auto">
            <a:xfrm>
              <a:off x="3546963" y="3000372"/>
              <a:ext cx="646331" cy="830997"/>
            </a:xfrm>
            <a:prstGeom prst="rect">
              <a:avLst/>
            </a:prstGeom>
            <a:noFill/>
            <a:ln w="38100" algn="ctr">
              <a:noFill/>
              <a:miter lim="800000"/>
              <a:headEnd/>
              <a:tailEnd/>
            </a:ln>
          </p:spPr>
          <p:txBody>
            <a:bodyPr wrap="none">
              <a:spAutoFit/>
            </a:bodyPr>
            <a:lstStyle/>
            <a:p>
              <a:pPr>
                <a:defRPr/>
              </a:pPr>
              <a:r>
                <a:rPr lang="en-US" altLang="ja-JP" sz="2400" dirty="0" smtClean="0">
                  <a:solidFill>
                    <a:srgbClr val="008000"/>
                  </a:solidFill>
                  <a:latin typeface="+mn-ea"/>
                  <a:ea typeface="+mn-ea"/>
                </a:rPr>
                <a:t>150</a:t>
              </a:r>
            </a:p>
            <a:p>
              <a:pPr>
                <a:defRPr/>
              </a:pPr>
              <a:r>
                <a:rPr lang="en-US" altLang="ja-JP" sz="2400" dirty="0" smtClean="0">
                  <a:solidFill>
                    <a:srgbClr val="008000"/>
                  </a:solidFill>
                  <a:latin typeface="+mn-ea"/>
                  <a:ea typeface="+mn-ea"/>
                </a:rPr>
                <a:t>mm</a:t>
              </a:r>
              <a:endParaRPr lang="en-US" altLang="ja-JP" sz="2400" dirty="0">
                <a:solidFill>
                  <a:srgbClr val="008000"/>
                </a:solidFill>
                <a:latin typeface="+mn-ea"/>
                <a:ea typeface="+mn-ea"/>
              </a:endParaRPr>
            </a:p>
          </p:txBody>
        </p:sp>
        <p:sp>
          <p:nvSpPr>
            <p:cNvPr id="18" name="Text Box 30"/>
            <p:cNvSpPr txBox="1">
              <a:spLocks noChangeArrowheads="1"/>
            </p:cNvSpPr>
            <p:nvPr/>
          </p:nvSpPr>
          <p:spPr bwMode="auto">
            <a:xfrm>
              <a:off x="4218586" y="4923536"/>
              <a:ext cx="944490" cy="461665"/>
            </a:xfrm>
            <a:prstGeom prst="rect">
              <a:avLst/>
            </a:prstGeom>
            <a:noFill/>
            <a:ln w="38100" algn="ctr">
              <a:noFill/>
              <a:miter lim="800000"/>
              <a:headEnd/>
              <a:tailEnd/>
            </a:ln>
          </p:spPr>
          <p:txBody>
            <a:bodyPr wrap="none">
              <a:spAutoFit/>
            </a:bodyPr>
            <a:lstStyle/>
            <a:p>
              <a:pPr>
                <a:defRPr/>
              </a:pPr>
              <a:r>
                <a:rPr lang="en-US" altLang="ja-JP" sz="2400" dirty="0" smtClean="0">
                  <a:solidFill>
                    <a:srgbClr val="008000"/>
                  </a:solidFill>
                  <a:latin typeface="+mn-ea"/>
                  <a:ea typeface="+mn-ea"/>
                </a:rPr>
                <a:t>40mm</a:t>
              </a:r>
              <a:endParaRPr lang="en-US" altLang="ja-JP" sz="2400" dirty="0">
                <a:solidFill>
                  <a:srgbClr val="008000"/>
                </a:solidFill>
                <a:latin typeface="+mn-ea"/>
                <a:ea typeface="+mn-ea"/>
              </a:endParaRPr>
            </a:p>
          </p:txBody>
        </p:sp>
      </p:grpSp>
      <p:sp>
        <p:nvSpPr>
          <p:cNvPr id="19"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en-US" altLang="ja-JP" dirty="0" smtClean="0"/>
              <a:t>Experimental Set Up (1m) </a:t>
            </a:r>
            <a:endParaRPr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2EB5C050-F312-496B-AF4C-49800E6F5EC9}" type="slidenum">
              <a:rPr lang="en-US" altLang="ja-JP" smtClean="0"/>
              <a:pPr>
                <a:defRPr/>
              </a:pPr>
              <a:t>148</a:t>
            </a:fld>
            <a:r>
              <a:rPr lang="en-US" altLang="ja-JP" smtClean="0"/>
              <a:t>]</a:t>
            </a:r>
            <a:endParaRPr lang="en-US" altLang="ja-JP"/>
          </a:p>
        </p:txBody>
      </p:sp>
      <p:sp>
        <p:nvSpPr>
          <p:cNvPr id="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7" name="riser1.wmv">
            <a:hlinkClick r:id="" action="ppaction://media"/>
          </p:cNvPr>
          <p:cNvPicPr>
            <a:picLocks noRot="1" noChangeAspect="1"/>
          </p:cNvPicPr>
          <p:nvPr>
            <a:videoFile r:link="rId1"/>
          </p:nvPr>
        </p:nvPicPr>
        <p:blipFill>
          <a:blip r:embed="rId4" cstate="print"/>
          <a:stretch>
            <a:fillRect/>
          </a:stretch>
        </p:blipFill>
        <p:spPr>
          <a:xfrm>
            <a:off x="214282" y="857232"/>
            <a:ext cx="8679717" cy="578647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tx1"/>
                </a:solidFill>
              </a:rPr>
              <a:t>Vortex Induced Vibration (VIV)</a:t>
            </a:r>
            <a:endParaRPr kumimoji="1" lang="ja-JP" altLang="en-US" dirty="0">
              <a:solidFill>
                <a:schemeClr val="tx1"/>
              </a:solidFill>
            </a:endParaRPr>
          </a:p>
        </p:txBody>
      </p:sp>
      <p:sp>
        <p:nvSpPr>
          <p:cNvPr id="4" name="スライド番号プレースホルダ 3"/>
          <p:cNvSpPr>
            <a:spLocks noGrp="1"/>
          </p:cNvSpPr>
          <p:nvPr>
            <p:ph type="sldNum" sz="quarter" idx="10"/>
          </p:nvPr>
        </p:nvSpPr>
        <p:spPr/>
        <p:txBody>
          <a:bodyPr/>
          <a:lstStyle/>
          <a:p>
            <a:pPr>
              <a:defRPr/>
            </a:pPr>
            <a:r>
              <a:rPr lang="en-US" altLang="ja-JP" smtClean="0"/>
              <a:t>[</a:t>
            </a:r>
            <a:fld id="{2EB5C050-F312-496B-AF4C-49800E6F5EC9}" type="slidenum">
              <a:rPr lang="en-US" altLang="ja-JP" smtClean="0"/>
              <a:pPr>
                <a:defRPr/>
              </a:pPr>
              <a:t>149</a:t>
            </a:fld>
            <a:r>
              <a:rPr lang="en-US" altLang="ja-JP" smtClean="0"/>
              <a:t>]</a:t>
            </a:r>
            <a:endParaRPr lang="en-US" altLang="ja-JP"/>
          </a:p>
        </p:txBody>
      </p:sp>
      <p:sp>
        <p:nvSpPr>
          <p:cNvPr id="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7" name="riser2.wmv">
            <a:hlinkClick r:id="" action="ppaction://media"/>
          </p:cNvPr>
          <p:cNvPicPr>
            <a:picLocks noRot="1" noChangeAspect="1"/>
          </p:cNvPicPr>
          <p:nvPr>
            <a:videoFile r:link="rId1"/>
          </p:nvPr>
        </p:nvPicPr>
        <p:blipFill>
          <a:blip r:embed="rId4" cstate="print"/>
          <a:stretch>
            <a:fillRect/>
          </a:stretch>
        </p:blipFill>
        <p:spPr>
          <a:xfrm>
            <a:off x="142843" y="857232"/>
            <a:ext cx="8894031" cy="59293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The Same Period of Pendulums</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pic>
        <p:nvPicPr>
          <p:cNvPr id="524290" name="Picture 2" descr="C:\Users\cacsd01\Documents\○教育\lec11\lsc1-fig2.JPG"/>
          <p:cNvPicPr>
            <a:picLocks noChangeAspect="1" noChangeArrowheads="1"/>
          </p:cNvPicPr>
          <p:nvPr/>
        </p:nvPicPr>
        <p:blipFill>
          <a:blip r:embed="rId2" cstate="print"/>
          <a:srcRect/>
          <a:stretch>
            <a:fillRect/>
          </a:stretch>
        </p:blipFill>
        <p:spPr bwMode="auto">
          <a:xfrm>
            <a:off x="0" y="842210"/>
            <a:ext cx="9144000" cy="6027822"/>
          </a:xfrm>
          <a:prstGeom prst="rect">
            <a:avLst/>
          </a:prstGeom>
          <a:noFill/>
        </p:spPr>
      </p:pic>
      <p:sp>
        <p:nvSpPr>
          <p:cNvPr id="4"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5" name="スライド番号プレースホルダ 3"/>
          <p:cNvSpPr>
            <a:spLocks noGrp="1"/>
          </p:cNvSpPr>
          <p:nvPr>
            <p:ph type="sldNum" sz="quarter" idx="10"/>
          </p:nvPr>
        </p:nvSpPr>
        <p:spPr>
          <a:xfrm>
            <a:off x="7162800" y="0"/>
            <a:ext cx="1981200" cy="215900"/>
          </a:xfrm>
        </p:spPr>
        <p:txBody>
          <a:bodyPr/>
          <a:lstStyle/>
          <a:p>
            <a:pPr>
              <a:defRPr/>
            </a:pPr>
            <a:r>
              <a:rPr lang="en-US" altLang="ja-JP" dirty="0" smtClean="0"/>
              <a:t>[</a:t>
            </a:r>
            <a:fld id="{98C023D6-8F3A-4E4B-9580-54F15910841A}" type="slidenum">
              <a:rPr lang="en-US" altLang="ja-JP" smtClean="0"/>
              <a:pPr>
                <a:defRPr/>
              </a:pPr>
              <a:t>15</a:t>
            </a:fld>
            <a:r>
              <a:rPr lang="en-US" altLang="ja-JP" dirty="0" smtClean="0"/>
              <a:t>]</a:t>
            </a:r>
            <a:endParaRPr lang="en-US" altLang="ja-JP"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285750" y="1000125"/>
          <a:ext cx="8501122" cy="5715040"/>
        </p:xfrm>
        <a:graphic>
          <a:graphicData uri="http://schemas.openxmlformats.org/drawingml/2006/table">
            <a:tbl>
              <a:tblPr firstRow="1" bandRow="1">
                <a:tableStyleId>{69CF1AB2-1976-4502-BF36-3FF5EA218861}</a:tableStyleId>
              </a:tblPr>
              <a:tblGrid>
                <a:gridCol w="4250561"/>
                <a:gridCol w="4250561"/>
              </a:tblGrid>
              <a:tr h="4572032">
                <a:tc>
                  <a:txBody>
                    <a:bodyPr/>
                    <a:lstStyle/>
                    <a:p>
                      <a:endParaRPr kumimoji="1" lang="ja-JP" altLang="en-US" dirty="0"/>
                    </a:p>
                  </a:txBody>
                  <a:tcPr/>
                </a:tc>
                <a:tc>
                  <a:txBody>
                    <a:bodyPr/>
                    <a:lstStyle/>
                    <a:p>
                      <a:endParaRPr kumimoji="1" lang="ja-JP" altLang="en-US" dirty="0"/>
                    </a:p>
                  </a:txBody>
                  <a:tcPr/>
                </a:tc>
              </a:tr>
              <a:tr h="1143008">
                <a:tc>
                  <a:txBody>
                    <a:bodyPr/>
                    <a:lstStyle/>
                    <a:p>
                      <a:r>
                        <a:rPr kumimoji="1" lang="ja-JP" altLang="en-US" dirty="0" smtClean="0"/>
                        <a:t>スラスト力は適切</a:t>
                      </a:r>
                      <a:endParaRPr kumimoji="1" lang="ja-JP" altLang="en-US" dirty="0"/>
                    </a:p>
                  </a:txBody>
                  <a:tcPr/>
                </a:tc>
                <a:tc>
                  <a:txBody>
                    <a:bodyPr/>
                    <a:lstStyle/>
                    <a:p>
                      <a:r>
                        <a:rPr kumimoji="1" lang="ja-JP" altLang="en-US" dirty="0" smtClean="0"/>
                        <a:t>スラスタが回転する</a:t>
                      </a:r>
                      <a:endParaRPr kumimoji="1" lang="ja-JP" altLang="en-US" dirty="0"/>
                    </a:p>
                  </a:txBody>
                  <a:tcPr/>
                </a:tc>
              </a:tr>
            </a:tbl>
          </a:graphicData>
        </a:graphic>
      </p:graphicFrame>
      <p:sp>
        <p:nvSpPr>
          <p:cNvPr id="41997" name="タイトル 1"/>
          <p:cNvSpPr>
            <a:spLocks noGrp="1"/>
          </p:cNvSpPr>
          <p:nvPr>
            <p:ph type="title"/>
          </p:nvPr>
        </p:nvSpPr>
        <p:spPr/>
        <p:txBody>
          <a:bodyPr/>
          <a:lstStyle/>
          <a:p>
            <a:r>
              <a:rPr lang="en-US" altLang="ja-JP" dirty="0" smtClean="0"/>
              <a:t>Conventional Method (c=0)</a:t>
            </a:r>
            <a:endParaRPr lang="ja-JP" altLang="en-US" dirty="0" smtClean="0"/>
          </a:p>
        </p:txBody>
      </p:sp>
      <p:sp>
        <p:nvSpPr>
          <p:cNvPr id="3" name="スライド番号プレースホルダ 2"/>
          <p:cNvSpPr>
            <a:spLocks noGrp="1"/>
          </p:cNvSpPr>
          <p:nvPr>
            <p:ph type="sldNum" sz="quarter" idx="10"/>
          </p:nvPr>
        </p:nvSpPr>
        <p:spPr/>
        <p:txBody>
          <a:bodyPr/>
          <a:lstStyle/>
          <a:p>
            <a:pPr>
              <a:defRPr/>
            </a:pPr>
            <a:r>
              <a:rPr lang="en-US" altLang="ja-JP" smtClean="0"/>
              <a:t>[</a:t>
            </a:r>
            <a:fld id="{397893F3-B54B-41B0-ADDB-B834FC55FA77}" type="slidenum">
              <a:rPr lang="en-US" altLang="ja-JP" smtClean="0"/>
              <a:pPr>
                <a:defRPr/>
              </a:pPr>
              <a:t>150</a:t>
            </a:fld>
            <a:r>
              <a:rPr lang="en-US" altLang="ja-JP" smtClean="0"/>
              <a:t>]</a:t>
            </a:r>
            <a:endParaRPr lang="en-US" altLang="ja-JP"/>
          </a:p>
        </p:txBody>
      </p:sp>
      <p:pic>
        <p:nvPicPr>
          <p:cNvPr id="41999" name="Picture 3"/>
          <p:cNvPicPr>
            <a:picLocks noChangeAspect="1" noChangeArrowheads="1"/>
          </p:cNvPicPr>
          <p:nvPr/>
        </p:nvPicPr>
        <p:blipFill>
          <a:blip r:embed="rId3" cstate="print"/>
          <a:srcRect/>
          <a:stretch>
            <a:fillRect/>
          </a:stretch>
        </p:blipFill>
        <p:spPr bwMode="auto">
          <a:xfrm>
            <a:off x="4894263" y="1044575"/>
            <a:ext cx="3562350" cy="4476750"/>
          </a:xfrm>
          <a:prstGeom prst="rect">
            <a:avLst/>
          </a:prstGeom>
          <a:noFill/>
          <a:ln w="9525">
            <a:noFill/>
            <a:miter lim="800000"/>
            <a:headEnd/>
            <a:tailEnd/>
          </a:ln>
        </p:spPr>
      </p:pic>
      <p:pic>
        <p:nvPicPr>
          <p:cNvPr id="42000" name="Picture 2"/>
          <p:cNvPicPr>
            <a:picLocks noChangeAspect="1" noChangeArrowheads="1"/>
          </p:cNvPicPr>
          <p:nvPr/>
        </p:nvPicPr>
        <p:blipFill>
          <a:blip r:embed="rId4" cstate="print"/>
          <a:srcRect/>
          <a:stretch>
            <a:fillRect/>
          </a:stretch>
        </p:blipFill>
        <p:spPr bwMode="auto">
          <a:xfrm>
            <a:off x="625475" y="1050925"/>
            <a:ext cx="3476625" cy="4448175"/>
          </a:xfrm>
          <a:prstGeom prst="rect">
            <a:avLst/>
          </a:prstGeom>
          <a:noFill/>
          <a:ln w="9525">
            <a:noFill/>
            <a:miter lim="800000"/>
            <a:headEnd/>
            <a:tailEnd/>
          </a:ln>
        </p:spPr>
      </p:pic>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285750" y="1000125"/>
          <a:ext cx="8501122" cy="5715040"/>
        </p:xfrm>
        <a:graphic>
          <a:graphicData uri="http://schemas.openxmlformats.org/drawingml/2006/table">
            <a:tbl>
              <a:tblPr firstRow="1" bandRow="1">
                <a:tableStyleId>{69CF1AB2-1976-4502-BF36-3FF5EA218861}</a:tableStyleId>
              </a:tblPr>
              <a:tblGrid>
                <a:gridCol w="4250561"/>
                <a:gridCol w="4250561"/>
              </a:tblGrid>
              <a:tr h="4572032">
                <a:tc>
                  <a:txBody>
                    <a:bodyPr/>
                    <a:lstStyle/>
                    <a:p>
                      <a:endParaRPr kumimoji="1" lang="ja-JP" altLang="en-US" dirty="0"/>
                    </a:p>
                  </a:txBody>
                  <a:tcPr/>
                </a:tc>
                <a:tc>
                  <a:txBody>
                    <a:bodyPr/>
                    <a:lstStyle/>
                    <a:p>
                      <a:endParaRPr kumimoji="1" lang="ja-JP" altLang="en-US" dirty="0"/>
                    </a:p>
                  </a:txBody>
                  <a:tcPr/>
                </a:tc>
              </a:tr>
              <a:tr h="1143008">
                <a:tc>
                  <a:txBody>
                    <a:bodyPr/>
                    <a:lstStyle/>
                    <a:p>
                      <a:r>
                        <a:rPr kumimoji="1" lang="ja-JP" altLang="en-US" dirty="0" smtClean="0"/>
                        <a:t>スラスト力が過大</a:t>
                      </a:r>
                      <a:endParaRPr kumimoji="1" lang="ja-JP" altLang="en-US" dirty="0"/>
                    </a:p>
                  </a:txBody>
                  <a:tcPr/>
                </a:tc>
                <a:tc>
                  <a:txBody>
                    <a:bodyPr/>
                    <a:lstStyle/>
                    <a:p>
                      <a:r>
                        <a:rPr kumimoji="1" lang="ja-JP" altLang="en-US" dirty="0" smtClean="0"/>
                        <a:t>首振りは余り行わない</a:t>
                      </a:r>
                      <a:endParaRPr kumimoji="1" lang="ja-JP" altLang="en-US" dirty="0"/>
                    </a:p>
                  </a:txBody>
                  <a:tcPr/>
                </a:tc>
              </a:tr>
            </a:tbl>
          </a:graphicData>
        </a:graphic>
      </p:graphicFrame>
      <p:sp>
        <p:nvSpPr>
          <p:cNvPr id="43021" name="タイトル 1"/>
          <p:cNvSpPr>
            <a:spLocks noGrp="1"/>
          </p:cNvSpPr>
          <p:nvPr>
            <p:ph type="title"/>
          </p:nvPr>
        </p:nvSpPr>
        <p:spPr/>
        <p:txBody>
          <a:bodyPr/>
          <a:lstStyle/>
          <a:p>
            <a:r>
              <a:rPr lang="en-US" altLang="ja-JP" dirty="0" smtClean="0"/>
              <a:t>Quasi-Optimal Solution (1)</a:t>
            </a:r>
            <a:endParaRPr lang="ja-JP" altLang="en-US" dirty="0" smtClean="0"/>
          </a:p>
        </p:txBody>
      </p:sp>
      <p:sp>
        <p:nvSpPr>
          <p:cNvPr id="3" name="スライド番号プレースホルダ 2"/>
          <p:cNvSpPr>
            <a:spLocks noGrp="1"/>
          </p:cNvSpPr>
          <p:nvPr>
            <p:ph type="sldNum" sz="quarter" idx="10"/>
          </p:nvPr>
        </p:nvSpPr>
        <p:spPr/>
        <p:txBody>
          <a:bodyPr/>
          <a:lstStyle/>
          <a:p>
            <a:pPr>
              <a:defRPr/>
            </a:pPr>
            <a:r>
              <a:rPr lang="en-US" altLang="ja-JP" smtClean="0"/>
              <a:t>[</a:t>
            </a:r>
            <a:fld id="{CF3A11DF-341C-4099-8EE8-E1031DE83F9B}" type="slidenum">
              <a:rPr lang="en-US" altLang="ja-JP" smtClean="0"/>
              <a:pPr>
                <a:defRPr/>
              </a:pPr>
              <a:t>151</a:t>
            </a:fld>
            <a:r>
              <a:rPr lang="en-US" altLang="ja-JP" smtClean="0"/>
              <a:t>]</a:t>
            </a:r>
            <a:endParaRPr lang="en-US" altLang="ja-JP"/>
          </a:p>
        </p:txBody>
      </p:sp>
      <p:pic>
        <p:nvPicPr>
          <p:cNvPr id="43023" name="Picture 2"/>
          <p:cNvPicPr>
            <a:picLocks noChangeAspect="1" noChangeArrowheads="1"/>
          </p:cNvPicPr>
          <p:nvPr/>
        </p:nvPicPr>
        <p:blipFill>
          <a:blip r:embed="rId3" cstate="print"/>
          <a:srcRect/>
          <a:stretch>
            <a:fillRect/>
          </a:stretch>
        </p:blipFill>
        <p:spPr bwMode="auto">
          <a:xfrm>
            <a:off x="642938" y="1041400"/>
            <a:ext cx="3524250" cy="4486275"/>
          </a:xfrm>
          <a:prstGeom prst="rect">
            <a:avLst/>
          </a:prstGeom>
          <a:noFill/>
          <a:ln w="9525">
            <a:noFill/>
            <a:miter lim="800000"/>
            <a:headEnd/>
            <a:tailEnd/>
          </a:ln>
        </p:spPr>
      </p:pic>
      <p:pic>
        <p:nvPicPr>
          <p:cNvPr id="43024" name="Picture 3"/>
          <p:cNvPicPr>
            <a:picLocks noChangeAspect="1" noChangeArrowheads="1"/>
          </p:cNvPicPr>
          <p:nvPr/>
        </p:nvPicPr>
        <p:blipFill>
          <a:blip r:embed="rId4" cstate="print"/>
          <a:srcRect/>
          <a:stretch>
            <a:fillRect/>
          </a:stretch>
        </p:blipFill>
        <p:spPr bwMode="auto">
          <a:xfrm>
            <a:off x="4872038" y="1049338"/>
            <a:ext cx="3448050" cy="4467225"/>
          </a:xfrm>
          <a:prstGeom prst="rect">
            <a:avLst/>
          </a:prstGeom>
          <a:noFill/>
          <a:ln w="9525">
            <a:noFill/>
            <a:miter lim="800000"/>
            <a:headEnd/>
            <a:tailEnd/>
          </a:ln>
        </p:spPr>
      </p:pic>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285750" y="1000125"/>
          <a:ext cx="8501122" cy="5715040"/>
        </p:xfrm>
        <a:graphic>
          <a:graphicData uri="http://schemas.openxmlformats.org/drawingml/2006/table">
            <a:tbl>
              <a:tblPr firstRow="1" bandRow="1">
                <a:tableStyleId>{69CF1AB2-1976-4502-BF36-3FF5EA218861}</a:tableStyleId>
              </a:tblPr>
              <a:tblGrid>
                <a:gridCol w="4250561"/>
                <a:gridCol w="4250561"/>
              </a:tblGrid>
              <a:tr h="4572032">
                <a:tc>
                  <a:txBody>
                    <a:bodyPr/>
                    <a:lstStyle/>
                    <a:p>
                      <a:endParaRPr kumimoji="1" lang="ja-JP" altLang="en-US" dirty="0"/>
                    </a:p>
                  </a:txBody>
                  <a:tcPr/>
                </a:tc>
                <a:tc>
                  <a:txBody>
                    <a:bodyPr/>
                    <a:lstStyle/>
                    <a:p>
                      <a:endParaRPr kumimoji="1" lang="ja-JP" altLang="en-US" dirty="0"/>
                    </a:p>
                  </a:txBody>
                  <a:tcPr/>
                </a:tc>
              </a:tr>
              <a:tr h="1143008">
                <a:tc>
                  <a:txBody>
                    <a:bodyPr/>
                    <a:lstStyle/>
                    <a:p>
                      <a:r>
                        <a:rPr kumimoji="1" lang="ja-JP" altLang="en-US" dirty="0" smtClean="0"/>
                        <a:t>スラスト力は適切</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首振角制約をほぼ満たす</a:t>
                      </a:r>
                    </a:p>
                    <a:p>
                      <a:endParaRPr kumimoji="1" lang="ja-JP" altLang="en-US" dirty="0"/>
                    </a:p>
                  </a:txBody>
                  <a:tcPr/>
                </a:tc>
              </a:tr>
            </a:tbl>
          </a:graphicData>
        </a:graphic>
      </p:graphicFrame>
      <p:sp>
        <p:nvSpPr>
          <p:cNvPr id="44045" name="タイトル 1"/>
          <p:cNvSpPr>
            <a:spLocks noGrp="1"/>
          </p:cNvSpPr>
          <p:nvPr>
            <p:ph type="title"/>
          </p:nvPr>
        </p:nvSpPr>
        <p:spPr/>
        <p:txBody>
          <a:bodyPr/>
          <a:lstStyle/>
          <a:p>
            <a:r>
              <a:rPr lang="en-US" altLang="ja-JP" dirty="0" smtClean="0"/>
              <a:t>Quasi-Optimal Solution (2)</a:t>
            </a:r>
            <a:endParaRPr lang="ja-JP" altLang="en-US" dirty="0" smtClean="0"/>
          </a:p>
        </p:txBody>
      </p:sp>
      <p:sp>
        <p:nvSpPr>
          <p:cNvPr id="3" name="スライド番号プレースホルダ 2"/>
          <p:cNvSpPr>
            <a:spLocks noGrp="1"/>
          </p:cNvSpPr>
          <p:nvPr>
            <p:ph type="sldNum" sz="quarter" idx="10"/>
          </p:nvPr>
        </p:nvSpPr>
        <p:spPr/>
        <p:txBody>
          <a:bodyPr/>
          <a:lstStyle/>
          <a:p>
            <a:pPr>
              <a:defRPr/>
            </a:pPr>
            <a:r>
              <a:rPr lang="en-US" altLang="ja-JP" smtClean="0"/>
              <a:t>[</a:t>
            </a:r>
            <a:fld id="{13A46750-B4B5-4EB6-AE7A-C49DB8745955}" type="slidenum">
              <a:rPr lang="en-US" altLang="ja-JP" smtClean="0"/>
              <a:pPr>
                <a:defRPr/>
              </a:pPr>
              <a:t>152</a:t>
            </a:fld>
            <a:r>
              <a:rPr lang="en-US" altLang="ja-JP" smtClean="0"/>
              <a:t>]</a:t>
            </a:r>
            <a:endParaRPr lang="en-US" altLang="ja-JP"/>
          </a:p>
        </p:txBody>
      </p:sp>
      <p:pic>
        <p:nvPicPr>
          <p:cNvPr id="44047" name="Picture 2"/>
          <p:cNvPicPr>
            <a:picLocks noChangeAspect="1" noChangeArrowheads="1"/>
          </p:cNvPicPr>
          <p:nvPr/>
        </p:nvPicPr>
        <p:blipFill>
          <a:blip r:embed="rId3" cstate="print"/>
          <a:srcRect/>
          <a:stretch>
            <a:fillRect/>
          </a:stretch>
        </p:blipFill>
        <p:spPr bwMode="auto">
          <a:xfrm>
            <a:off x="638175" y="1044575"/>
            <a:ext cx="3533775" cy="4467225"/>
          </a:xfrm>
          <a:prstGeom prst="rect">
            <a:avLst/>
          </a:prstGeom>
          <a:noFill/>
          <a:ln w="9525">
            <a:noFill/>
            <a:miter lim="800000"/>
            <a:headEnd/>
            <a:tailEnd/>
          </a:ln>
        </p:spPr>
      </p:pic>
      <p:pic>
        <p:nvPicPr>
          <p:cNvPr id="44048" name="Picture 3"/>
          <p:cNvPicPr>
            <a:picLocks noChangeAspect="1" noChangeArrowheads="1"/>
          </p:cNvPicPr>
          <p:nvPr/>
        </p:nvPicPr>
        <p:blipFill>
          <a:blip r:embed="rId4" cstate="print"/>
          <a:srcRect/>
          <a:stretch>
            <a:fillRect/>
          </a:stretch>
        </p:blipFill>
        <p:spPr bwMode="auto">
          <a:xfrm>
            <a:off x="4926013" y="1036638"/>
            <a:ext cx="3524250" cy="4486275"/>
          </a:xfrm>
          <a:prstGeom prst="rect">
            <a:avLst/>
          </a:prstGeom>
          <a:noFill/>
          <a:ln w="9525">
            <a:noFill/>
            <a:miter lim="800000"/>
            <a:headEnd/>
            <a:tailEnd/>
          </a:ln>
        </p:spPr>
      </p:pic>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285750" y="1000125"/>
          <a:ext cx="8501122" cy="5715040"/>
        </p:xfrm>
        <a:graphic>
          <a:graphicData uri="http://schemas.openxmlformats.org/drawingml/2006/table">
            <a:tbl>
              <a:tblPr firstRow="1" bandRow="1">
                <a:tableStyleId>{69CF1AB2-1976-4502-BF36-3FF5EA218861}</a:tableStyleId>
              </a:tblPr>
              <a:tblGrid>
                <a:gridCol w="4250561"/>
                <a:gridCol w="4250561"/>
              </a:tblGrid>
              <a:tr h="4572032">
                <a:tc>
                  <a:txBody>
                    <a:bodyPr/>
                    <a:lstStyle/>
                    <a:p>
                      <a:endParaRPr kumimoji="1" lang="ja-JP" altLang="en-US" dirty="0"/>
                    </a:p>
                  </a:txBody>
                  <a:tcPr/>
                </a:tc>
                <a:tc>
                  <a:txBody>
                    <a:bodyPr/>
                    <a:lstStyle/>
                    <a:p>
                      <a:endParaRPr kumimoji="1" lang="ja-JP" altLang="en-US" dirty="0"/>
                    </a:p>
                  </a:txBody>
                  <a:tcPr/>
                </a:tc>
              </a:tr>
              <a:tr h="11430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スラスト力は暫定法と同様適切</a:t>
                      </a:r>
                    </a:p>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首振角制約を厳守</a:t>
                      </a:r>
                    </a:p>
                    <a:p>
                      <a:endParaRPr kumimoji="1" lang="ja-JP" altLang="en-US" dirty="0"/>
                    </a:p>
                  </a:txBody>
                  <a:tcPr/>
                </a:tc>
              </a:tr>
            </a:tbl>
          </a:graphicData>
        </a:graphic>
      </p:graphicFrame>
      <p:sp>
        <p:nvSpPr>
          <p:cNvPr id="45069" name="タイトル 1"/>
          <p:cNvSpPr>
            <a:spLocks noGrp="1"/>
          </p:cNvSpPr>
          <p:nvPr>
            <p:ph type="title"/>
          </p:nvPr>
        </p:nvSpPr>
        <p:spPr/>
        <p:txBody>
          <a:bodyPr/>
          <a:lstStyle/>
          <a:p>
            <a:r>
              <a:rPr lang="en-US" altLang="ja-JP" dirty="0" smtClean="0"/>
              <a:t>Optimal Solution</a:t>
            </a:r>
            <a:endParaRPr lang="ja-JP" altLang="en-US" dirty="0" smtClean="0"/>
          </a:p>
        </p:txBody>
      </p:sp>
      <p:sp>
        <p:nvSpPr>
          <p:cNvPr id="3" name="スライド番号プレースホルダ 2"/>
          <p:cNvSpPr>
            <a:spLocks noGrp="1"/>
          </p:cNvSpPr>
          <p:nvPr>
            <p:ph type="sldNum" sz="quarter" idx="10"/>
          </p:nvPr>
        </p:nvSpPr>
        <p:spPr/>
        <p:txBody>
          <a:bodyPr/>
          <a:lstStyle/>
          <a:p>
            <a:pPr>
              <a:defRPr/>
            </a:pPr>
            <a:r>
              <a:rPr lang="en-US" altLang="ja-JP" smtClean="0"/>
              <a:t>[</a:t>
            </a:r>
            <a:fld id="{B541A4B5-3DE7-49AD-9A5E-36CEE02AF8AE}" type="slidenum">
              <a:rPr lang="en-US" altLang="ja-JP" smtClean="0"/>
              <a:pPr>
                <a:defRPr/>
              </a:pPr>
              <a:t>153</a:t>
            </a:fld>
            <a:r>
              <a:rPr lang="en-US" altLang="ja-JP" smtClean="0"/>
              <a:t>]</a:t>
            </a:r>
            <a:endParaRPr lang="en-US" altLang="ja-JP"/>
          </a:p>
        </p:txBody>
      </p:sp>
      <p:pic>
        <p:nvPicPr>
          <p:cNvPr id="45071" name="Picture 3"/>
          <p:cNvPicPr>
            <a:picLocks noChangeAspect="1" noChangeArrowheads="1"/>
          </p:cNvPicPr>
          <p:nvPr/>
        </p:nvPicPr>
        <p:blipFill>
          <a:blip r:embed="rId3" cstate="print"/>
          <a:srcRect/>
          <a:stretch>
            <a:fillRect/>
          </a:stretch>
        </p:blipFill>
        <p:spPr bwMode="auto">
          <a:xfrm>
            <a:off x="4887913" y="1027113"/>
            <a:ext cx="3533775" cy="4505325"/>
          </a:xfrm>
          <a:prstGeom prst="rect">
            <a:avLst/>
          </a:prstGeom>
          <a:noFill/>
          <a:ln w="9525">
            <a:noFill/>
            <a:miter lim="800000"/>
            <a:headEnd/>
            <a:tailEnd/>
          </a:ln>
        </p:spPr>
      </p:pic>
      <p:pic>
        <p:nvPicPr>
          <p:cNvPr id="45072" name="Picture 4"/>
          <p:cNvPicPr>
            <a:picLocks noChangeAspect="1" noChangeArrowheads="1"/>
          </p:cNvPicPr>
          <p:nvPr/>
        </p:nvPicPr>
        <p:blipFill>
          <a:blip r:embed="rId4" cstate="print"/>
          <a:srcRect/>
          <a:stretch>
            <a:fillRect/>
          </a:stretch>
        </p:blipFill>
        <p:spPr bwMode="auto">
          <a:xfrm>
            <a:off x="690563" y="1028700"/>
            <a:ext cx="3486150" cy="4495800"/>
          </a:xfrm>
          <a:prstGeom prst="rect">
            <a:avLst/>
          </a:prstGeom>
          <a:noFill/>
          <a:ln w="9525">
            <a:noFill/>
            <a:miter lim="800000"/>
            <a:headEnd/>
            <a:tailEnd/>
          </a:ln>
        </p:spPr>
      </p:pic>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右中かっこ 31"/>
          <p:cNvSpPr/>
          <p:nvPr/>
        </p:nvSpPr>
        <p:spPr>
          <a:xfrm rot="1200000">
            <a:off x="2416415" y="2171644"/>
            <a:ext cx="155448" cy="21600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 name="グループ化 31"/>
          <p:cNvGrpSpPr/>
          <p:nvPr/>
        </p:nvGrpSpPr>
        <p:grpSpPr>
          <a:xfrm rot="4200000">
            <a:off x="4794505" y="3641452"/>
            <a:ext cx="3271590" cy="72000"/>
            <a:chOff x="1804105" y="1867309"/>
            <a:chExt cx="3271590" cy="72000"/>
          </a:xfrm>
        </p:grpSpPr>
        <p:sp>
          <p:nvSpPr>
            <p:cNvPr id="28" name="円/楕円 27"/>
            <p:cNvSpPr/>
            <p:nvPr/>
          </p:nvSpPr>
          <p:spPr>
            <a:xfrm>
              <a:off x="1804105" y="186730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p:cNvCxnSpPr/>
            <p:nvPr/>
          </p:nvCxnSpPr>
          <p:spPr>
            <a:xfrm flipV="1">
              <a:off x="1835695" y="1901842"/>
              <a:ext cx="3240000" cy="2918"/>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 name="グループ化 30"/>
          <p:cNvGrpSpPr/>
          <p:nvPr/>
        </p:nvGrpSpPr>
        <p:grpSpPr>
          <a:xfrm rot="4200000">
            <a:off x="359970" y="3110609"/>
            <a:ext cx="2373248" cy="360000"/>
            <a:chOff x="1796610" y="2026595"/>
            <a:chExt cx="2373248" cy="360000"/>
          </a:xfrm>
        </p:grpSpPr>
        <p:sp>
          <p:nvSpPr>
            <p:cNvPr id="4" name="円/楕円 3"/>
            <p:cNvSpPr/>
            <p:nvPr/>
          </p:nvSpPr>
          <p:spPr>
            <a:xfrm>
              <a:off x="1796610" y="216738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3809892" y="2026595"/>
              <a:ext cx="359966"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p:cNvCxnSpPr/>
            <p:nvPr/>
          </p:nvCxnSpPr>
          <p:spPr>
            <a:xfrm flipV="1">
              <a:off x="1835696" y="2204864"/>
              <a:ext cx="2160000" cy="291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グループ化 30"/>
          <p:cNvGrpSpPr/>
          <p:nvPr/>
        </p:nvGrpSpPr>
        <p:grpSpPr>
          <a:xfrm rot="6600000">
            <a:off x="1051962" y="3121046"/>
            <a:ext cx="2373248" cy="360000"/>
            <a:chOff x="1796610" y="2026595"/>
            <a:chExt cx="2373248" cy="360000"/>
          </a:xfrm>
        </p:grpSpPr>
        <p:sp>
          <p:nvSpPr>
            <p:cNvPr id="16" name="円/楕円 15"/>
            <p:cNvSpPr/>
            <p:nvPr/>
          </p:nvSpPr>
          <p:spPr>
            <a:xfrm>
              <a:off x="1796610" y="216738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809892" y="2026595"/>
              <a:ext cx="359966"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V="1">
              <a:off x="1835696" y="2204864"/>
              <a:ext cx="2160000" cy="291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9" name="直線矢印コネクタ 18"/>
          <p:cNvCxnSpPr/>
          <p:nvPr/>
        </p:nvCxnSpPr>
        <p:spPr>
          <a:xfrm>
            <a:off x="1107915" y="2043938"/>
            <a:ext cx="1584176" cy="1588"/>
          </a:xfrm>
          <a:prstGeom prst="straightConnector1">
            <a:avLst/>
          </a:prstGeom>
          <a:ln w="2540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1064410" y="1124744"/>
            <a:ext cx="1723640"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latin typeface="Segoe Print" pitchFamily="2" charset="0"/>
              </a:rPr>
              <a:t>move</a:t>
            </a:r>
          </a:p>
          <a:p>
            <a:pPr algn="ctr"/>
            <a:r>
              <a:rPr lang="en-US" altLang="ja-JP" dirty="0" smtClean="0">
                <a:solidFill>
                  <a:schemeClr val="tx1"/>
                </a:solidFill>
                <a:latin typeface="Segoe Print" pitchFamily="2" charset="0"/>
              </a:rPr>
              <a:t>quickly</a:t>
            </a:r>
            <a:endParaRPr kumimoji="1" lang="en-US" altLang="ja-JP" dirty="0" smtClean="0">
              <a:solidFill>
                <a:schemeClr val="tx1"/>
              </a:solidFill>
              <a:latin typeface="Segoe Print" pitchFamily="2" charset="0"/>
            </a:endParaRPr>
          </a:p>
        </p:txBody>
      </p:sp>
      <p:grpSp>
        <p:nvGrpSpPr>
          <p:cNvPr id="7" name="グループ化 31"/>
          <p:cNvGrpSpPr/>
          <p:nvPr/>
        </p:nvGrpSpPr>
        <p:grpSpPr>
          <a:xfrm rot="6600000">
            <a:off x="5151160" y="3641452"/>
            <a:ext cx="3271590" cy="72000"/>
            <a:chOff x="1804105" y="1867309"/>
            <a:chExt cx="3271590" cy="72000"/>
          </a:xfrm>
        </p:grpSpPr>
        <p:sp>
          <p:nvSpPr>
            <p:cNvPr id="24" name="円/楕円 23"/>
            <p:cNvSpPr/>
            <p:nvPr/>
          </p:nvSpPr>
          <p:spPr>
            <a:xfrm>
              <a:off x="1804105" y="186730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p:nvPr/>
          </p:nvCxnSpPr>
          <p:spPr>
            <a:xfrm flipV="1">
              <a:off x="1835695" y="1901842"/>
              <a:ext cx="3240000" cy="2918"/>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26" name="直線矢印コネクタ 25"/>
          <p:cNvCxnSpPr/>
          <p:nvPr/>
        </p:nvCxnSpPr>
        <p:spPr>
          <a:xfrm>
            <a:off x="5814068" y="2043938"/>
            <a:ext cx="1584176" cy="1588"/>
          </a:xfrm>
          <a:prstGeom prst="straightConnector1">
            <a:avLst/>
          </a:prstGeom>
          <a:ln w="2540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6421763" y="4031793"/>
            <a:ext cx="360000" cy="360000"/>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Center of Impact</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39" name="正方形/長方形 38"/>
          <p:cNvSpPr/>
          <p:nvPr/>
        </p:nvSpPr>
        <p:spPr>
          <a:xfrm>
            <a:off x="1259632" y="5574176"/>
            <a:ext cx="6984776"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The controlled variable should be </a:t>
            </a:r>
          </a:p>
          <a:p>
            <a:pPr algn="l"/>
            <a:r>
              <a:rPr lang="en-US" altLang="ja-JP" dirty="0" smtClean="0">
                <a:solidFill>
                  <a:srgbClr val="0000FF"/>
                </a:solidFill>
                <a:latin typeface="Segoe Print" pitchFamily="2" charset="0"/>
              </a:rPr>
              <a:t>such a </a:t>
            </a:r>
            <a:r>
              <a:rPr lang="en-US" altLang="ja-JP" dirty="0" smtClean="0">
                <a:solidFill>
                  <a:srgbClr val="FF0000"/>
                </a:solidFill>
                <a:latin typeface="Segoe Print" pitchFamily="2" charset="0"/>
              </a:rPr>
              <a:t>physically unmovable point</a:t>
            </a:r>
            <a:r>
              <a:rPr lang="en-US" altLang="ja-JP" dirty="0" smtClean="0">
                <a:solidFill>
                  <a:srgbClr val="0000FF"/>
                </a:solidFill>
                <a:latin typeface="Segoe Print" pitchFamily="2" charset="0"/>
              </a:rPr>
              <a:t>,</a:t>
            </a:r>
          </a:p>
          <a:p>
            <a:pPr algn="l"/>
            <a:r>
              <a:rPr lang="en-US" altLang="ja-JP" dirty="0" smtClean="0">
                <a:solidFill>
                  <a:srgbClr val="0000FF"/>
                </a:solidFill>
                <a:latin typeface="Segoe Print" pitchFamily="2" charset="0"/>
              </a:rPr>
              <a:t>what we call,  a node.</a:t>
            </a:r>
            <a:endParaRPr kumimoji="1" lang="en-US" altLang="ja-JP" dirty="0" smtClean="0">
              <a:solidFill>
                <a:srgbClr val="0000FF"/>
              </a:solidFill>
              <a:latin typeface="Segoe Print" pitchFamily="2" charset="0"/>
            </a:endParaRPr>
          </a:p>
        </p:txBody>
      </p:sp>
      <p:sp>
        <p:nvSpPr>
          <p:cNvPr id="41" name="正方形/長方形 40"/>
          <p:cNvSpPr/>
          <p:nvPr/>
        </p:nvSpPr>
        <p:spPr>
          <a:xfrm>
            <a:off x="3455368" y="3861048"/>
            <a:ext cx="1980728" cy="79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bg1"/>
                </a:solidFill>
              </a:rPr>
              <a:t>Center of</a:t>
            </a:r>
          </a:p>
          <a:p>
            <a:pPr algn="ctr"/>
            <a:r>
              <a:rPr lang="en-US" altLang="ja-JP" dirty="0" smtClean="0">
                <a:solidFill>
                  <a:schemeClr val="bg1"/>
                </a:solidFill>
              </a:rPr>
              <a:t>impact</a:t>
            </a:r>
            <a:endParaRPr kumimoji="1" lang="en-US" altLang="ja-JP" dirty="0" smtClean="0">
              <a:solidFill>
                <a:schemeClr val="bg1"/>
              </a:solidFill>
            </a:endParaRPr>
          </a:p>
        </p:txBody>
      </p:sp>
      <p:sp>
        <p:nvSpPr>
          <p:cNvPr id="42" name="正方形/長方形 41"/>
          <p:cNvSpPr/>
          <p:nvPr/>
        </p:nvSpPr>
        <p:spPr>
          <a:xfrm>
            <a:off x="5724128" y="1114696"/>
            <a:ext cx="1723640"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latin typeface="Segoe Print" pitchFamily="2" charset="0"/>
              </a:rPr>
              <a:t>move</a:t>
            </a:r>
          </a:p>
          <a:p>
            <a:pPr algn="ctr"/>
            <a:r>
              <a:rPr lang="en-US" altLang="ja-JP" dirty="0" smtClean="0">
                <a:solidFill>
                  <a:schemeClr val="tx1"/>
                </a:solidFill>
                <a:latin typeface="Segoe Print" pitchFamily="2" charset="0"/>
              </a:rPr>
              <a:t>quickly</a:t>
            </a:r>
            <a:endParaRPr kumimoji="1" lang="en-US" altLang="ja-JP" dirty="0" smtClean="0">
              <a:solidFill>
                <a:schemeClr val="tx1"/>
              </a:solidFill>
              <a:latin typeface="Segoe Print" pitchFamily="2" charset="0"/>
            </a:endParaRPr>
          </a:p>
        </p:txBody>
      </p:sp>
      <p:sp>
        <p:nvSpPr>
          <p:cNvPr id="27" name="右矢印 26"/>
          <p:cNvSpPr/>
          <p:nvPr/>
        </p:nvSpPr>
        <p:spPr bwMode="auto">
          <a:xfrm rot="10800000" flipH="1">
            <a:off x="5580112" y="4005064"/>
            <a:ext cx="678216" cy="484632"/>
          </a:xfrm>
          <a:prstGeom prst="rightArrow">
            <a:avLst/>
          </a:prstGeom>
          <a:solidFill>
            <a:srgbClr val="00CC00"/>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1"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33" name="右中かっこ 32"/>
          <p:cNvSpPr/>
          <p:nvPr/>
        </p:nvSpPr>
        <p:spPr>
          <a:xfrm rot="1200000">
            <a:off x="6891502" y="2132322"/>
            <a:ext cx="155448" cy="32400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4" name="図 33" descr="txp_fig"/>
          <p:cNvPicPr>
            <a:picLocks noChangeAspect="1"/>
          </p:cNvPicPr>
          <p:nvPr>
            <p:custDataLst>
              <p:tags r:id="rId1"/>
            </p:custDataLst>
          </p:nvPr>
        </p:nvPicPr>
        <p:blipFill>
          <a:blip r:embed="rId6" cstate="print">
            <a:clrChange>
              <a:clrFrom>
                <a:srgbClr val="FFFFFF"/>
              </a:clrFrom>
              <a:clrTo>
                <a:srgbClr val="FFFFFF">
                  <a:alpha val="0"/>
                </a:srgbClr>
              </a:clrTo>
            </a:clrChange>
          </a:blip>
          <a:stretch>
            <a:fillRect/>
          </a:stretch>
        </p:blipFill>
        <p:spPr bwMode="auto">
          <a:xfrm>
            <a:off x="2699792" y="3140968"/>
            <a:ext cx="148973" cy="243062"/>
          </a:xfrm>
          <a:prstGeom prst="rect">
            <a:avLst/>
          </a:prstGeom>
          <a:noFill/>
          <a:ln/>
          <a:effectLst/>
        </p:spPr>
      </p:pic>
      <p:pic>
        <p:nvPicPr>
          <p:cNvPr id="36" name="図 35" descr="txp_fig"/>
          <p:cNvPicPr>
            <a:picLocks noChangeAspect="1"/>
          </p:cNvPicPr>
          <p:nvPr>
            <p:custDataLst>
              <p:tags r:id="rId2"/>
            </p:custDataLst>
          </p:nvPr>
        </p:nvPicPr>
        <p:blipFill>
          <a:blip r:embed="rId7" cstate="print">
            <a:clrChange>
              <a:clrFrom>
                <a:srgbClr val="FFFFFF"/>
              </a:clrFrom>
              <a:clrTo>
                <a:srgbClr val="FFFFFF">
                  <a:alpha val="0"/>
                </a:srgbClr>
              </a:clrTo>
            </a:clrChange>
          </a:blip>
          <a:stretch>
            <a:fillRect/>
          </a:stretch>
        </p:blipFill>
        <p:spPr bwMode="auto">
          <a:xfrm>
            <a:off x="7167306" y="3717032"/>
            <a:ext cx="213006" cy="228784"/>
          </a:xfrm>
          <a:prstGeom prst="rect">
            <a:avLst/>
          </a:prstGeom>
          <a:noFill/>
          <a:ln/>
          <a:effectLst/>
        </p:spPr>
      </p:pic>
      <p:pic>
        <p:nvPicPr>
          <p:cNvPr id="37" name="図 36" descr="txp_fig"/>
          <p:cNvPicPr>
            <a:picLocks noChangeAspect="1"/>
          </p:cNvPicPr>
          <p:nvPr>
            <p:custDataLst>
              <p:tags r:id="rId3"/>
            </p:custDataLst>
          </p:nvPr>
        </p:nvPicPr>
        <p:blipFill>
          <a:blip r:embed="rId8" cstate="print">
            <a:clrChange>
              <a:clrFrom>
                <a:srgbClr val="FFFFFF"/>
              </a:clrFrom>
              <a:clrTo>
                <a:srgbClr val="FFFFFF">
                  <a:alpha val="0"/>
                </a:srgbClr>
              </a:clrTo>
            </a:clrChange>
          </a:blip>
          <a:stretch>
            <a:fillRect/>
          </a:stretch>
        </p:blipFill>
        <p:spPr bwMode="auto">
          <a:xfrm>
            <a:off x="3644363" y="2556437"/>
            <a:ext cx="1648433" cy="691279"/>
          </a:xfrm>
          <a:prstGeom prst="rect">
            <a:avLst/>
          </a:prstGeom>
          <a:noFill/>
          <a:ln/>
          <a:effectLst/>
        </p:spPr>
      </p:pic>
      <p:sp>
        <p:nvSpPr>
          <p:cNvPr id="40" name="左右矢印 39"/>
          <p:cNvSpPr/>
          <p:nvPr/>
        </p:nvSpPr>
        <p:spPr bwMode="auto">
          <a:xfrm>
            <a:off x="2987824" y="1988840"/>
            <a:ext cx="2952328" cy="1728192"/>
          </a:xfrm>
          <a:prstGeom prst="leftRightArrow">
            <a:avLst/>
          </a:prstGeom>
          <a:noFill/>
          <a:ln w="28575" cap="flat" cmpd="sng" algn="ctr">
            <a:solidFill>
              <a:schemeClr val="tx1">
                <a:lumMod val="50000"/>
                <a:lumOff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43" name="スライド番号プレースホルダ 3"/>
          <p:cNvSpPr>
            <a:spLocks noGrp="1"/>
          </p:cNvSpPr>
          <p:nvPr>
            <p:ph type="sldNum" sz="quarter" idx="10"/>
          </p:nvPr>
        </p:nvSpPr>
        <p:spPr>
          <a:xfrm>
            <a:off x="7162800" y="0"/>
            <a:ext cx="1981200" cy="215900"/>
          </a:xfrm>
        </p:spPr>
        <p:txBody>
          <a:bodyPr/>
          <a:lstStyle/>
          <a:p>
            <a:pPr>
              <a:defRPr/>
            </a:pPr>
            <a:r>
              <a:rPr lang="en-US" altLang="ja-JP" dirty="0" smtClean="0"/>
              <a:t>[</a:t>
            </a:r>
            <a:fld id="{98C023D6-8F3A-4E4B-9580-54F15910841A}" type="slidenum">
              <a:rPr lang="en-US" altLang="ja-JP" smtClean="0"/>
              <a:pPr>
                <a:defRPr/>
              </a:pPr>
              <a:t>16</a:t>
            </a:fld>
            <a:r>
              <a:rPr lang="en-US" altLang="ja-JP" dirty="0" smtClean="0"/>
              <a:t>]</a:t>
            </a:r>
            <a:endParaRPr lang="en-US" altLang="ja-JP"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F6CB5E06-F4A4-4C36-BD0D-E4079F04FC57}" type="slidenum">
              <a:rPr lang="en-US" altLang="ja-JP" smtClean="0"/>
              <a:pPr>
                <a:defRPr/>
              </a:pPr>
              <a:t>17</a:t>
            </a:fld>
            <a:r>
              <a:rPr lang="en-US" altLang="ja-JP" smtClean="0"/>
              <a:t>]</a:t>
            </a:r>
            <a:endParaRPr lang="en-US" altLang="ja-JP"/>
          </a:p>
        </p:txBody>
      </p:sp>
      <p:pic>
        <p:nvPicPr>
          <p:cNvPr id="3074" name="Picture 2" descr="図１"/>
          <p:cNvPicPr>
            <a:picLocks noChangeAspect="1" noChangeArrowheads="1"/>
          </p:cNvPicPr>
          <p:nvPr/>
        </p:nvPicPr>
        <p:blipFill>
          <a:blip r:embed="rId2" cstate="print"/>
          <a:srcRect/>
          <a:stretch>
            <a:fillRect/>
          </a:stretch>
        </p:blipFill>
        <p:spPr bwMode="auto">
          <a:xfrm>
            <a:off x="4139952" y="1484784"/>
            <a:ext cx="4680520" cy="4680520"/>
          </a:xfrm>
          <a:prstGeom prst="rect">
            <a:avLst/>
          </a:prstGeom>
          <a:noFill/>
        </p:spPr>
      </p:pic>
      <p:pic>
        <p:nvPicPr>
          <p:cNvPr id="3076" name="Picture 4" descr="2010年10月号！技術向上に役立つテニス雑誌"/>
          <p:cNvPicPr>
            <a:picLocks noChangeAspect="1" noChangeArrowheads="1"/>
          </p:cNvPicPr>
          <p:nvPr/>
        </p:nvPicPr>
        <p:blipFill>
          <a:blip r:embed="rId3" cstate="print"/>
          <a:srcRect/>
          <a:stretch>
            <a:fillRect/>
          </a:stretch>
        </p:blipFill>
        <p:spPr bwMode="auto">
          <a:xfrm>
            <a:off x="251520" y="1484784"/>
            <a:ext cx="3476956" cy="4680520"/>
          </a:xfrm>
          <a:prstGeom prst="rect">
            <a:avLst/>
          </a:prstGeom>
          <a:noFill/>
        </p:spPr>
      </p:pic>
      <p:sp>
        <p:nvSpPr>
          <p:cNvPr id="8" name="タイトル 1"/>
          <p:cNvSpPr>
            <a:spLocks noGrp="1"/>
          </p:cNvSpPr>
          <p:nvPr>
            <p:ph type="title"/>
          </p:nvPr>
        </p:nvSpPr>
        <p:spPr>
          <a:xfrm>
            <a:off x="315913" y="55563"/>
            <a:ext cx="8577262" cy="681037"/>
          </a:xfrm>
        </p:spPr>
        <p:txBody>
          <a:bodyPr/>
          <a:lstStyle/>
          <a:p>
            <a:r>
              <a:rPr lang="en-US" altLang="ja-JP" dirty="0" smtClean="0"/>
              <a:t>Examples of Center of Impact</a:t>
            </a:r>
            <a:endParaRPr lang="ja-JP" altLang="en-US" dirty="0" smtClean="0"/>
          </a:p>
        </p:txBody>
      </p:sp>
      <p:sp>
        <p:nvSpPr>
          <p:cNvPr id="6" name="右矢印 5"/>
          <p:cNvSpPr/>
          <p:nvPr/>
        </p:nvSpPr>
        <p:spPr bwMode="auto">
          <a:xfrm rot="3407359">
            <a:off x="5765768" y="1065512"/>
            <a:ext cx="978408" cy="484632"/>
          </a:xfrm>
          <a:prstGeom prst="rightArrow">
            <a:avLst/>
          </a:prstGeom>
          <a:solidFill>
            <a:srgbClr val="0000FF"/>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7" name="右矢印 6"/>
          <p:cNvSpPr/>
          <p:nvPr/>
        </p:nvSpPr>
        <p:spPr bwMode="auto">
          <a:xfrm rot="9809076">
            <a:off x="2100421" y="4134134"/>
            <a:ext cx="978408" cy="484632"/>
          </a:xfrm>
          <a:prstGeom prst="rightArrow">
            <a:avLst/>
          </a:prstGeom>
          <a:solidFill>
            <a:srgbClr val="0000FF"/>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9" name="正方形/長方形 8"/>
          <p:cNvSpPr/>
          <p:nvPr/>
        </p:nvSpPr>
        <p:spPr>
          <a:xfrm>
            <a:off x="96256" y="6261376"/>
            <a:ext cx="896448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Hit a ball to get the minimum impact on hands.</a:t>
            </a:r>
            <a:endParaRPr kumimoji="1" lang="en-US" altLang="ja-JP" dirty="0" smtClean="0">
              <a:solidFill>
                <a:srgbClr val="FF0000"/>
              </a:solidFill>
              <a:latin typeface="Segoe Print" pitchFamily="2" charset="0"/>
            </a:endParaRPr>
          </a:p>
        </p:txBody>
      </p:sp>
      <p:sp>
        <p:nvSpPr>
          <p:cNvPr id="10"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166304" y="1052736"/>
            <a:ext cx="8048531" cy="5153170"/>
          </a:xfrm>
          <a:prstGeom prst="rect">
            <a:avLst/>
          </a:prstGeom>
          <a:noFill/>
          <a:ln/>
          <a:effectLst/>
        </p:spPr>
      </p:pic>
      <p:sp>
        <p:nvSpPr>
          <p:cNvPr id="4098" name="タイトル 1"/>
          <p:cNvSpPr>
            <a:spLocks noGrp="1"/>
          </p:cNvSpPr>
          <p:nvPr>
            <p:ph type="title"/>
          </p:nvPr>
        </p:nvSpPr>
        <p:spPr/>
        <p:txBody>
          <a:bodyPr/>
          <a:lstStyle/>
          <a:p>
            <a:r>
              <a:rPr lang="en-US" altLang="ja-JP" dirty="0" smtClean="0"/>
              <a:t>Finding a Controlled Variable </a:t>
            </a:r>
            <a:endParaRPr lang="ja-JP" altLang="en-US" dirty="0" smtClean="0"/>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18</a:t>
            </a:fld>
            <a:r>
              <a:rPr lang="en-US" altLang="ja-JP" smtClean="0"/>
              <a:t>]</a:t>
            </a:r>
            <a:endParaRPr lang="en-US" altLang="ja-JP"/>
          </a:p>
        </p:txBody>
      </p:sp>
      <p:cxnSp>
        <p:nvCxnSpPr>
          <p:cNvPr id="49" name="直線コネクタ 64"/>
          <p:cNvCxnSpPr>
            <a:cxnSpLocks noChangeShapeType="1"/>
          </p:cNvCxnSpPr>
          <p:nvPr/>
        </p:nvCxnSpPr>
        <p:spPr bwMode="auto">
          <a:xfrm>
            <a:off x="466992" y="1292088"/>
            <a:ext cx="7992888" cy="0"/>
          </a:xfrm>
          <a:prstGeom prst="line">
            <a:avLst/>
          </a:prstGeom>
          <a:noFill/>
          <a:ln w="76200" algn="ctr">
            <a:solidFill>
              <a:srgbClr val="FF0000"/>
            </a:solidFill>
            <a:round/>
            <a:headEnd/>
            <a:tailEnd/>
          </a:ln>
        </p:spPr>
      </p:cxnSp>
      <p:sp>
        <p:nvSpPr>
          <p:cNvPr id="22" name="正方形/長方形 21"/>
          <p:cNvSpPr/>
          <p:nvPr/>
        </p:nvSpPr>
        <p:spPr bwMode="auto">
          <a:xfrm>
            <a:off x="156411" y="2531534"/>
            <a:ext cx="6593305" cy="1833570"/>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23" name="正方形/長方形 22"/>
          <p:cNvSpPr/>
          <p:nvPr/>
        </p:nvSpPr>
        <p:spPr bwMode="auto">
          <a:xfrm>
            <a:off x="143417" y="4959260"/>
            <a:ext cx="6618330" cy="1279707"/>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2" name="タイトル 1"/>
          <p:cNvSpPr txBox="1">
            <a:spLocks/>
          </p:cNvSpPr>
          <p:nvPr/>
        </p:nvSpPr>
        <p:spPr bwMode="auto">
          <a:xfrm>
            <a:off x="6876256" y="2492896"/>
            <a:ext cx="2088232" cy="12961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kern="0" dirty="0" smtClean="0">
                <a:solidFill>
                  <a:srgbClr val="FF0000"/>
                </a:solidFill>
                <a:latin typeface="+mj-lt"/>
                <a:ea typeface="+mj-ea"/>
                <a:cs typeface="+mj-cs"/>
              </a:rPr>
              <a:t>non-minimum </a:t>
            </a:r>
          </a:p>
          <a:p>
            <a:pPr lvl="0" algn="l" eaLnBrk="0" hangingPunct="0"/>
            <a:r>
              <a:rPr kumimoji="1" lang="en-US" altLang="ja-JP" kern="0" dirty="0" smtClean="0">
                <a:solidFill>
                  <a:srgbClr val="FF0000"/>
                </a:solidFill>
                <a:latin typeface="+mj-lt"/>
                <a:ea typeface="+mj-ea"/>
                <a:cs typeface="+mj-cs"/>
              </a:rPr>
              <a:t>phase</a:t>
            </a:r>
            <a:endParaRPr kumimoji="1" lang="ja-JP" altLang="en-US" sz="2800" b="0" i="0" u="none" strike="noStrike" kern="0" cap="none" spc="0" normalizeH="0" baseline="0" noProof="0" dirty="0">
              <a:ln>
                <a:noFill/>
              </a:ln>
              <a:solidFill>
                <a:srgbClr val="FF0000"/>
              </a:solidFill>
              <a:effectLst/>
              <a:uLnTx/>
              <a:uFillTx/>
              <a:latin typeface="+mj-lt"/>
              <a:ea typeface="+mj-ea"/>
              <a:cs typeface="+mj-cs"/>
            </a:endParaRPr>
          </a:p>
        </p:txBody>
      </p:sp>
      <p:sp>
        <p:nvSpPr>
          <p:cNvPr id="33" name="タイトル 1"/>
          <p:cNvSpPr txBox="1">
            <a:spLocks/>
          </p:cNvSpPr>
          <p:nvPr/>
        </p:nvSpPr>
        <p:spPr bwMode="auto">
          <a:xfrm>
            <a:off x="6948264" y="4905624"/>
            <a:ext cx="1944216"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kern="0" dirty="0" smtClean="0">
                <a:solidFill>
                  <a:srgbClr val="FF0000"/>
                </a:solidFill>
                <a:latin typeface="+mj-lt"/>
                <a:ea typeface="+mj-ea"/>
                <a:cs typeface="+mj-cs"/>
              </a:rPr>
              <a:t>minimum </a:t>
            </a:r>
          </a:p>
          <a:p>
            <a:pPr lvl="0" algn="l" eaLnBrk="0" hangingPunct="0"/>
            <a:r>
              <a:rPr kumimoji="1" lang="en-US" altLang="ja-JP" kern="0" dirty="0" smtClean="0">
                <a:solidFill>
                  <a:srgbClr val="FF0000"/>
                </a:solidFill>
                <a:latin typeface="+mj-lt"/>
                <a:ea typeface="+mj-ea"/>
                <a:cs typeface="+mj-cs"/>
              </a:rPr>
              <a:t>phase</a:t>
            </a:r>
            <a:endParaRPr kumimoji="1" lang="ja-JP" altLang="en-US" sz="2800" b="0" i="0" u="none" strike="noStrike" kern="0" cap="none" spc="0" normalizeH="0" baseline="0" noProof="0" dirty="0">
              <a:ln>
                <a:noFill/>
              </a:ln>
              <a:solidFill>
                <a:srgbClr val="FF0000"/>
              </a:solidFill>
              <a:effectLst/>
              <a:uLnTx/>
              <a:uFillTx/>
              <a:latin typeface="+mj-lt"/>
              <a:ea typeface="+mj-ea"/>
              <a:cs typeface="+mj-cs"/>
            </a:endParaRPr>
          </a:p>
        </p:txBody>
      </p:sp>
      <p:sp>
        <p:nvSpPr>
          <p:cNvPr id="10" name="円/楕円 9"/>
          <p:cNvSpPr/>
          <p:nvPr/>
        </p:nvSpPr>
        <p:spPr>
          <a:xfrm>
            <a:off x="6114393" y="2509830"/>
            <a:ext cx="504056" cy="50405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393622" y="1052736"/>
            <a:ext cx="6740357" cy="4360966"/>
          </a:xfrm>
          <a:prstGeom prst="rect">
            <a:avLst/>
          </a:prstGeom>
          <a:noFill/>
          <a:ln/>
          <a:effectLst/>
        </p:spPr>
      </p:pic>
      <p:sp>
        <p:nvSpPr>
          <p:cNvPr id="6" name="スライド番号プレースホルダ 3"/>
          <p:cNvSpPr>
            <a:spLocks noGrp="1"/>
          </p:cNvSpPr>
          <p:nvPr>
            <p:ph type="sldNum" sz="quarter" idx="10"/>
          </p:nvPr>
        </p:nvSpPr>
        <p:spPr/>
        <p:txBody>
          <a:bodyPr/>
          <a:lstStyle/>
          <a:p>
            <a:pPr>
              <a:defRPr/>
            </a:pPr>
            <a:r>
              <a:rPr lang="en-US" altLang="ja-JP"/>
              <a:t>[</a:t>
            </a:r>
            <a:fld id="{E18A4384-7F52-40C5-9F9C-457A05EEE29E}" type="slidenum">
              <a:rPr lang="en-US" altLang="ja-JP"/>
              <a:pPr>
                <a:defRPr/>
              </a:pPr>
              <a:t>19</a:t>
            </a:fld>
            <a:r>
              <a:rPr lang="en-US" altLang="ja-JP"/>
              <a:t>]</a:t>
            </a:r>
          </a:p>
        </p:txBody>
      </p:sp>
      <p:sp>
        <p:nvSpPr>
          <p:cNvPr id="13315" name="Rectangle 4"/>
          <p:cNvSpPr>
            <a:spLocks noChangeArrowheads="1"/>
          </p:cNvSpPr>
          <p:nvPr/>
        </p:nvSpPr>
        <p:spPr bwMode="auto">
          <a:xfrm>
            <a:off x="312738" y="63500"/>
            <a:ext cx="8229600" cy="711200"/>
          </a:xfrm>
          <a:prstGeom prst="rect">
            <a:avLst/>
          </a:prstGeom>
          <a:noFill/>
          <a:ln w="9525">
            <a:noFill/>
            <a:miter lim="800000"/>
            <a:headEnd/>
            <a:tailEnd/>
          </a:ln>
        </p:spPr>
        <p:txBody>
          <a:bodyPr anchor="ctr"/>
          <a:lstStyle/>
          <a:p>
            <a:pPr algn="l"/>
            <a:r>
              <a:rPr kumimoji="1" lang="en-US" altLang="ja-JP" sz="3800" dirty="0" smtClean="0">
                <a:solidFill>
                  <a:schemeClr val="tx2"/>
                </a:solidFill>
                <a:latin typeface="Verdana" pitchFamily="34" charset="0"/>
                <a:ea typeface="ＭＳ Ｐゴシック" pitchFamily="50" charset="-128"/>
              </a:rPr>
              <a:t>Velocity Input Model</a:t>
            </a:r>
            <a:endParaRPr kumimoji="1" lang="ja-JP" altLang="en-US" sz="3800" dirty="0">
              <a:solidFill>
                <a:schemeClr val="tx2"/>
              </a:solidFill>
              <a:latin typeface="Verdana" pitchFamily="34" charset="0"/>
              <a:ea typeface="ＭＳ Ｐゴシック" pitchFamily="50" charset="-128"/>
            </a:endParaRPr>
          </a:p>
        </p:txBody>
      </p:sp>
      <p:sp>
        <p:nvSpPr>
          <p:cNvPr id="7" name="円/楕円 6"/>
          <p:cNvSpPr/>
          <p:nvPr/>
        </p:nvSpPr>
        <p:spPr>
          <a:xfrm>
            <a:off x="6696144" y="2648944"/>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bwMode="auto">
          <a:xfrm>
            <a:off x="541421" y="2180800"/>
            <a:ext cx="6785812" cy="1680248"/>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8" name="正方形/長方形 7"/>
          <p:cNvSpPr/>
          <p:nvPr/>
        </p:nvSpPr>
        <p:spPr>
          <a:xfrm>
            <a:off x="395536" y="5567472"/>
            <a:ext cx="820891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This model is obtained as a sub-product.</a:t>
            </a:r>
          </a:p>
          <a:p>
            <a:pPr algn="l"/>
            <a:r>
              <a:rPr lang="en-US" altLang="ja-JP" dirty="0" smtClean="0">
                <a:solidFill>
                  <a:srgbClr val="0000FF"/>
                </a:solidFill>
                <a:latin typeface="Segoe Print" pitchFamily="2" charset="0"/>
              </a:rPr>
              <a:t>But the usefulness will be noticed later.</a:t>
            </a:r>
            <a:endParaRPr kumimoji="1" lang="en-US" altLang="ja-JP" dirty="0" smtClean="0">
              <a:solidFill>
                <a:srgbClr val="0000FF"/>
              </a:solidFill>
              <a:latin typeface="Segoe Print" pitchFamily="2" charset="0"/>
            </a:endParaRPr>
          </a:p>
        </p:txBody>
      </p:sp>
      <p:sp>
        <p:nvSpPr>
          <p:cNvPr id="10"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1" name="Line 5"/>
          <p:cNvSpPr>
            <a:spLocks noChangeShapeType="1"/>
          </p:cNvSpPr>
          <p:nvPr/>
        </p:nvSpPr>
        <p:spPr bwMode="auto">
          <a:xfrm flipH="1" flipV="1">
            <a:off x="6967346" y="2996951"/>
            <a:ext cx="742278" cy="1607321"/>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12" name="正方形/長方形 11"/>
          <p:cNvSpPr/>
          <p:nvPr/>
        </p:nvSpPr>
        <p:spPr>
          <a:xfrm>
            <a:off x="6786818" y="4509120"/>
            <a:ext cx="208823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velocity</a:t>
            </a:r>
          </a:p>
          <a:p>
            <a:pPr algn="ctr"/>
            <a:r>
              <a:rPr lang="en-US" altLang="ja-JP" dirty="0" smtClean="0">
                <a:solidFill>
                  <a:srgbClr val="FF0000"/>
                </a:solidFill>
              </a:rPr>
              <a:t>input</a:t>
            </a:r>
            <a:endParaRPr kumimoji="1" lang="en-US" altLang="ja-JP" dirty="0" smtClean="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 2"/>
          <p:cNvSpPr>
            <a:spLocks noGrp="1"/>
          </p:cNvSpPr>
          <p:nvPr>
            <p:ph type="body" sz="half" idx="1"/>
          </p:nvPr>
        </p:nvSpPr>
        <p:spPr>
          <a:xfrm>
            <a:off x="3945261" y="1556792"/>
            <a:ext cx="4515172" cy="3351609"/>
          </a:xfrm>
        </p:spPr>
        <p:txBody>
          <a:bodyPr/>
          <a:lstStyle/>
          <a:p>
            <a:pPr lvl="1"/>
            <a:r>
              <a:rPr lang="en-US" altLang="ja-JP" dirty="0" smtClean="0"/>
              <a:t>Underwater Vehicle</a:t>
            </a:r>
          </a:p>
          <a:p>
            <a:pPr lvl="1"/>
            <a:r>
              <a:rPr lang="en-US" altLang="ja-JP" dirty="0" smtClean="0"/>
              <a:t>Flexible Riser</a:t>
            </a:r>
          </a:p>
          <a:p>
            <a:pPr lvl="1"/>
            <a:r>
              <a:rPr lang="en-US" altLang="ja-JP" sz="2800" dirty="0" smtClean="0">
                <a:solidFill>
                  <a:schemeClr val="tx1">
                    <a:lumMod val="65000"/>
                    <a:lumOff val="35000"/>
                  </a:schemeClr>
                </a:solidFill>
              </a:rPr>
              <a:t>Azimuth thrusters</a:t>
            </a:r>
            <a:endParaRPr lang="en-US" altLang="ja-JP" dirty="0" smtClean="0">
              <a:solidFill>
                <a:schemeClr val="tx1">
                  <a:lumMod val="65000"/>
                  <a:lumOff val="35000"/>
                </a:schemeClr>
              </a:solidFill>
            </a:endParaRPr>
          </a:p>
          <a:p>
            <a:pPr lvl="1"/>
            <a:r>
              <a:rPr lang="en-US" altLang="ja-JP" dirty="0" err="1" smtClean="0">
                <a:solidFill>
                  <a:schemeClr val="tx1">
                    <a:lumMod val="65000"/>
                    <a:lumOff val="35000"/>
                  </a:schemeClr>
                </a:solidFill>
              </a:rPr>
              <a:t>Nomoto’s</a:t>
            </a:r>
            <a:r>
              <a:rPr lang="en-US" altLang="ja-JP" dirty="0" smtClean="0">
                <a:solidFill>
                  <a:schemeClr val="tx1">
                    <a:lumMod val="65000"/>
                    <a:lumOff val="35000"/>
                  </a:schemeClr>
                </a:solidFill>
              </a:rPr>
              <a:t> Model</a:t>
            </a:r>
          </a:p>
          <a:p>
            <a:pPr lvl="1"/>
            <a:r>
              <a:rPr lang="en-US" altLang="ja-JP" dirty="0" smtClean="0">
                <a:solidFill>
                  <a:schemeClr val="tx1">
                    <a:lumMod val="65000"/>
                    <a:lumOff val="35000"/>
                  </a:schemeClr>
                </a:solidFill>
              </a:rPr>
              <a:t>Wind Turbine</a:t>
            </a:r>
            <a:endParaRPr kumimoji="1" lang="ja-JP" altLang="en-US" dirty="0">
              <a:solidFill>
                <a:schemeClr val="tx1">
                  <a:lumMod val="65000"/>
                  <a:lumOff val="35000"/>
                </a:schemeClr>
              </a:solidFill>
            </a:endParaRPr>
          </a:p>
        </p:txBody>
      </p:sp>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2</a:t>
            </a:fld>
            <a:r>
              <a:rPr lang="en-US" altLang="ja-JP" smtClean="0"/>
              <a:t>]</a:t>
            </a:r>
            <a:endParaRPr lang="en-US" altLang="ja-JP"/>
          </a:p>
        </p:txBody>
      </p:sp>
      <p:sp>
        <p:nvSpPr>
          <p:cNvPr id="6" name="Rectangle 38"/>
          <p:cNvSpPr>
            <a:spLocks noChangeArrowheads="1"/>
          </p:cNvSpPr>
          <p:nvPr/>
        </p:nvSpPr>
        <p:spPr bwMode="auto">
          <a:xfrm>
            <a:off x="693094" y="3885431"/>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Rectangle 38"/>
          <p:cNvSpPr>
            <a:spLocks noChangeArrowheads="1"/>
          </p:cNvSpPr>
          <p:nvPr/>
        </p:nvSpPr>
        <p:spPr bwMode="auto">
          <a:xfrm>
            <a:off x="689671" y="1009303"/>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4" name="正方形/長方形 54"/>
          <p:cNvSpPr>
            <a:spLocks noChangeArrowheads="1"/>
          </p:cNvSpPr>
          <p:nvPr/>
        </p:nvSpPr>
        <p:spPr bwMode="auto">
          <a:xfrm>
            <a:off x="646238" y="975395"/>
            <a:ext cx="3672408" cy="2736304"/>
          </a:xfrm>
          <a:prstGeom prst="rect">
            <a:avLst/>
          </a:prstGeom>
          <a:noFill/>
          <a:ln w="76200" algn="ctr">
            <a:solidFill>
              <a:srgbClr val="00B0F0"/>
            </a:solidFill>
            <a:round/>
            <a:headEnd/>
            <a:tailEnd type="triangle" w="med" len="med"/>
          </a:ln>
        </p:spPr>
        <p:txBody>
          <a:bodyPr/>
          <a:lstStyle/>
          <a:p>
            <a:pPr marL="0" lvl="1"/>
            <a:r>
              <a:rPr lang="en-US" altLang="ja-JP" b="1" dirty="0" smtClean="0">
                <a:latin typeface="+mj-lt"/>
              </a:rPr>
              <a:t>LQI</a:t>
            </a:r>
            <a:r>
              <a:rPr lang="ja-JP" altLang="en-US" b="1" dirty="0" smtClean="0">
                <a:latin typeface="+mj-lt"/>
              </a:rPr>
              <a:t> </a:t>
            </a:r>
            <a:r>
              <a:rPr lang="en-US" altLang="ja-JP" b="1" dirty="0" smtClean="0">
                <a:latin typeface="+mj-lt"/>
              </a:rPr>
              <a:t>Control</a:t>
            </a:r>
          </a:p>
          <a:p>
            <a:pPr marL="0" lvl="1" algn="l"/>
            <a:r>
              <a:rPr lang="en-US" altLang="ja-JP" dirty="0" smtClean="0">
                <a:solidFill>
                  <a:schemeClr val="tx1">
                    <a:lumMod val="65000"/>
                    <a:lumOff val="35000"/>
                  </a:schemeClr>
                </a:solidFill>
                <a:latin typeface="+mj-lt"/>
              </a:rPr>
              <a:t>Linear-Quadratic-Integral Design of Linear-Time-Invariant Control</a:t>
            </a:r>
          </a:p>
          <a:p>
            <a:endParaRPr lang="ja-JP" altLang="en-US" dirty="0"/>
          </a:p>
        </p:txBody>
      </p:sp>
      <p:sp>
        <p:nvSpPr>
          <p:cNvPr id="15" name="正方形/長方形 54"/>
          <p:cNvSpPr>
            <a:spLocks noChangeArrowheads="1"/>
          </p:cNvSpPr>
          <p:nvPr/>
        </p:nvSpPr>
        <p:spPr bwMode="auto">
          <a:xfrm>
            <a:off x="4462661" y="975394"/>
            <a:ext cx="4069779" cy="5615905"/>
          </a:xfrm>
          <a:prstGeom prst="rect">
            <a:avLst/>
          </a:prstGeom>
          <a:noFill/>
          <a:ln w="76200" algn="ctr">
            <a:solidFill>
              <a:srgbClr val="00B0F0"/>
            </a:solidFill>
            <a:round/>
            <a:headEnd/>
            <a:tailEnd type="triangle" w="med" len="med"/>
          </a:ln>
        </p:spPr>
        <p:txBody>
          <a:bodyPr/>
          <a:lstStyle/>
          <a:p>
            <a:pPr algn="l"/>
            <a:r>
              <a:rPr lang="en-US" altLang="ja-JP" b="1" dirty="0" smtClean="0">
                <a:latin typeface="+mj-lt"/>
              </a:rPr>
              <a:t>Applications</a:t>
            </a:r>
            <a:endParaRPr lang="ja-JP" altLang="en-US" b="1" dirty="0">
              <a:latin typeface="+mj-lt"/>
            </a:endParaRPr>
          </a:p>
        </p:txBody>
      </p:sp>
      <p:sp>
        <p:nvSpPr>
          <p:cNvPr id="16" name="正方形/長方形 54"/>
          <p:cNvSpPr>
            <a:spLocks noChangeArrowheads="1"/>
          </p:cNvSpPr>
          <p:nvPr/>
        </p:nvSpPr>
        <p:spPr bwMode="auto">
          <a:xfrm>
            <a:off x="646238" y="3855715"/>
            <a:ext cx="3690689" cy="2736304"/>
          </a:xfrm>
          <a:prstGeom prst="rect">
            <a:avLst/>
          </a:prstGeom>
          <a:noFill/>
          <a:ln w="76200" algn="ctr">
            <a:solidFill>
              <a:srgbClr val="00B0F0"/>
            </a:solidFill>
            <a:round/>
            <a:headEnd/>
            <a:tailEnd type="triangle" w="med" len="med"/>
          </a:ln>
        </p:spPr>
        <p:txBody>
          <a:bodyPr/>
          <a:lstStyle/>
          <a:p>
            <a:pPr marL="0" lvl="1" algn="l"/>
            <a:r>
              <a:rPr lang="en-US" altLang="ja-JP" b="1" dirty="0" smtClean="0">
                <a:latin typeface="+mj-lt"/>
              </a:rPr>
              <a:t>     LPV Control</a:t>
            </a:r>
          </a:p>
          <a:p>
            <a:pPr marL="0" lvl="1" algn="l"/>
            <a:r>
              <a:rPr lang="en-US" altLang="ja-JP" dirty="0" smtClean="0">
                <a:solidFill>
                  <a:schemeClr val="tx1">
                    <a:lumMod val="65000"/>
                    <a:lumOff val="35000"/>
                  </a:schemeClr>
                </a:solidFill>
                <a:latin typeface="+mj-lt"/>
              </a:rPr>
              <a:t>Linear-Matrix- Inequality Based Design of Linear-Parameter-Varying  Control</a:t>
            </a:r>
            <a:endParaRPr lang="ja-JP" altLang="en-US" dirty="0"/>
          </a:p>
        </p:txBody>
      </p:sp>
      <p:sp>
        <p:nvSpPr>
          <p:cNvPr id="18" name="Rectangle 38"/>
          <p:cNvSpPr>
            <a:spLocks noChangeArrowheads="1"/>
          </p:cNvSpPr>
          <p:nvPr/>
        </p:nvSpPr>
        <p:spPr bwMode="auto">
          <a:xfrm>
            <a:off x="4519043" y="162880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9" name="Rectangle 38"/>
          <p:cNvSpPr>
            <a:spLocks noChangeArrowheads="1"/>
          </p:cNvSpPr>
          <p:nvPr/>
        </p:nvSpPr>
        <p:spPr bwMode="auto">
          <a:xfrm>
            <a:off x="4512368" y="2060848"/>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0" name="Rectangle 38"/>
          <p:cNvSpPr>
            <a:spLocks noChangeArrowheads="1"/>
          </p:cNvSpPr>
          <p:nvPr/>
        </p:nvSpPr>
        <p:spPr bwMode="auto">
          <a:xfrm>
            <a:off x="4512368" y="2567754"/>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1" name="Rectangle 38"/>
          <p:cNvSpPr>
            <a:spLocks noChangeArrowheads="1"/>
          </p:cNvSpPr>
          <p:nvPr/>
        </p:nvSpPr>
        <p:spPr bwMode="auto">
          <a:xfrm>
            <a:off x="4512368" y="306896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2" name="Rectangle 38"/>
          <p:cNvSpPr>
            <a:spLocks noChangeArrowheads="1"/>
          </p:cNvSpPr>
          <p:nvPr/>
        </p:nvSpPr>
        <p:spPr bwMode="auto">
          <a:xfrm>
            <a:off x="4512368" y="357586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737159" y="1758553"/>
            <a:ext cx="1393825" cy="0"/>
          </a:xfrm>
          <a:prstGeom prst="line">
            <a:avLst/>
          </a:prstGeom>
          <a:noFill/>
          <a:ln w="76200">
            <a:solidFill>
              <a:schemeClr val="tx1"/>
            </a:solidFill>
            <a:round/>
            <a:headEnd/>
            <a:tailEnd type="arrow" w="med" len="med"/>
          </a:ln>
        </p:spPr>
        <p:txBody>
          <a:bodyPr/>
          <a:lstStyle/>
          <a:p>
            <a:endParaRPr lang="ja-JP" altLang="en-US"/>
          </a:p>
        </p:txBody>
      </p:sp>
      <p:sp>
        <p:nvSpPr>
          <p:cNvPr id="18" name="Line 5"/>
          <p:cNvSpPr>
            <a:spLocks noChangeShapeType="1"/>
          </p:cNvSpPr>
          <p:nvPr/>
        </p:nvSpPr>
        <p:spPr bwMode="auto">
          <a:xfrm>
            <a:off x="6737159" y="3785897"/>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20</a:t>
            </a:fld>
            <a:r>
              <a:rPr lang="en-US" altLang="ja-JP" smtClean="0"/>
              <a:t>]</a:t>
            </a:r>
            <a:endParaRPr lang="en-US" altLang="ja-JP"/>
          </a:p>
        </p:txBody>
      </p:sp>
      <p:sp>
        <p:nvSpPr>
          <p:cNvPr id="4100" name="正方形/長方形 36"/>
          <p:cNvSpPr>
            <a:spLocks noChangeArrowheads="1"/>
          </p:cNvSpPr>
          <p:nvPr/>
        </p:nvSpPr>
        <p:spPr bwMode="auto">
          <a:xfrm>
            <a:off x="3320506" y="1196752"/>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677318" y="2768377"/>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749506" y="2768377"/>
            <a:ext cx="1393825" cy="0"/>
          </a:xfrm>
          <a:prstGeom prst="line">
            <a:avLst/>
          </a:prstGeom>
          <a:noFill/>
          <a:ln w="76200">
            <a:solidFill>
              <a:schemeClr val="tx1"/>
            </a:solidFill>
            <a:round/>
            <a:headEnd/>
            <a:tailEnd type="arrow" w="med" len="med"/>
          </a:ln>
        </p:spPr>
        <p:txBody>
          <a:bodyPr/>
          <a:lstStyle/>
          <a:p>
            <a:endParaRPr lang="ja-JP" altLang="en-US"/>
          </a:p>
        </p:txBody>
      </p:sp>
      <p:pic>
        <p:nvPicPr>
          <p:cNvPr id="63" name="図 62" descr="txp_fi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318741" y="980728"/>
            <a:ext cx="1670071" cy="588470"/>
          </a:xfrm>
          <a:prstGeom prst="rect">
            <a:avLst/>
          </a:prstGeom>
          <a:noFill/>
          <a:ln/>
          <a:effectLst/>
        </p:spPr>
      </p:pic>
      <p:pic>
        <p:nvPicPr>
          <p:cNvPr id="29" name="図 28" descr="txp_fi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6824439" y="764704"/>
            <a:ext cx="1106774" cy="553387"/>
          </a:xfrm>
          <a:prstGeom prst="rect">
            <a:avLst/>
          </a:prstGeom>
          <a:noFill/>
          <a:ln/>
          <a:effectLst/>
        </p:spPr>
      </p:pic>
      <p:sp>
        <p:nvSpPr>
          <p:cNvPr id="4106" name="正方形/長方形 54"/>
          <p:cNvSpPr>
            <a:spLocks noChangeArrowheads="1"/>
          </p:cNvSpPr>
          <p:nvPr/>
        </p:nvSpPr>
        <p:spPr bwMode="auto">
          <a:xfrm>
            <a:off x="5606506" y="1196752"/>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5688212" y="2694657"/>
            <a:ext cx="930730" cy="155121"/>
          </a:xfrm>
          <a:prstGeom prst="rect">
            <a:avLst/>
          </a:prstGeom>
          <a:noFill/>
          <a:ln/>
          <a:effectLst/>
        </p:spPr>
      </p:pic>
      <p:pic>
        <p:nvPicPr>
          <p:cNvPr id="28" name="図 27" descr="txp_fi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2134419" y="2694657"/>
            <a:ext cx="1087174" cy="180160"/>
          </a:xfrm>
          <a:prstGeom prst="rect">
            <a:avLst/>
          </a:prstGeom>
          <a:noFill/>
          <a:ln/>
          <a:effectLst/>
        </p:spPr>
      </p:pic>
      <p:sp>
        <p:nvSpPr>
          <p:cNvPr id="4109" name="正方形/長方形 61"/>
          <p:cNvSpPr>
            <a:spLocks noChangeArrowheads="1"/>
          </p:cNvSpPr>
          <p:nvPr/>
        </p:nvSpPr>
        <p:spPr bwMode="auto">
          <a:xfrm>
            <a:off x="2106068" y="1196752"/>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1" name="図 20" descr="txp_fi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6840339" y="1419295"/>
            <a:ext cx="1005462" cy="553777"/>
          </a:xfrm>
          <a:prstGeom prst="rect">
            <a:avLst/>
          </a:prstGeom>
          <a:noFill/>
          <a:ln/>
          <a:effectLst/>
        </p:spPr>
      </p:pic>
      <p:pic>
        <p:nvPicPr>
          <p:cNvPr id="24" name="図 23" descr="txp_fi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6839824" y="2478632"/>
            <a:ext cx="672373" cy="607305"/>
          </a:xfrm>
          <a:prstGeom prst="rect">
            <a:avLst/>
          </a:prstGeom>
          <a:noFill/>
          <a:ln/>
          <a:effectLst/>
        </p:spPr>
      </p:pic>
      <p:pic>
        <p:nvPicPr>
          <p:cNvPr id="26" name="図 25" descr="txp_fig"/>
          <p:cNvPicPr>
            <a:picLocks noChangeAspect="1"/>
          </p:cNvPicPr>
          <p:nvPr>
            <p:custDataLst>
              <p:tags r:id="rId7"/>
            </p:custDataLst>
          </p:nvPr>
        </p:nvPicPr>
        <p:blipFill>
          <a:blip r:embed="rId19" cstate="print">
            <a:clrChange>
              <a:clrFrom>
                <a:srgbClr val="FFFFFF"/>
              </a:clrFrom>
              <a:clrTo>
                <a:srgbClr val="FFFFFF">
                  <a:alpha val="0"/>
                </a:srgbClr>
              </a:clrTo>
            </a:clrChange>
          </a:blip>
          <a:stretch>
            <a:fillRect/>
          </a:stretch>
        </p:blipFill>
        <p:spPr bwMode="auto">
          <a:xfrm>
            <a:off x="6828771" y="3486745"/>
            <a:ext cx="840985" cy="608240"/>
          </a:xfrm>
          <a:prstGeom prst="rect">
            <a:avLst/>
          </a:prstGeom>
          <a:noFill/>
          <a:ln/>
          <a:effectLst/>
        </p:spPr>
      </p:pic>
      <p:pic>
        <p:nvPicPr>
          <p:cNvPr id="33" name="図 32" descr="txp_fig"/>
          <p:cNvPicPr>
            <a:picLocks noChangeAspect="1"/>
          </p:cNvPicPr>
          <p:nvPr>
            <p:custDataLst>
              <p:tags r:id="rId8"/>
            </p:custDataLst>
          </p:nvPr>
        </p:nvPicPr>
        <p:blipFill>
          <a:blip r:embed="rId20" cstate="print">
            <a:clrChange>
              <a:clrFrom>
                <a:srgbClr val="FFFFFF"/>
              </a:clrFrom>
              <a:clrTo>
                <a:srgbClr val="FFFFFF">
                  <a:alpha val="0"/>
                </a:srgbClr>
              </a:clrTo>
            </a:clrChange>
          </a:blip>
          <a:stretch>
            <a:fillRect/>
          </a:stretch>
        </p:blipFill>
        <p:spPr bwMode="auto">
          <a:xfrm>
            <a:off x="2412583" y="883996"/>
            <a:ext cx="3978895" cy="296564"/>
          </a:xfrm>
          <a:prstGeom prst="rect">
            <a:avLst/>
          </a:prstGeom>
          <a:noFill/>
          <a:ln/>
          <a:effectLst/>
        </p:spPr>
      </p:pic>
      <p:sp>
        <p:nvSpPr>
          <p:cNvPr id="30" name="タイトル 1"/>
          <p:cNvSpPr>
            <a:spLocks noGrp="1"/>
          </p:cNvSpPr>
          <p:nvPr>
            <p:ph type="title"/>
          </p:nvPr>
        </p:nvSpPr>
        <p:spPr>
          <a:xfrm>
            <a:off x="315913" y="55563"/>
            <a:ext cx="8577262" cy="681037"/>
          </a:xfrm>
        </p:spPr>
        <p:txBody>
          <a:bodyPr/>
          <a:lstStyle/>
          <a:p>
            <a:r>
              <a:rPr kumimoji="1" lang="en-US" altLang="ja-JP" dirty="0" smtClean="0"/>
              <a:t>Double Inverted Pendulum</a:t>
            </a:r>
            <a:endParaRPr kumimoji="1" lang="ja-JP" altLang="en-US" dirty="0"/>
          </a:p>
        </p:txBody>
      </p:sp>
      <p:pic>
        <p:nvPicPr>
          <p:cNvPr id="35" name="図 34" descr="txp_fig"/>
          <p:cNvPicPr>
            <a:picLocks noChangeAspect="1"/>
          </p:cNvPicPr>
          <p:nvPr>
            <p:custDataLst>
              <p:tags r:id="rId9"/>
            </p:custDataLst>
          </p:nvPr>
        </p:nvPicPr>
        <p:blipFill>
          <a:blip r:embed="rId21" cstate="print">
            <a:clrChange>
              <a:clrFrom>
                <a:srgbClr val="FFFFFF"/>
              </a:clrFrom>
              <a:clrTo>
                <a:srgbClr val="FFFFFF">
                  <a:alpha val="0"/>
                </a:srgbClr>
              </a:clrTo>
            </a:clrChange>
          </a:blip>
          <a:stretch>
            <a:fillRect/>
          </a:stretch>
        </p:blipFill>
        <p:spPr bwMode="auto">
          <a:xfrm>
            <a:off x="171128" y="4431672"/>
            <a:ext cx="8864953" cy="1832602"/>
          </a:xfrm>
          <a:prstGeom prst="rect">
            <a:avLst/>
          </a:prstGeom>
          <a:noFill/>
          <a:ln/>
          <a:effectLst/>
        </p:spPr>
      </p:pic>
      <p:grpSp>
        <p:nvGrpSpPr>
          <p:cNvPr id="37" name="Group 68"/>
          <p:cNvGrpSpPr>
            <a:grpSpLocks/>
          </p:cNvGrpSpPr>
          <p:nvPr/>
        </p:nvGrpSpPr>
        <p:grpSpPr bwMode="auto">
          <a:xfrm>
            <a:off x="3485406" y="1760240"/>
            <a:ext cx="1928812" cy="2211387"/>
            <a:chOff x="4331" y="690"/>
            <a:chExt cx="1389" cy="1587"/>
          </a:xfrm>
        </p:grpSpPr>
        <p:sp>
          <p:nvSpPr>
            <p:cNvPr id="38" name="Line 69"/>
            <p:cNvSpPr>
              <a:spLocks noChangeShapeType="1"/>
            </p:cNvSpPr>
            <p:nvPr/>
          </p:nvSpPr>
          <p:spPr bwMode="auto">
            <a:xfrm>
              <a:off x="4331" y="1996"/>
              <a:ext cx="1179" cy="0"/>
            </a:xfrm>
            <a:prstGeom prst="line">
              <a:avLst/>
            </a:prstGeom>
            <a:noFill/>
            <a:ln w="76200">
              <a:solidFill>
                <a:schemeClr val="hlink"/>
              </a:solidFill>
              <a:round/>
              <a:headEnd/>
              <a:tailEnd/>
            </a:ln>
          </p:spPr>
          <p:txBody>
            <a:bodyPr/>
            <a:lstStyle/>
            <a:p>
              <a:endParaRPr lang="ja-JP" altLang="en-US"/>
            </a:p>
          </p:txBody>
        </p:sp>
        <p:sp>
          <p:nvSpPr>
            <p:cNvPr id="39" name="Line 70"/>
            <p:cNvSpPr>
              <a:spLocks noChangeShapeType="1"/>
            </p:cNvSpPr>
            <p:nvPr/>
          </p:nvSpPr>
          <p:spPr bwMode="auto">
            <a:xfrm>
              <a:off x="4331" y="2186"/>
              <a:ext cx="1224" cy="0"/>
            </a:xfrm>
            <a:prstGeom prst="line">
              <a:avLst/>
            </a:prstGeom>
            <a:noFill/>
            <a:ln w="9525">
              <a:solidFill>
                <a:schemeClr val="tx1"/>
              </a:solidFill>
              <a:round/>
              <a:headEnd/>
              <a:tailEnd type="triangle" w="med" len="med"/>
            </a:ln>
          </p:spPr>
          <p:txBody>
            <a:bodyPr/>
            <a:lstStyle/>
            <a:p>
              <a:endParaRPr lang="ja-JP" altLang="en-US"/>
            </a:p>
          </p:txBody>
        </p:sp>
        <p:sp>
          <p:nvSpPr>
            <p:cNvPr id="40" name="Line 71"/>
            <p:cNvSpPr>
              <a:spLocks noChangeShapeType="1"/>
            </p:cNvSpPr>
            <p:nvPr/>
          </p:nvSpPr>
          <p:spPr bwMode="auto">
            <a:xfrm flipV="1">
              <a:off x="4830" y="933"/>
              <a:ext cx="0" cy="987"/>
            </a:xfrm>
            <a:prstGeom prst="line">
              <a:avLst/>
            </a:prstGeom>
            <a:noFill/>
            <a:ln w="9525">
              <a:solidFill>
                <a:schemeClr val="tx1"/>
              </a:solidFill>
              <a:prstDash val="dash"/>
              <a:round/>
              <a:headEnd/>
              <a:tailEnd/>
            </a:ln>
          </p:spPr>
          <p:txBody>
            <a:bodyPr/>
            <a:lstStyle/>
            <a:p>
              <a:endParaRPr lang="ja-JP" altLang="en-US"/>
            </a:p>
          </p:txBody>
        </p:sp>
        <p:sp>
          <p:nvSpPr>
            <p:cNvPr id="41" name="Rectangle 72"/>
            <p:cNvSpPr>
              <a:spLocks noChangeArrowheads="1"/>
            </p:cNvSpPr>
            <p:nvPr/>
          </p:nvSpPr>
          <p:spPr bwMode="auto">
            <a:xfrm>
              <a:off x="4673" y="1919"/>
              <a:ext cx="318" cy="182"/>
            </a:xfrm>
            <a:prstGeom prst="rect">
              <a:avLst/>
            </a:prstGeom>
            <a:solidFill>
              <a:schemeClr val="accent1"/>
            </a:solidFill>
            <a:ln w="9525" algn="ctr">
              <a:noFill/>
              <a:miter lim="800000"/>
              <a:headEnd/>
              <a:tailEnd/>
            </a:ln>
          </p:spPr>
          <p:txBody>
            <a:bodyPr wrap="none" anchor="ctr"/>
            <a:lstStyle/>
            <a:p>
              <a:endParaRPr lang="ja-JP" altLang="en-US"/>
            </a:p>
          </p:txBody>
        </p:sp>
        <p:sp>
          <p:nvSpPr>
            <p:cNvPr id="42" name="Line 73"/>
            <p:cNvSpPr>
              <a:spLocks noChangeShapeType="1"/>
            </p:cNvSpPr>
            <p:nvPr/>
          </p:nvSpPr>
          <p:spPr bwMode="auto">
            <a:xfrm>
              <a:off x="4468" y="1478"/>
              <a:ext cx="362" cy="0"/>
            </a:xfrm>
            <a:prstGeom prst="line">
              <a:avLst/>
            </a:prstGeom>
            <a:noFill/>
            <a:ln w="9525">
              <a:solidFill>
                <a:schemeClr val="tx1"/>
              </a:solidFill>
              <a:round/>
              <a:headEnd/>
              <a:tailEnd type="triangle" w="med" len="med"/>
            </a:ln>
          </p:spPr>
          <p:txBody>
            <a:bodyPr/>
            <a:lstStyle/>
            <a:p>
              <a:endParaRPr lang="ja-JP" altLang="en-US"/>
            </a:p>
          </p:txBody>
        </p:sp>
        <p:sp>
          <p:nvSpPr>
            <p:cNvPr id="43" name="Line 74"/>
            <p:cNvSpPr>
              <a:spLocks noChangeShapeType="1"/>
            </p:cNvSpPr>
            <p:nvPr/>
          </p:nvSpPr>
          <p:spPr bwMode="auto">
            <a:xfrm flipV="1">
              <a:off x="4455" y="690"/>
              <a:ext cx="0" cy="1587"/>
            </a:xfrm>
            <a:prstGeom prst="line">
              <a:avLst/>
            </a:prstGeom>
            <a:noFill/>
            <a:ln w="9525">
              <a:solidFill>
                <a:schemeClr val="tx1"/>
              </a:solidFill>
              <a:round/>
              <a:headEnd/>
              <a:tailEnd type="triangle" w="med" len="med"/>
            </a:ln>
          </p:spPr>
          <p:txBody>
            <a:bodyPr/>
            <a:lstStyle/>
            <a:p>
              <a:endParaRPr lang="ja-JP" altLang="en-US"/>
            </a:p>
          </p:txBody>
        </p:sp>
        <p:sp>
          <p:nvSpPr>
            <p:cNvPr id="44" name="Line 75"/>
            <p:cNvSpPr>
              <a:spLocks noChangeShapeType="1"/>
            </p:cNvSpPr>
            <p:nvPr/>
          </p:nvSpPr>
          <p:spPr bwMode="auto">
            <a:xfrm flipV="1">
              <a:off x="4830" y="1207"/>
              <a:ext cx="267" cy="712"/>
            </a:xfrm>
            <a:prstGeom prst="line">
              <a:avLst/>
            </a:prstGeom>
            <a:noFill/>
            <a:ln w="76200">
              <a:solidFill>
                <a:schemeClr val="accent2"/>
              </a:solidFill>
              <a:round/>
              <a:headEnd/>
              <a:tailEnd/>
            </a:ln>
          </p:spPr>
          <p:txBody>
            <a:bodyPr/>
            <a:lstStyle/>
            <a:p>
              <a:endParaRPr lang="ja-JP" altLang="en-US"/>
            </a:p>
          </p:txBody>
        </p:sp>
        <p:sp>
          <p:nvSpPr>
            <p:cNvPr id="45" name="Line 76"/>
            <p:cNvSpPr>
              <a:spLocks noChangeShapeType="1"/>
            </p:cNvSpPr>
            <p:nvPr/>
          </p:nvSpPr>
          <p:spPr bwMode="auto">
            <a:xfrm flipV="1">
              <a:off x="5102" y="743"/>
              <a:ext cx="544" cy="464"/>
            </a:xfrm>
            <a:prstGeom prst="line">
              <a:avLst/>
            </a:prstGeom>
            <a:noFill/>
            <a:ln w="76200">
              <a:solidFill>
                <a:schemeClr val="accent2"/>
              </a:solidFill>
              <a:round/>
              <a:headEnd/>
              <a:tailEnd/>
            </a:ln>
          </p:spPr>
          <p:txBody>
            <a:bodyPr/>
            <a:lstStyle/>
            <a:p>
              <a:endParaRPr lang="ja-JP" altLang="en-US"/>
            </a:p>
          </p:txBody>
        </p:sp>
        <p:pic>
          <p:nvPicPr>
            <p:cNvPr id="46" name="Picture 77" descr="txp_fig"/>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4851" y="1265"/>
              <a:ext cx="125" cy="132"/>
            </a:xfrm>
            <a:prstGeom prst="rect">
              <a:avLst/>
            </a:prstGeom>
            <a:noFill/>
            <a:ln w="9525" algn="ctr">
              <a:noFill/>
              <a:miter lim="800000"/>
              <a:headEnd/>
              <a:tailEnd/>
            </a:ln>
          </p:spPr>
        </p:pic>
        <p:pic>
          <p:nvPicPr>
            <p:cNvPr id="47" name="Picture 78" descr="txp_fig"/>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5056" y="1343"/>
              <a:ext cx="210" cy="133"/>
            </a:xfrm>
            <a:prstGeom prst="rect">
              <a:avLst/>
            </a:prstGeom>
            <a:noFill/>
            <a:ln w="9525" algn="ctr">
              <a:noFill/>
              <a:miter lim="800000"/>
              <a:headEnd/>
              <a:tailEnd/>
            </a:ln>
          </p:spPr>
        </p:pic>
        <p:pic>
          <p:nvPicPr>
            <p:cNvPr id="48" name="Picture 79" descr="txp_fig"/>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5011" y="1660"/>
              <a:ext cx="272" cy="97"/>
            </a:xfrm>
            <a:prstGeom prst="rect">
              <a:avLst/>
            </a:prstGeom>
            <a:noFill/>
            <a:ln w="9525" algn="ctr">
              <a:noFill/>
              <a:miter lim="800000"/>
              <a:headEnd/>
              <a:tailEnd/>
            </a:ln>
          </p:spPr>
        </p:pic>
        <p:pic>
          <p:nvPicPr>
            <p:cNvPr id="49" name="Picture 80" descr="txp_fig"/>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5126" y="892"/>
              <a:ext cx="132" cy="132"/>
            </a:xfrm>
            <a:prstGeom prst="rect">
              <a:avLst/>
            </a:prstGeom>
            <a:noFill/>
            <a:ln w="9525" algn="ctr">
              <a:noFill/>
              <a:miter lim="800000"/>
              <a:headEnd/>
              <a:tailEnd/>
            </a:ln>
          </p:spPr>
        </p:pic>
        <p:pic>
          <p:nvPicPr>
            <p:cNvPr id="50" name="Picture 81" descr="txp_fig"/>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5510" y="889"/>
              <a:ext cx="210" cy="133"/>
            </a:xfrm>
            <a:prstGeom prst="rect">
              <a:avLst/>
            </a:prstGeom>
            <a:noFill/>
            <a:ln w="9525" algn="ctr">
              <a:noFill/>
              <a:miter lim="800000"/>
              <a:headEnd/>
              <a:tailEnd/>
            </a:ln>
          </p:spPr>
        </p:pic>
        <p:pic>
          <p:nvPicPr>
            <p:cNvPr id="51" name="Picture 82" descr="txp_fig"/>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5419" y="1161"/>
              <a:ext cx="272" cy="97"/>
            </a:xfrm>
            <a:prstGeom prst="rect">
              <a:avLst/>
            </a:prstGeom>
            <a:noFill/>
            <a:ln w="9525" algn="ctr">
              <a:noFill/>
              <a:miter lim="800000"/>
              <a:headEnd/>
              <a:tailEnd/>
            </a:ln>
          </p:spPr>
        </p:pic>
        <p:sp>
          <p:nvSpPr>
            <p:cNvPr id="52" name="Line 83"/>
            <p:cNvSpPr>
              <a:spLocks noChangeShapeType="1"/>
            </p:cNvSpPr>
            <p:nvPr/>
          </p:nvSpPr>
          <p:spPr bwMode="auto">
            <a:xfrm flipV="1">
              <a:off x="5096" y="708"/>
              <a:ext cx="0" cy="492"/>
            </a:xfrm>
            <a:prstGeom prst="line">
              <a:avLst/>
            </a:prstGeom>
            <a:noFill/>
            <a:ln w="9525">
              <a:solidFill>
                <a:schemeClr val="tx1"/>
              </a:solidFill>
              <a:prstDash val="dash"/>
              <a:round/>
              <a:headEnd/>
              <a:tailEnd/>
            </a:ln>
          </p:spPr>
          <p:txBody>
            <a:bodyPr/>
            <a:lstStyle/>
            <a:p>
              <a:endParaRPr lang="ja-JP" altLang="en-US"/>
            </a:p>
          </p:txBody>
        </p:sp>
        <p:sp>
          <p:nvSpPr>
            <p:cNvPr id="53" name="Line 84"/>
            <p:cNvSpPr>
              <a:spLocks noChangeShapeType="1"/>
            </p:cNvSpPr>
            <p:nvPr/>
          </p:nvSpPr>
          <p:spPr bwMode="auto">
            <a:xfrm>
              <a:off x="5374" y="980"/>
              <a:ext cx="0" cy="318"/>
            </a:xfrm>
            <a:prstGeom prst="line">
              <a:avLst/>
            </a:prstGeom>
            <a:noFill/>
            <a:ln w="38100">
              <a:solidFill>
                <a:srgbClr val="008000"/>
              </a:solidFill>
              <a:round/>
              <a:headEnd/>
              <a:tailEnd type="triangle" w="med" len="med"/>
            </a:ln>
          </p:spPr>
          <p:txBody>
            <a:bodyPr/>
            <a:lstStyle/>
            <a:p>
              <a:endParaRPr lang="ja-JP" altLang="en-US"/>
            </a:p>
          </p:txBody>
        </p:sp>
        <p:sp>
          <p:nvSpPr>
            <p:cNvPr id="54" name="Line 85"/>
            <p:cNvSpPr>
              <a:spLocks noChangeShapeType="1"/>
            </p:cNvSpPr>
            <p:nvPr/>
          </p:nvSpPr>
          <p:spPr bwMode="auto">
            <a:xfrm>
              <a:off x="4987" y="1524"/>
              <a:ext cx="0" cy="318"/>
            </a:xfrm>
            <a:prstGeom prst="line">
              <a:avLst/>
            </a:prstGeom>
            <a:noFill/>
            <a:ln w="38100">
              <a:solidFill>
                <a:srgbClr val="008000"/>
              </a:solidFill>
              <a:round/>
              <a:headEnd/>
              <a:tailEnd type="triangle" w="med" len="med"/>
            </a:ln>
          </p:spPr>
          <p:txBody>
            <a:bodyPr/>
            <a:lstStyle/>
            <a:p>
              <a:endParaRPr lang="ja-JP" altLang="en-US"/>
            </a:p>
          </p:txBody>
        </p:sp>
        <p:pic>
          <p:nvPicPr>
            <p:cNvPr id="55" name="Picture 86" descr="txp_fig"/>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5157" y="1842"/>
              <a:ext cx="107" cy="100"/>
            </a:xfrm>
            <a:prstGeom prst="rect">
              <a:avLst/>
            </a:prstGeom>
            <a:noFill/>
            <a:ln w="9525" algn="ctr">
              <a:noFill/>
              <a:miter lim="800000"/>
              <a:headEnd/>
              <a:tailEnd/>
            </a:ln>
          </p:spPr>
        </p:pic>
        <p:pic>
          <p:nvPicPr>
            <p:cNvPr id="56" name="Picture 87" descr="txp_fig"/>
            <p:cNvPicPr>
              <a:picLocks noChangeAspect="1" noChangeArrowheads="1"/>
            </p:cNvPicPr>
            <p:nvPr/>
          </p:nvPicPr>
          <p:blipFill>
            <a:blip r:embed="rId29" cstate="print">
              <a:clrChange>
                <a:clrFrom>
                  <a:srgbClr val="FFFFFF"/>
                </a:clrFrom>
                <a:clrTo>
                  <a:srgbClr val="FFFFFF">
                    <a:alpha val="0"/>
                  </a:srgbClr>
                </a:clrTo>
              </a:clrChange>
            </a:blip>
            <a:srcRect/>
            <a:stretch>
              <a:fillRect/>
            </a:stretch>
          </p:blipFill>
          <p:spPr bwMode="auto">
            <a:xfrm>
              <a:off x="5033" y="2026"/>
              <a:ext cx="152" cy="101"/>
            </a:xfrm>
            <a:prstGeom prst="rect">
              <a:avLst/>
            </a:prstGeom>
            <a:noFill/>
            <a:ln w="9525" algn="ctr">
              <a:noFill/>
              <a:miter lim="800000"/>
              <a:headEnd/>
              <a:tailEnd/>
            </a:ln>
          </p:spPr>
        </p:pic>
        <p:pic>
          <p:nvPicPr>
            <p:cNvPr id="57" name="Picture 88" descr="txp_fig"/>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4573" y="1371"/>
              <a:ext cx="64" cy="71"/>
            </a:xfrm>
            <a:prstGeom prst="rect">
              <a:avLst/>
            </a:prstGeom>
            <a:noFill/>
            <a:ln w="9525" algn="ctr">
              <a:noFill/>
              <a:miter lim="800000"/>
              <a:headEnd/>
              <a:tailEnd/>
            </a:ln>
          </p:spPr>
        </p:pic>
        <p:sp>
          <p:nvSpPr>
            <p:cNvPr id="58" name="Oval 89"/>
            <p:cNvSpPr>
              <a:spLocks noChangeArrowheads="1"/>
            </p:cNvSpPr>
            <p:nvPr/>
          </p:nvSpPr>
          <p:spPr bwMode="auto">
            <a:xfrm>
              <a:off x="4760" y="1844"/>
              <a:ext cx="136" cy="137"/>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59" name="Oval 90"/>
            <p:cNvSpPr>
              <a:spLocks noChangeArrowheads="1"/>
            </p:cNvSpPr>
            <p:nvPr/>
          </p:nvSpPr>
          <p:spPr bwMode="auto">
            <a:xfrm>
              <a:off x="5026" y="1140"/>
              <a:ext cx="136" cy="137"/>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60" name="Line 91"/>
            <p:cNvSpPr>
              <a:spLocks noChangeShapeType="1"/>
            </p:cNvSpPr>
            <p:nvPr/>
          </p:nvSpPr>
          <p:spPr bwMode="auto">
            <a:xfrm>
              <a:off x="4833" y="1925"/>
              <a:ext cx="318" cy="0"/>
            </a:xfrm>
            <a:prstGeom prst="line">
              <a:avLst/>
            </a:prstGeom>
            <a:noFill/>
            <a:ln w="38100">
              <a:solidFill>
                <a:srgbClr val="008000"/>
              </a:solidFill>
              <a:round/>
              <a:headEnd/>
              <a:tailEnd type="triangle" w="med" len="med"/>
            </a:ln>
          </p:spPr>
          <p:txBody>
            <a:bodyPr/>
            <a:lstStyle/>
            <a:p>
              <a:endParaRPr lang="ja-JP" altLang="en-US"/>
            </a:p>
          </p:txBody>
        </p:sp>
      </p:grpSp>
      <p:sp>
        <p:nvSpPr>
          <p:cNvPr id="61"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62" name="図 61" descr="txp_fig"/>
          <p:cNvPicPr>
            <a:picLocks noChangeAspect="1"/>
          </p:cNvPicPr>
          <p:nvPr>
            <p:custDataLst>
              <p:tags r:id="rId10"/>
            </p:custDataLst>
          </p:nvPr>
        </p:nvPicPr>
        <p:blipFill>
          <a:blip r:embed="rId31" cstate="print">
            <a:clrChange>
              <a:clrFrom>
                <a:srgbClr val="FFFFFF"/>
              </a:clrFrom>
              <a:clrTo>
                <a:srgbClr val="FFFFFF">
                  <a:alpha val="0"/>
                </a:srgbClr>
              </a:clrTo>
            </a:clrChange>
          </a:blip>
          <a:stretch>
            <a:fillRect/>
          </a:stretch>
        </p:blipFill>
        <p:spPr bwMode="auto">
          <a:xfrm>
            <a:off x="650095" y="2452884"/>
            <a:ext cx="904074" cy="959962"/>
          </a:xfrm>
          <a:prstGeom prst="rect">
            <a:avLst/>
          </a:prstGeom>
          <a:noFill/>
          <a:ln/>
          <a:effectLst/>
        </p:spPr>
      </p:pic>
      <p:sp>
        <p:nvSpPr>
          <p:cNvPr id="64" name="テキスト ボックス 63"/>
          <p:cNvSpPr txBox="1"/>
          <p:nvPr/>
        </p:nvSpPr>
        <p:spPr>
          <a:xfrm>
            <a:off x="2302611" y="6334780"/>
            <a:ext cx="4461991" cy="523220"/>
          </a:xfrm>
          <a:prstGeom prst="rect">
            <a:avLst/>
          </a:prstGeom>
          <a:solidFill>
            <a:srgbClr val="FF0000"/>
          </a:solidFill>
        </p:spPr>
        <p:txBody>
          <a:bodyPr wrap="none" rtlCol="0">
            <a:spAutoFit/>
          </a:bodyPr>
          <a:lstStyle/>
          <a:p>
            <a:r>
              <a:rPr kumimoji="1" lang="en-US" altLang="ja-JP" dirty="0" smtClean="0">
                <a:solidFill>
                  <a:schemeClr val="bg1"/>
                </a:solidFill>
                <a:latin typeface="+mj-lt"/>
              </a:rPr>
              <a:t>Under-actuated System</a:t>
            </a:r>
            <a:endParaRPr kumimoji="1" lang="ja-JP" altLang="en-US" dirty="0">
              <a:solidFill>
                <a:schemeClr val="bg1"/>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タイトル 1"/>
          <p:cNvSpPr>
            <a:spLocks noGrp="1"/>
          </p:cNvSpPr>
          <p:nvPr>
            <p:ph type="title"/>
          </p:nvPr>
        </p:nvSpPr>
        <p:spPr>
          <a:xfrm>
            <a:off x="315913" y="55563"/>
            <a:ext cx="8577262" cy="681037"/>
          </a:xfrm>
        </p:spPr>
        <p:txBody>
          <a:bodyPr/>
          <a:lstStyle/>
          <a:p>
            <a:r>
              <a:rPr kumimoji="1" lang="en-US" altLang="ja-JP" dirty="0" smtClean="0"/>
              <a:t>Andersen’s </a:t>
            </a:r>
            <a:r>
              <a:rPr lang="en-US" altLang="ja-JP" dirty="0" smtClean="0"/>
              <a:t>Approach</a:t>
            </a:r>
            <a:endParaRPr kumimoji="1" lang="ja-JP" altLang="en-US" dirty="0"/>
          </a:p>
        </p:txBody>
      </p:sp>
      <p:sp>
        <p:nvSpPr>
          <p:cNvPr id="138" name="Line 75"/>
          <p:cNvSpPr>
            <a:spLocks noChangeShapeType="1"/>
          </p:cNvSpPr>
          <p:nvPr/>
        </p:nvSpPr>
        <p:spPr bwMode="auto">
          <a:xfrm flipV="1">
            <a:off x="3985211" y="1804458"/>
            <a:ext cx="370765" cy="992128"/>
          </a:xfrm>
          <a:prstGeom prst="line">
            <a:avLst/>
          </a:prstGeom>
          <a:noFill/>
          <a:ln w="76200">
            <a:solidFill>
              <a:schemeClr val="accent2">
                <a:lumMod val="20000"/>
                <a:lumOff val="80000"/>
              </a:schemeClr>
            </a:solidFill>
            <a:round/>
            <a:headEnd/>
            <a:tailEnd/>
          </a:ln>
        </p:spPr>
        <p:txBody>
          <a:bodyPr/>
          <a:lstStyle/>
          <a:p>
            <a:endParaRPr lang="ja-JP" altLang="en-US"/>
          </a:p>
        </p:txBody>
      </p:sp>
      <p:sp>
        <p:nvSpPr>
          <p:cNvPr id="140" name="Line 5"/>
          <p:cNvSpPr>
            <a:spLocks noChangeShapeType="1"/>
          </p:cNvSpPr>
          <p:nvPr/>
        </p:nvSpPr>
        <p:spPr bwMode="auto">
          <a:xfrm flipH="1" flipV="1">
            <a:off x="2051720" y="1971424"/>
            <a:ext cx="6264696" cy="2088232"/>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17" name="Line 5"/>
          <p:cNvSpPr>
            <a:spLocks noChangeShapeType="1"/>
          </p:cNvSpPr>
          <p:nvPr/>
        </p:nvSpPr>
        <p:spPr bwMode="auto">
          <a:xfrm>
            <a:off x="6917091" y="5896933"/>
            <a:ext cx="1393825" cy="0"/>
          </a:xfrm>
          <a:prstGeom prst="line">
            <a:avLst/>
          </a:prstGeom>
          <a:noFill/>
          <a:ln w="76200">
            <a:solidFill>
              <a:schemeClr val="tx1"/>
            </a:solidFill>
            <a:round/>
            <a:headEnd/>
            <a:tailEnd type="arrow" w="med" len="med"/>
          </a:ln>
        </p:spPr>
        <p:txBody>
          <a:bodyPr/>
          <a:lstStyle/>
          <a:p>
            <a:endParaRPr lang="ja-JP" altLang="en-US"/>
          </a:p>
        </p:txBody>
      </p:sp>
      <p:sp>
        <p:nvSpPr>
          <p:cNvPr id="95" name="Line 5"/>
          <p:cNvSpPr>
            <a:spLocks noChangeShapeType="1"/>
          </p:cNvSpPr>
          <p:nvPr/>
        </p:nvSpPr>
        <p:spPr bwMode="auto">
          <a:xfrm flipH="1" flipV="1">
            <a:off x="1979712" y="4005064"/>
            <a:ext cx="6264693" cy="1872208"/>
          </a:xfrm>
          <a:prstGeom prst="line">
            <a:avLst/>
          </a:prstGeom>
          <a:noFill/>
          <a:ln w="76200">
            <a:solidFill>
              <a:schemeClr val="bg1">
                <a:lumMod val="85000"/>
              </a:schemeClr>
            </a:solidFill>
            <a:round/>
            <a:headEnd/>
            <a:tailEnd type="arrow" w="med" len="med"/>
          </a:ln>
        </p:spPr>
        <p:txBody>
          <a:bodyPr/>
          <a:lstStyle/>
          <a:p>
            <a:endParaRPr lang="ja-JP" altLang="en-US"/>
          </a:p>
        </p:txBody>
      </p:sp>
      <p:grpSp>
        <p:nvGrpSpPr>
          <p:cNvPr id="2" name="グループ化 65"/>
          <p:cNvGrpSpPr/>
          <p:nvPr/>
        </p:nvGrpSpPr>
        <p:grpSpPr>
          <a:xfrm>
            <a:off x="3635896" y="5157192"/>
            <a:ext cx="1871663" cy="1489076"/>
            <a:chOff x="467544" y="4580632"/>
            <a:chExt cx="1871663" cy="1489076"/>
          </a:xfrm>
        </p:grpSpPr>
        <p:sp>
          <p:nvSpPr>
            <p:cNvPr id="50" name="Line 6"/>
            <p:cNvSpPr>
              <a:spLocks noChangeShapeType="1"/>
            </p:cNvSpPr>
            <p:nvPr/>
          </p:nvSpPr>
          <p:spPr bwMode="auto">
            <a:xfrm>
              <a:off x="467544" y="5790307"/>
              <a:ext cx="1871663" cy="0"/>
            </a:xfrm>
            <a:prstGeom prst="line">
              <a:avLst/>
            </a:prstGeom>
            <a:noFill/>
            <a:ln w="76200">
              <a:solidFill>
                <a:schemeClr val="hlink"/>
              </a:solidFill>
              <a:round/>
              <a:headEnd/>
              <a:tailEnd/>
            </a:ln>
          </p:spPr>
          <p:txBody>
            <a:bodyPr/>
            <a:lstStyle/>
            <a:p>
              <a:endParaRPr lang="ja-JP" altLang="en-US"/>
            </a:p>
          </p:txBody>
        </p:sp>
        <p:sp>
          <p:nvSpPr>
            <p:cNvPr id="52" name="Line 8"/>
            <p:cNvSpPr>
              <a:spLocks noChangeShapeType="1"/>
            </p:cNvSpPr>
            <p:nvPr/>
          </p:nvSpPr>
          <p:spPr bwMode="auto">
            <a:xfrm flipV="1">
              <a:off x="1259707" y="4580632"/>
              <a:ext cx="0" cy="1089025"/>
            </a:xfrm>
            <a:prstGeom prst="line">
              <a:avLst/>
            </a:prstGeom>
            <a:noFill/>
            <a:ln w="9525">
              <a:solidFill>
                <a:schemeClr val="tx1"/>
              </a:solidFill>
              <a:prstDash val="dash"/>
              <a:round/>
              <a:headEnd/>
              <a:tailEnd/>
            </a:ln>
          </p:spPr>
          <p:txBody>
            <a:bodyPr/>
            <a:lstStyle/>
            <a:p>
              <a:endParaRPr lang="ja-JP" altLang="en-US"/>
            </a:p>
          </p:txBody>
        </p:sp>
        <p:sp>
          <p:nvSpPr>
            <p:cNvPr id="55" name="Rectangle 11"/>
            <p:cNvSpPr>
              <a:spLocks noChangeArrowheads="1"/>
            </p:cNvSpPr>
            <p:nvPr/>
          </p:nvSpPr>
          <p:spPr bwMode="auto">
            <a:xfrm>
              <a:off x="1010469" y="5668070"/>
              <a:ext cx="504825" cy="288925"/>
            </a:xfrm>
            <a:prstGeom prst="rect">
              <a:avLst/>
            </a:prstGeom>
            <a:solidFill>
              <a:schemeClr val="accent1"/>
            </a:solidFill>
            <a:ln w="9525" algn="ctr">
              <a:noFill/>
              <a:miter lim="800000"/>
              <a:headEnd/>
              <a:tailEnd/>
            </a:ln>
          </p:spPr>
          <p:txBody>
            <a:bodyPr wrap="none" anchor="ctr"/>
            <a:lstStyle/>
            <a:p>
              <a:endParaRPr lang="ja-JP" altLang="en-US"/>
            </a:p>
          </p:txBody>
        </p:sp>
        <p:sp>
          <p:nvSpPr>
            <p:cNvPr id="56" name="Line 12"/>
            <p:cNvSpPr>
              <a:spLocks noChangeShapeType="1"/>
            </p:cNvSpPr>
            <p:nvPr/>
          </p:nvSpPr>
          <p:spPr bwMode="auto">
            <a:xfrm>
              <a:off x="685032" y="5156696"/>
              <a:ext cx="574675" cy="0"/>
            </a:xfrm>
            <a:prstGeom prst="line">
              <a:avLst/>
            </a:prstGeom>
            <a:noFill/>
            <a:ln w="9525">
              <a:solidFill>
                <a:schemeClr val="tx1"/>
              </a:solidFill>
              <a:round/>
              <a:headEnd/>
              <a:tailEnd type="triangle" w="med" len="med"/>
            </a:ln>
          </p:spPr>
          <p:txBody>
            <a:bodyPr/>
            <a:lstStyle/>
            <a:p>
              <a:endParaRPr lang="ja-JP" altLang="en-US"/>
            </a:p>
          </p:txBody>
        </p:sp>
        <p:pic>
          <p:nvPicPr>
            <p:cNvPr id="60" name="Picture 16" descr="txp_fig"/>
            <p:cNvPicPr>
              <a:picLocks noChangeAspect="1" noChangeArrowheads="1"/>
            </p:cNvPicPr>
            <p:nvPr>
              <p:custDataLst>
                <p:tags r:id="rId14"/>
              </p:custDataLst>
            </p:nvPr>
          </p:nvPicPr>
          <p:blipFill>
            <a:blip r:embed="rId19" cstate="print">
              <a:clrChange>
                <a:clrFrom>
                  <a:srgbClr val="FFFFFF"/>
                </a:clrFrom>
                <a:clrTo>
                  <a:srgbClr val="FFFFFF">
                    <a:alpha val="0"/>
                  </a:srgbClr>
                </a:clrTo>
              </a:clrChange>
            </a:blip>
            <a:srcRect/>
            <a:stretch>
              <a:fillRect/>
            </a:stretch>
          </p:blipFill>
          <p:spPr bwMode="auto">
            <a:xfrm>
              <a:off x="1835969" y="5515670"/>
              <a:ext cx="231775" cy="215900"/>
            </a:xfrm>
            <a:prstGeom prst="rect">
              <a:avLst/>
            </a:prstGeom>
            <a:noFill/>
            <a:ln w="9525" algn="ctr">
              <a:noFill/>
              <a:miter lim="800000"/>
              <a:headEnd/>
              <a:tailEnd/>
            </a:ln>
          </p:spPr>
        </p:pic>
        <p:pic>
          <p:nvPicPr>
            <p:cNvPr id="61" name="Picture 17" descr="txp_fig"/>
            <p:cNvPicPr>
              <a:picLocks noChangeAspect="1" noChangeArrowheads="1"/>
            </p:cNvPicPr>
            <p:nvPr>
              <p:custDataLst>
                <p:tags r:id="rId15"/>
              </p:custDataLst>
            </p:nvPr>
          </p:nvPicPr>
          <p:blipFill>
            <a:blip r:embed="rId20" cstate="print">
              <a:clrChange>
                <a:clrFrom>
                  <a:srgbClr val="FFFFFF"/>
                </a:clrFrom>
                <a:clrTo>
                  <a:srgbClr val="FFFFFF">
                    <a:alpha val="0"/>
                  </a:srgbClr>
                </a:clrTo>
              </a:clrChange>
            </a:blip>
            <a:srcRect/>
            <a:stretch>
              <a:fillRect/>
            </a:stretch>
          </p:blipFill>
          <p:spPr bwMode="auto">
            <a:xfrm>
              <a:off x="827907" y="4913809"/>
              <a:ext cx="138113" cy="153988"/>
            </a:xfrm>
            <a:prstGeom prst="rect">
              <a:avLst/>
            </a:prstGeom>
            <a:noFill/>
            <a:ln w="9525" algn="ctr">
              <a:noFill/>
              <a:miter lim="800000"/>
              <a:headEnd/>
              <a:tailEnd/>
            </a:ln>
          </p:spPr>
        </p:pic>
        <p:pic>
          <p:nvPicPr>
            <p:cNvPr id="63" name="Picture 19" descr="txp_fig"/>
            <p:cNvPicPr>
              <a:picLocks noChangeAspect="1" noChangeArrowheads="1"/>
            </p:cNvPicPr>
            <p:nvPr>
              <p:custDataLst>
                <p:tags r:id="rId16"/>
              </p:custDataLst>
            </p:nvPr>
          </p:nvPicPr>
          <p:blipFill>
            <a:blip r:embed="rId21" cstate="print">
              <a:clrChange>
                <a:clrFrom>
                  <a:srgbClr val="FFFFFF"/>
                </a:clrFrom>
                <a:clrTo>
                  <a:srgbClr val="FFFFFF">
                    <a:alpha val="0"/>
                  </a:srgbClr>
                </a:clrTo>
              </a:clrChange>
            </a:blip>
            <a:srcRect/>
            <a:stretch>
              <a:fillRect/>
            </a:stretch>
          </p:blipFill>
          <p:spPr bwMode="auto">
            <a:xfrm>
              <a:off x="1537519" y="5852220"/>
              <a:ext cx="327025" cy="217488"/>
            </a:xfrm>
            <a:prstGeom prst="rect">
              <a:avLst/>
            </a:prstGeom>
            <a:noFill/>
            <a:ln w="9525" algn="ctr">
              <a:noFill/>
              <a:miter lim="800000"/>
              <a:headEnd/>
              <a:tailEnd/>
            </a:ln>
          </p:spPr>
        </p:pic>
        <p:sp>
          <p:nvSpPr>
            <p:cNvPr id="64" name="Oval 20"/>
            <p:cNvSpPr>
              <a:spLocks noChangeArrowheads="1"/>
            </p:cNvSpPr>
            <p:nvPr/>
          </p:nvSpPr>
          <p:spPr bwMode="auto">
            <a:xfrm>
              <a:off x="1148582" y="5549007"/>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65" name="Line 21"/>
            <p:cNvSpPr>
              <a:spLocks noChangeShapeType="1"/>
            </p:cNvSpPr>
            <p:nvPr/>
          </p:nvSpPr>
          <p:spPr bwMode="auto">
            <a:xfrm>
              <a:off x="1259707" y="5660132"/>
              <a:ext cx="504825" cy="0"/>
            </a:xfrm>
            <a:prstGeom prst="line">
              <a:avLst/>
            </a:prstGeom>
            <a:noFill/>
            <a:ln w="38100">
              <a:solidFill>
                <a:srgbClr val="008000"/>
              </a:solidFill>
              <a:round/>
              <a:headEnd/>
              <a:tailEnd type="triangle" w="med" len="med"/>
            </a:ln>
          </p:spPr>
          <p:txBody>
            <a:bodyPr/>
            <a:lstStyle/>
            <a:p>
              <a:endParaRPr lang="ja-JP" altLang="en-US"/>
            </a:p>
          </p:txBody>
        </p:sp>
      </p:gr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21</a:t>
            </a:fld>
            <a:r>
              <a:rPr lang="en-US" altLang="ja-JP" smtClean="0"/>
              <a:t>]</a:t>
            </a:r>
            <a:endParaRPr lang="en-US" altLang="ja-JP"/>
          </a:p>
        </p:txBody>
      </p:sp>
      <p:sp>
        <p:nvSpPr>
          <p:cNvPr id="4100" name="正方形/長方形 36"/>
          <p:cNvSpPr>
            <a:spLocks noChangeArrowheads="1"/>
          </p:cNvSpPr>
          <p:nvPr/>
        </p:nvSpPr>
        <p:spPr bwMode="auto">
          <a:xfrm>
            <a:off x="3500438" y="5171455"/>
            <a:ext cx="2214562" cy="1569913"/>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57250" y="6010968"/>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29438" y="4009941"/>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786438" y="5171455"/>
            <a:ext cx="1143000" cy="1569913"/>
          </a:xfrm>
          <a:prstGeom prst="rect">
            <a:avLst/>
          </a:prstGeom>
          <a:noFill/>
          <a:ln w="76200" algn="ctr">
            <a:solidFill>
              <a:srgbClr val="00B0F0"/>
            </a:solidFill>
            <a:round/>
            <a:headEnd/>
            <a:tailEnd type="triangle" w="med" len="med"/>
          </a:ln>
        </p:spPr>
        <p:txBody>
          <a:bodyPr/>
          <a:lstStyle/>
          <a:p>
            <a:endParaRPr lang="ja-JP" altLang="en-US"/>
          </a:p>
        </p:txBody>
      </p:sp>
      <p:pic>
        <p:nvPicPr>
          <p:cNvPr id="28" name="図 27" descr="txp_fig"/>
          <p:cNvPicPr>
            <a:picLocks noChangeAspect="1"/>
          </p:cNvPicPr>
          <p:nvPr>
            <p:custDataLst>
              <p:tags r:id="rId1"/>
            </p:custDataLst>
          </p:nvPr>
        </p:nvPicPr>
        <p:blipFill>
          <a:blip r:embed="rId22" cstate="print">
            <a:clrChange>
              <a:clrFrom>
                <a:srgbClr val="FFFFFF"/>
              </a:clrFrom>
              <a:clrTo>
                <a:srgbClr val="FFFFFF">
                  <a:alpha val="0"/>
                </a:srgbClr>
              </a:clrTo>
            </a:clrChange>
          </a:blip>
          <a:stretch>
            <a:fillRect/>
          </a:stretch>
        </p:blipFill>
        <p:spPr bwMode="auto">
          <a:xfrm>
            <a:off x="2339752" y="5877272"/>
            <a:ext cx="1087174" cy="180160"/>
          </a:xfrm>
          <a:prstGeom prst="rect">
            <a:avLst/>
          </a:prstGeom>
          <a:noFill/>
          <a:ln/>
          <a:effectLst/>
        </p:spPr>
      </p:pic>
      <p:sp>
        <p:nvSpPr>
          <p:cNvPr id="4109" name="正方形/長方形 61"/>
          <p:cNvSpPr>
            <a:spLocks noChangeArrowheads="1"/>
          </p:cNvSpPr>
          <p:nvPr/>
        </p:nvSpPr>
        <p:spPr bwMode="auto">
          <a:xfrm>
            <a:off x="2286000" y="5171455"/>
            <a:ext cx="1143000" cy="1569913"/>
          </a:xfrm>
          <a:prstGeom prst="rect">
            <a:avLst/>
          </a:prstGeom>
          <a:noFill/>
          <a:ln w="76200" algn="ctr">
            <a:solidFill>
              <a:srgbClr val="00B0F0"/>
            </a:solidFill>
            <a:round/>
            <a:headEnd/>
            <a:tailEnd type="triangle" w="med" len="med"/>
          </a:ln>
        </p:spPr>
        <p:txBody>
          <a:bodyPr/>
          <a:lstStyle/>
          <a:p>
            <a:endParaRPr lang="ja-JP" altLang="en-US"/>
          </a:p>
        </p:txBody>
      </p:sp>
      <p:pic>
        <p:nvPicPr>
          <p:cNvPr id="89" name="図 88" descr="txp_fig"/>
          <p:cNvPicPr>
            <a:picLocks noChangeAspect="1"/>
          </p:cNvPicPr>
          <p:nvPr>
            <p:custDataLst>
              <p:tags r:id="rId2"/>
            </p:custDataLst>
          </p:nvPr>
        </p:nvPicPr>
        <p:blipFill>
          <a:blip r:embed="rId23" cstate="print">
            <a:clrChange>
              <a:clrFrom>
                <a:srgbClr val="FFFFFF"/>
              </a:clrFrom>
              <a:clrTo>
                <a:srgbClr val="FFFFFF">
                  <a:alpha val="0"/>
                </a:srgbClr>
              </a:clrTo>
            </a:clrChange>
          </a:blip>
          <a:stretch>
            <a:fillRect/>
          </a:stretch>
        </p:blipFill>
        <p:spPr bwMode="auto">
          <a:xfrm>
            <a:off x="5933294" y="5877271"/>
            <a:ext cx="800429" cy="155122"/>
          </a:xfrm>
          <a:prstGeom prst="rect">
            <a:avLst/>
          </a:prstGeom>
          <a:noFill/>
          <a:ln/>
          <a:effectLst/>
        </p:spPr>
      </p:pic>
      <p:pic>
        <p:nvPicPr>
          <p:cNvPr id="21" name="図 20" descr="txp_fig"/>
          <p:cNvPicPr>
            <a:picLocks noChangeAspect="1"/>
          </p:cNvPicPr>
          <p:nvPr>
            <p:custDataLst>
              <p:tags r:id="rId3"/>
            </p:custDataLst>
          </p:nvPr>
        </p:nvPicPr>
        <p:blipFill>
          <a:blip r:embed="rId24" cstate="print">
            <a:clrChange>
              <a:clrFrom>
                <a:srgbClr val="FFFFFF"/>
              </a:clrFrom>
              <a:clrTo>
                <a:srgbClr val="FFFFFF">
                  <a:alpha val="0"/>
                </a:srgbClr>
              </a:clrTo>
            </a:clrChange>
          </a:blip>
          <a:stretch>
            <a:fillRect/>
          </a:stretch>
        </p:blipFill>
        <p:spPr bwMode="auto">
          <a:xfrm>
            <a:off x="7020271" y="5557675"/>
            <a:ext cx="1005462" cy="553777"/>
          </a:xfrm>
          <a:prstGeom prst="rect">
            <a:avLst/>
          </a:prstGeom>
          <a:noFill/>
          <a:ln/>
          <a:effectLst/>
        </p:spPr>
      </p:pic>
      <p:sp>
        <p:nvSpPr>
          <p:cNvPr id="79" name="正方形/長方形 36"/>
          <p:cNvSpPr>
            <a:spLocks noChangeArrowheads="1"/>
          </p:cNvSpPr>
          <p:nvPr/>
        </p:nvSpPr>
        <p:spPr bwMode="auto">
          <a:xfrm>
            <a:off x="3491879" y="3123688"/>
            <a:ext cx="2259215" cy="1641921"/>
          </a:xfrm>
          <a:prstGeom prst="rect">
            <a:avLst/>
          </a:prstGeom>
          <a:noFill/>
          <a:ln w="76200" algn="ctr">
            <a:solidFill>
              <a:srgbClr val="00B0F0"/>
            </a:solidFill>
            <a:round/>
            <a:headEnd/>
            <a:tailEnd type="triangle" w="med" len="med"/>
          </a:ln>
        </p:spPr>
        <p:txBody>
          <a:bodyPr/>
          <a:lstStyle/>
          <a:p>
            <a:endParaRPr lang="ja-JP" altLang="en-US"/>
          </a:p>
        </p:txBody>
      </p:sp>
      <p:sp>
        <p:nvSpPr>
          <p:cNvPr id="80" name="Line 4"/>
          <p:cNvSpPr>
            <a:spLocks noChangeShapeType="1"/>
          </p:cNvSpPr>
          <p:nvPr/>
        </p:nvSpPr>
        <p:spPr bwMode="auto">
          <a:xfrm>
            <a:off x="2038079" y="4035073"/>
            <a:ext cx="1393825" cy="0"/>
          </a:xfrm>
          <a:prstGeom prst="line">
            <a:avLst/>
          </a:prstGeom>
          <a:noFill/>
          <a:ln w="76200">
            <a:solidFill>
              <a:schemeClr val="tx1"/>
            </a:solidFill>
            <a:round/>
            <a:headEnd/>
            <a:tailEnd type="arrow" w="med" len="med"/>
          </a:ln>
        </p:spPr>
        <p:txBody>
          <a:bodyPr/>
          <a:lstStyle/>
          <a:p>
            <a:endParaRPr lang="ja-JP" altLang="en-US"/>
          </a:p>
        </p:txBody>
      </p:sp>
      <p:sp>
        <p:nvSpPr>
          <p:cNvPr id="83" name="正方形/長方形 54"/>
          <p:cNvSpPr>
            <a:spLocks noChangeArrowheads="1"/>
          </p:cNvSpPr>
          <p:nvPr/>
        </p:nvSpPr>
        <p:spPr bwMode="auto">
          <a:xfrm>
            <a:off x="5786438" y="3123688"/>
            <a:ext cx="1143000" cy="1633390"/>
          </a:xfrm>
          <a:prstGeom prst="rect">
            <a:avLst/>
          </a:prstGeom>
          <a:noFill/>
          <a:ln w="76200" algn="ctr">
            <a:solidFill>
              <a:srgbClr val="00B0F0"/>
            </a:solidFill>
            <a:round/>
            <a:headEnd/>
            <a:tailEnd type="triangle" w="med" len="med"/>
          </a:ln>
        </p:spPr>
        <p:txBody>
          <a:bodyPr/>
          <a:lstStyle/>
          <a:p>
            <a:endParaRPr lang="ja-JP" altLang="en-US"/>
          </a:p>
        </p:txBody>
      </p:sp>
      <p:pic>
        <p:nvPicPr>
          <p:cNvPr id="88" name="図 87" descr="txp_fig"/>
          <p:cNvPicPr>
            <a:picLocks noChangeAspect="1"/>
          </p:cNvPicPr>
          <p:nvPr>
            <p:custDataLst>
              <p:tags r:id="rId4"/>
            </p:custDataLst>
          </p:nvPr>
        </p:nvPicPr>
        <p:blipFill>
          <a:blip r:embed="rId23" cstate="print">
            <a:clrChange>
              <a:clrFrom>
                <a:srgbClr val="FFFFFF"/>
              </a:clrFrom>
              <a:clrTo>
                <a:srgbClr val="FFFFFF">
                  <a:alpha val="0"/>
                </a:srgbClr>
              </a:clrTo>
            </a:clrChange>
          </a:blip>
          <a:stretch>
            <a:fillRect/>
          </a:stretch>
        </p:blipFill>
        <p:spPr bwMode="auto">
          <a:xfrm>
            <a:off x="5933294" y="3904534"/>
            <a:ext cx="800429" cy="155122"/>
          </a:xfrm>
          <a:prstGeom prst="rect">
            <a:avLst/>
          </a:prstGeom>
          <a:noFill/>
          <a:ln/>
          <a:effectLst/>
        </p:spPr>
      </p:pic>
      <p:pic>
        <p:nvPicPr>
          <p:cNvPr id="87" name="図 86" descr="txp_fig"/>
          <p:cNvPicPr>
            <a:picLocks noChangeAspect="1"/>
          </p:cNvPicPr>
          <p:nvPr>
            <p:custDataLst>
              <p:tags r:id="rId5"/>
            </p:custDataLst>
          </p:nvPr>
        </p:nvPicPr>
        <p:blipFill>
          <a:blip r:embed="rId24" cstate="print">
            <a:clrChange>
              <a:clrFrom>
                <a:srgbClr val="FFFFFF"/>
              </a:clrFrom>
              <a:clrTo>
                <a:srgbClr val="FFFFFF">
                  <a:alpha val="0"/>
                </a:srgbClr>
              </a:clrTo>
            </a:clrChange>
          </a:blip>
          <a:stretch>
            <a:fillRect/>
          </a:stretch>
        </p:blipFill>
        <p:spPr bwMode="auto">
          <a:xfrm>
            <a:off x="2051720" y="3699616"/>
            <a:ext cx="1005462" cy="553777"/>
          </a:xfrm>
          <a:prstGeom prst="rect">
            <a:avLst/>
          </a:prstGeom>
          <a:noFill/>
          <a:ln/>
          <a:effectLst/>
        </p:spPr>
      </p:pic>
      <p:pic>
        <p:nvPicPr>
          <p:cNvPr id="93" name="図 92" descr="txp_fig"/>
          <p:cNvPicPr>
            <a:picLocks noChangeAspect="1"/>
          </p:cNvPicPr>
          <p:nvPr>
            <p:custDataLst>
              <p:tags r:id="rId6"/>
            </p:custDataLst>
          </p:nvPr>
        </p:nvPicPr>
        <p:blipFill>
          <a:blip r:embed="rId25" cstate="print">
            <a:clrChange>
              <a:clrFrom>
                <a:srgbClr val="FFFFFF"/>
              </a:clrFrom>
              <a:clrTo>
                <a:srgbClr val="FFFFFF">
                  <a:alpha val="0"/>
                </a:srgbClr>
              </a:clrTo>
            </a:clrChange>
          </a:blip>
          <a:stretch>
            <a:fillRect/>
          </a:stretch>
        </p:blipFill>
        <p:spPr bwMode="auto">
          <a:xfrm>
            <a:off x="4427984" y="4941168"/>
            <a:ext cx="489760" cy="179785"/>
          </a:xfrm>
          <a:prstGeom prst="rect">
            <a:avLst/>
          </a:prstGeom>
          <a:noFill/>
          <a:ln/>
          <a:effectLst/>
        </p:spPr>
      </p:pic>
      <p:sp>
        <p:nvSpPr>
          <p:cNvPr id="42" name="テキスト ボックス 41"/>
          <p:cNvSpPr txBox="1"/>
          <p:nvPr/>
        </p:nvSpPr>
        <p:spPr>
          <a:xfrm>
            <a:off x="467544" y="1035320"/>
            <a:ext cx="1656184" cy="523220"/>
          </a:xfrm>
          <a:prstGeom prst="rect">
            <a:avLst/>
          </a:prstGeom>
          <a:solidFill>
            <a:schemeClr val="tx1">
              <a:lumMod val="50000"/>
              <a:lumOff val="50000"/>
            </a:schemeClr>
          </a:solidFill>
        </p:spPr>
        <p:txBody>
          <a:bodyPr wrap="square" rtlCol="0">
            <a:spAutoFit/>
          </a:bodyPr>
          <a:lstStyle/>
          <a:p>
            <a:pPr algn="l"/>
            <a:r>
              <a:rPr kumimoji="1" lang="en-US" altLang="ja-JP" dirty="0" smtClean="0">
                <a:solidFill>
                  <a:schemeClr val="bg1"/>
                </a:solidFill>
                <a:latin typeface="+mj-lt"/>
              </a:rPr>
              <a:t>SISO#3</a:t>
            </a:r>
            <a:endParaRPr kumimoji="1" lang="ja-JP" altLang="en-US" dirty="0">
              <a:solidFill>
                <a:schemeClr val="bg1"/>
              </a:solidFill>
              <a:latin typeface="+mj-lt"/>
            </a:endParaRPr>
          </a:p>
        </p:txBody>
      </p:sp>
      <p:sp>
        <p:nvSpPr>
          <p:cNvPr id="47" name="テキスト ボックス 46"/>
          <p:cNvSpPr txBox="1"/>
          <p:nvPr/>
        </p:nvSpPr>
        <p:spPr>
          <a:xfrm>
            <a:off x="467544" y="4777988"/>
            <a:ext cx="1656184" cy="523220"/>
          </a:xfrm>
          <a:prstGeom prst="rect">
            <a:avLst/>
          </a:prstGeom>
          <a:solidFill>
            <a:schemeClr val="tx1">
              <a:lumMod val="50000"/>
              <a:lumOff val="50000"/>
            </a:schemeClr>
          </a:solidFill>
        </p:spPr>
        <p:txBody>
          <a:bodyPr wrap="square" rtlCol="0">
            <a:spAutoFit/>
          </a:bodyPr>
          <a:lstStyle/>
          <a:p>
            <a:pPr algn="l"/>
            <a:r>
              <a:rPr kumimoji="1" lang="en-US" altLang="ja-JP" dirty="0" smtClean="0">
                <a:solidFill>
                  <a:schemeClr val="bg1"/>
                </a:solidFill>
                <a:latin typeface="+mj-lt"/>
              </a:rPr>
              <a:t>SISO#1</a:t>
            </a:r>
            <a:endParaRPr kumimoji="1" lang="ja-JP" altLang="en-US" dirty="0">
              <a:solidFill>
                <a:schemeClr val="bg1"/>
              </a:solidFill>
              <a:latin typeface="+mj-lt"/>
            </a:endParaRPr>
          </a:p>
        </p:txBody>
      </p:sp>
      <p:sp>
        <p:nvSpPr>
          <p:cNvPr id="4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49" name="図 48" descr="txp_fig"/>
          <p:cNvPicPr>
            <a:picLocks noChangeAspect="1"/>
          </p:cNvPicPr>
          <p:nvPr>
            <p:custDataLst>
              <p:tags r:id="rId7"/>
            </p:custDataLst>
          </p:nvPr>
        </p:nvPicPr>
        <p:blipFill>
          <a:blip r:embed="rId26" cstate="print">
            <a:clrChange>
              <a:clrFrom>
                <a:srgbClr val="FFFFFF"/>
              </a:clrFrom>
              <a:clrTo>
                <a:srgbClr val="FFFFFF">
                  <a:alpha val="0"/>
                </a:srgbClr>
              </a:clrTo>
            </a:clrChange>
          </a:blip>
          <a:stretch>
            <a:fillRect/>
          </a:stretch>
        </p:blipFill>
        <p:spPr bwMode="auto">
          <a:xfrm>
            <a:off x="916795" y="5349358"/>
            <a:ext cx="904074" cy="959962"/>
          </a:xfrm>
          <a:prstGeom prst="rect">
            <a:avLst/>
          </a:prstGeom>
          <a:noFill/>
          <a:ln/>
          <a:effectLst/>
        </p:spPr>
      </p:pic>
      <p:sp>
        <p:nvSpPr>
          <p:cNvPr id="57" name="Line 71"/>
          <p:cNvSpPr>
            <a:spLocks noChangeShapeType="1"/>
          </p:cNvSpPr>
          <p:nvPr/>
        </p:nvSpPr>
        <p:spPr bwMode="auto">
          <a:xfrm flipV="1">
            <a:off x="4368834" y="3259987"/>
            <a:ext cx="0" cy="1375324"/>
          </a:xfrm>
          <a:prstGeom prst="line">
            <a:avLst/>
          </a:prstGeom>
          <a:noFill/>
          <a:ln w="9525">
            <a:solidFill>
              <a:schemeClr val="tx1"/>
            </a:solidFill>
            <a:prstDash val="dash"/>
            <a:round/>
            <a:headEnd/>
            <a:tailEnd/>
          </a:ln>
        </p:spPr>
        <p:txBody>
          <a:bodyPr/>
          <a:lstStyle/>
          <a:p>
            <a:endParaRPr lang="ja-JP" altLang="en-US"/>
          </a:p>
        </p:txBody>
      </p:sp>
      <p:sp>
        <p:nvSpPr>
          <p:cNvPr id="59" name="Line 73"/>
          <p:cNvSpPr>
            <a:spLocks noChangeShapeType="1"/>
          </p:cNvSpPr>
          <p:nvPr/>
        </p:nvSpPr>
        <p:spPr bwMode="auto">
          <a:xfrm>
            <a:off x="3866149" y="4019411"/>
            <a:ext cx="502685" cy="0"/>
          </a:xfrm>
          <a:prstGeom prst="line">
            <a:avLst/>
          </a:prstGeom>
          <a:noFill/>
          <a:ln w="9525">
            <a:solidFill>
              <a:schemeClr val="tx1"/>
            </a:solidFill>
            <a:round/>
            <a:headEnd/>
            <a:tailEnd type="triangle" w="med" len="med"/>
          </a:ln>
        </p:spPr>
        <p:txBody>
          <a:bodyPr/>
          <a:lstStyle/>
          <a:p>
            <a:endParaRPr lang="ja-JP" altLang="en-US"/>
          </a:p>
        </p:txBody>
      </p:sp>
      <p:sp>
        <p:nvSpPr>
          <p:cNvPr id="66" name="Line 75"/>
          <p:cNvSpPr>
            <a:spLocks noChangeShapeType="1"/>
          </p:cNvSpPr>
          <p:nvPr/>
        </p:nvSpPr>
        <p:spPr bwMode="auto">
          <a:xfrm flipV="1">
            <a:off x="4368834" y="3641789"/>
            <a:ext cx="370765" cy="992128"/>
          </a:xfrm>
          <a:prstGeom prst="line">
            <a:avLst/>
          </a:prstGeom>
          <a:noFill/>
          <a:ln w="76200">
            <a:solidFill>
              <a:schemeClr val="accent2"/>
            </a:solidFill>
            <a:round/>
            <a:headEnd/>
            <a:tailEnd/>
          </a:ln>
        </p:spPr>
        <p:txBody>
          <a:bodyPr/>
          <a:lstStyle/>
          <a:p>
            <a:endParaRPr lang="ja-JP" altLang="en-US"/>
          </a:p>
        </p:txBody>
      </p:sp>
      <p:pic>
        <p:nvPicPr>
          <p:cNvPr id="68" name="Picture 77" descr="txp_fig"/>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4397995" y="3722608"/>
            <a:ext cx="173579" cy="183934"/>
          </a:xfrm>
          <a:prstGeom prst="rect">
            <a:avLst/>
          </a:prstGeom>
          <a:noFill/>
          <a:ln w="9525" algn="ctr">
            <a:noFill/>
            <a:miter lim="800000"/>
            <a:headEnd/>
            <a:tailEnd/>
          </a:ln>
        </p:spPr>
      </p:pic>
      <p:pic>
        <p:nvPicPr>
          <p:cNvPr id="69" name="Picture 78" descr="txp_fig"/>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4682665" y="3831296"/>
            <a:ext cx="291613" cy="185327"/>
          </a:xfrm>
          <a:prstGeom prst="rect">
            <a:avLst/>
          </a:prstGeom>
          <a:noFill/>
          <a:ln w="9525" algn="ctr">
            <a:noFill/>
            <a:miter lim="800000"/>
            <a:headEnd/>
            <a:tailEnd/>
          </a:ln>
        </p:spPr>
      </p:pic>
      <p:pic>
        <p:nvPicPr>
          <p:cNvPr id="70" name="Picture 79" descr="txp_fig"/>
          <p:cNvPicPr>
            <a:picLocks noChangeAspect="1" noChangeArrowheads="1"/>
          </p:cNvPicPr>
          <p:nvPr/>
        </p:nvPicPr>
        <p:blipFill>
          <a:blip r:embed="rId29" cstate="print">
            <a:clrChange>
              <a:clrFrom>
                <a:srgbClr val="FFFFFF"/>
              </a:clrFrom>
              <a:clrTo>
                <a:srgbClr val="FFFFFF">
                  <a:alpha val="0"/>
                </a:srgbClr>
              </a:clrTo>
            </a:clrChange>
          </a:blip>
          <a:srcRect/>
          <a:stretch>
            <a:fillRect/>
          </a:stretch>
        </p:blipFill>
        <p:spPr bwMode="auto">
          <a:xfrm>
            <a:off x="4620177" y="4273016"/>
            <a:ext cx="377708" cy="135164"/>
          </a:xfrm>
          <a:prstGeom prst="rect">
            <a:avLst/>
          </a:prstGeom>
          <a:noFill/>
          <a:ln w="9525" algn="ctr">
            <a:noFill/>
            <a:miter lim="800000"/>
            <a:headEnd/>
            <a:tailEnd/>
          </a:ln>
        </p:spPr>
      </p:pic>
      <p:sp>
        <p:nvSpPr>
          <p:cNvPr id="76" name="Line 85"/>
          <p:cNvSpPr>
            <a:spLocks noChangeShapeType="1"/>
          </p:cNvSpPr>
          <p:nvPr/>
        </p:nvSpPr>
        <p:spPr bwMode="auto">
          <a:xfrm>
            <a:off x="4586850" y="4083509"/>
            <a:ext cx="0" cy="443113"/>
          </a:xfrm>
          <a:prstGeom prst="line">
            <a:avLst/>
          </a:prstGeom>
          <a:noFill/>
          <a:ln w="38100">
            <a:solidFill>
              <a:srgbClr val="008000"/>
            </a:solidFill>
            <a:round/>
            <a:headEnd/>
            <a:tailEnd type="triangle" w="med" len="med"/>
          </a:ln>
        </p:spPr>
        <p:txBody>
          <a:bodyPr/>
          <a:lstStyle/>
          <a:p>
            <a:endParaRPr lang="ja-JP" altLang="en-US"/>
          </a:p>
        </p:txBody>
      </p:sp>
      <p:pic>
        <p:nvPicPr>
          <p:cNvPr id="77" name="Picture 86" descr="txp_fig"/>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4822917" y="4526622"/>
            <a:ext cx="148584" cy="139344"/>
          </a:xfrm>
          <a:prstGeom prst="rect">
            <a:avLst/>
          </a:prstGeom>
          <a:noFill/>
          <a:ln w="9525" algn="ctr">
            <a:noFill/>
            <a:miter lim="800000"/>
            <a:headEnd/>
            <a:tailEnd/>
          </a:ln>
        </p:spPr>
      </p:pic>
      <p:pic>
        <p:nvPicPr>
          <p:cNvPr id="78" name="Picture 87" descr="txp_fig"/>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4650727" y="4711007"/>
            <a:ext cx="211072" cy="140737"/>
          </a:xfrm>
          <a:prstGeom prst="rect">
            <a:avLst/>
          </a:prstGeom>
          <a:noFill/>
          <a:ln w="9525" algn="ctr">
            <a:noFill/>
            <a:miter lim="800000"/>
            <a:headEnd/>
            <a:tailEnd/>
          </a:ln>
        </p:spPr>
      </p:pic>
      <p:pic>
        <p:nvPicPr>
          <p:cNvPr id="81" name="Picture 88" descr="txp_fig"/>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4011955" y="3870313"/>
            <a:ext cx="88873" cy="98934"/>
          </a:xfrm>
          <a:prstGeom prst="rect">
            <a:avLst/>
          </a:prstGeom>
          <a:noFill/>
          <a:ln w="9525" algn="ctr">
            <a:noFill/>
            <a:miter lim="800000"/>
            <a:headEnd/>
            <a:tailEnd/>
          </a:ln>
        </p:spPr>
      </p:pic>
      <p:sp>
        <p:nvSpPr>
          <p:cNvPr id="82" name="Oval 89"/>
          <p:cNvSpPr>
            <a:spLocks noChangeArrowheads="1"/>
          </p:cNvSpPr>
          <p:nvPr/>
        </p:nvSpPr>
        <p:spPr bwMode="auto">
          <a:xfrm>
            <a:off x="4271630" y="4529409"/>
            <a:ext cx="188854" cy="190901"/>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111" name="Line 5"/>
          <p:cNvSpPr>
            <a:spLocks noChangeShapeType="1"/>
          </p:cNvSpPr>
          <p:nvPr/>
        </p:nvSpPr>
        <p:spPr bwMode="auto">
          <a:xfrm>
            <a:off x="6929438" y="1993581"/>
            <a:ext cx="1393825" cy="0"/>
          </a:xfrm>
          <a:prstGeom prst="line">
            <a:avLst/>
          </a:prstGeom>
          <a:noFill/>
          <a:ln w="76200">
            <a:solidFill>
              <a:schemeClr val="tx1"/>
            </a:solidFill>
            <a:round/>
            <a:headEnd/>
            <a:tailEnd type="arrow" w="med" len="med"/>
          </a:ln>
        </p:spPr>
        <p:txBody>
          <a:bodyPr/>
          <a:lstStyle/>
          <a:p>
            <a:endParaRPr lang="ja-JP" altLang="en-US"/>
          </a:p>
        </p:txBody>
      </p:sp>
      <p:pic>
        <p:nvPicPr>
          <p:cNvPr id="141" name="図 140" descr="txp_fig"/>
          <p:cNvPicPr>
            <a:picLocks noChangeAspect="1"/>
          </p:cNvPicPr>
          <p:nvPr>
            <p:custDataLst>
              <p:tags r:id="rId8"/>
            </p:custDataLst>
          </p:nvPr>
        </p:nvPicPr>
        <p:blipFill>
          <a:blip r:embed="rId30" cstate="print">
            <a:clrChange>
              <a:clrFrom>
                <a:srgbClr val="FFFFFF"/>
              </a:clrFrom>
              <a:clrTo>
                <a:srgbClr val="FFFFFF">
                  <a:alpha val="0"/>
                </a:srgbClr>
              </a:clrTo>
            </a:clrChange>
          </a:blip>
          <a:stretch>
            <a:fillRect/>
          </a:stretch>
        </p:blipFill>
        <p:spPr bwMode="auto">
          <a:xfrm>
            <a:off x="7018719" y="3720196"/>
            <a:ext cx="674445" cy="609176"/>
          </a:xfrm>
          <a:prstGeom prst="rect">
            <a:avLst/>
          </a:prstGeom>
          <a:noFill/>
          <a:ln/>
          <a:effectLst/>
        </p:spPr>
      </p:pic>
      <p:pic>
        <p:nvPicPr>
          <p:cNvPr id="144" name="図 143" descr="txp_fig"/>
          <p:cNvPicPr>
            <a:picLocks noChangeAspect="1"/>
          </p:cNvPicPr>
          <p:nvPr>
            <p:custDataLst>
              <p:tags r:id="rId9"/>
            </p:custDataLst>
          </p:nvPr>
        </p:nvPicPr>
        <p:blipFill>
          <a:blip r:embed="rId31" cstate="print">
            <a:clrChange>
              <a:clrFrom>
                <a:srgbClr val="FFFFFF"/>
              </a:clrFrom>
              <a:clrTo>
                <a:srgbClr val="FFFFFF">
                  <a:alpha val="0"/>
                </a:srgbClr>
              </a:clrTo>
            </a:clrChange>
          </a:blip>
          <a:stretch>
            <a:fillRect/>
          </a:stretch>
        </p:blipFill>
        <p:spPr bwMode="auto">
          <a:xfrm>
            <a:off x="3652440" y="2835519"/>
            <a:ext cx="1769957" cy="220082"/>
          </a:xfrm>
          <a:prstGeom prst="rect">
            <a:avLst/>
          </a:prstGeom>
          <a:noFill/>
          <a:ln/>
          <a:effectLst/>
        </p:spPr>
      </p:pic>
      <p:pic>
        <p:nvPicPr>
          <p:cNvPr id="142" name="図 141" descr="txp_fig"/>
          <p:cNvPicPr>
            <a:picLocks noChangeAspect="1"/>
          </p:cNvPicPr>
          <p:nvPr>
            <p:custDataLst>
              <p:tags r:id="rId10"/>
            </p:custDataLst>
          </p:nvPr>
        </p:nvPicPr>
        <p:blipFill>
          <a:blip r:embed="rId32" cstate="print">
            <a:clrChange>
              <a:clrFrom>
                <a:srgbClr val="FFFFFF"/>
              </a:clrFrom>
              <a:clrTo>
                <a:srgbClr val="FFFFFF">
                  <a:alpha val="0"/>
                </a:srgbClr>
              </a:clrTo>
            </a:clrChange>
          </a:blip>
          <a:stretch>
            <a:fillRect/>
          </a:stretch>
        </p:blipFill>
        <p:spPr bwMode="auto">
          <a:xfrm>
            <a:off x="7020272" y="1703835"/>
            <a:ext cx="842280" cy="609176"/>
          </a:xfrm>
          <a:prstGeom prst="rect">
            <a:avLst/>
          </a:prstGeom>
          <a:noFill/>
          <a:ln/>
          <a:effectLst/>
        </p:spPr>
      </p:pic>
      <p:sp>
        <p:nvSpPr>
          <p:cNvPr id="113" name="正方形/長方形 36"/>
          <p:cNvSpPr>
            <a:spLocks noChangeArrowheads="1"/>
          </p:cNvSpPr>
          <p:nvPr/>
        </p:nvSpPr>
        <p:spPr bwMode="auto">
          <a:xfrm>
            <a:off x="3491879" y="1107328"/>
            <a:ext cx="2259215" cy="1641921"/>
          </a:xfrm>
          <a:prstGeom prst="rect">
            <a:avLst/>
          </a:prstGeom>
          <a:noFill/>
          <a:ln w="76200" algn="ctr">
            <a:solidFill>
              <a:srgbClr val="00B0F0"/>
            </a:solidFill>
            <a:round/>
            <a:headEnd/>
            <a:tailEnd type="triangle" w="med" len="med"/>
          </a:ln>
        </p:spPr>
        <p:txBody>
          <a:bodyPr/>
          <a:lstStyle/>
          <a:p>
            <a:endParaRPr lang="ja-JP" altLang="en-US"/>
          </a:p>
        </p:txBody>
      </p:sp>
      <p:sp>
        <p:nvSpPr>
          <p:cNvPr id="114" name="Line 4"/>
          <p:cNvSpPr>
            <a:spLocks noChangeShapeType="1"/>
          </p:cNvSpPr>
          <p:nvPr/>
        </p:nvSpPr>
        <p:spPr bwMode="auto">
          <a:xfrm>
            <a:off x="2038079" y="1969128"/>
            <a:ext cx="1393825" cy="0"/>
          </a:xfrm>
          <a:prstGeom prst="line">
            <a:avLst/>
          </a:prstGeom>
          <a:noFill/>
          <a:ln w="76200">
            <a:solidFill>
              <a:schemeClr val="tx1"/>
            </a:solidFill>
            <a:round/>
            <a:headEnd/>
            <a:tailEnd type="arrow" w="med" len="med"/>
          </a:ln>
        </p:spPr>
        <p:txBody>
          <a:bodyPr/>
          <a:lstStyle/>
          <a:p>
            <a:endParaRPr lang="ja-JP" altLang="en-US"/>
          </a:p>
        </p:txBody>
      </p:sp>
      <p:sp>
        <p:nvSpPr>
          <p:cNvPr id="115" name="正方形/長方形 54"/>
          <p:cNvSpPr>
            <a:spLocks noChangeArrowheads="1"/>
          </p:cNvSpPr>
          <p:nvPr/>
        </p:nvSpPr>
        <p:spPr bwMode="auto">
          <a:xfrm>
            <a:off x="5786438" y="1107328"/>
            <a:ext cx="1143000" cy="1633390"/>
          </a:xfrm>
          <a:prstGeom prst="rect">
            <a:avLst/>
          </a:prstGeom>
          <a:noFill/>
          <a:ln w="76200" algn="ctr">
            <a:solidFill>
              <a:srgbClr val="00B0F0"/>
            </a:solidFill>
            <a:round/>
            <a:headEnd/>
            <a:tailEnd type="triangle" w="med" len="med"/>
          </a:ln>
        </p:spPr>
        <p:txBody>
          <a:bodyPr/>
          <a:lstStyle/>
          <a:p>
            <a:endParaRPr lang="ja-JP" altLang="en-US"/>
          </a:p>
        </p:txBody>
      </p:sp>
      <p:pic>
        <p:nvPicPr>
          <p:cNvPr id="116" name="図 115" descr="txp_fig"/>
          <p:cNvPicPr>
            <a:picLocks noChangeAspect="1"/>
          </p:cNvPicPr>
          <p:nvPr>
            <p:custDataLst>
              <p:tags r:id="rId11"/>
            </p:custDataLst>
          </p:nvPr>
        </p:nvPicPr>
        <p:blipFill>
          <a:blip r:embed="rId23" cstate="print">
            <a:clrChange>
              <a:clrFrom>
                <a:srgbClr val="FFFFFF"/>
              </a:clrFrom>
              <a:clrTo>
                <a:srgbClr val="FFFFFF">
                  <a:alpha val="0"/>
                </a:srgbClr>
              </a:clrTo>
            </a:clrChange>
          </a:blip>
          <a:stretch>
            <a:fillRect/>
          </a:stretch>
        </p:blipFill>
        <p:spPr bwMode="auto">
          <a:xfrm>
            <a:off x="5933294" y="1888174"/>
            <a:ext cx="800429" cy="155122"/>
          </a:xfrm>
          <a:prstGeom prst="rect">
            <a:avLst/>
          </a:prstGeom>
          <a:noFill/>
          <a:ln/>
          <a:effectLst/>
        </p:spPr>
      </p:pic>
      <p:sp>
        <p:nvSpPr>
          <p:cNvPr id="129" name="Line 76"/>
          <p:cNvSpPr>
            <a:spLocks noChangeShapeType="1"/>
          </p:cNvSpPr>
          <p:nvPr/>
        </p:nvSpPr>
        <p:spPr bwMode="auto">
          <a:xfrm flipV="1">
            <a:off x="4410315" y="1111386"/>
            <a:ext cx="755417" cy="646555"/>
          </a:xfrm>
          <a:prstGeom prst="line">
            <a:avLst/>
          </a:prstGeom>
          <a:noFill/>
          <a:ln w="76200">
            <a:solidFill>
              <a:schemeClr val="accent2"/>
            </a:solidFill>
            <a:round/>
            <a:headEnd/>
            <a:tailEnd/>
          </a:ln>
        </p:spPr>
        <p:txBody>
          <a:bodyPr/>
          <a:lstStyle/>
          <a:p>
            <a:endParaRPr lang="ja-JP" altLang="en-US"/>
          </a:p>
        </p:txBody>
      </p:sp>
      <p:pic>
        <p:nvPicPr>
          <p:cNvPr id="130" name="Picture 80" descr="txp_fig"/>
          <p:cNvPicPr>
            <a:picLocks noChangeAspect="1" noChangeArrowheads="1"/>
          </p:cNvPicPr>
          <p:nvPr/>
        </p:nvPicPr>
        <p:blipFill>
          <a:blip r:embed="rId33" cstate="print">
            <a:clrChange>
              <a:clrFrom>
                <a:srgbClr val="FFFFFF"/>
              </a:clrFrom>
              <a:clrTo>
                <a:srgbClr val="FFFFFF">
                  <a:alpha val="0"/>
                </a:srgbClr>
              </a:clrTo>
            </a:clrChange>
          </a:blip>
          <a:srcRect/>
          <a:stretch>
            <a:fillRect/>
          </a:stretch>
        </p:blipFill>
        <p:spPr bwMode="auto">
          <a:xfrm>
            <a:off x="4443643" y="1319009"/>
            <a:ext cx="183300" cy="183934"/>
          </a:xfrm>
          <a:prstGeom prst="rect">
            <a:avLst/>
          </a:prstGeom>
          <a:noFill/>
          <a:ln w="9525" algn="ctr">
            <a:noFill/>
            <a:miter lim="800000"/>
            <a:headEnd/>
            <a:tailEnd/>
          </a:ln>
        </p:spPr>
      </p:pic>
      <p:pic>
        <p:nvPicPr>
          <p:cNvPr id="131" name="Picture 81" descr="txp_fig"/>
          <p:cNvPicPr>
            <a:picLocks noChangeAspect="1" noChangeArrowheads="1"/>
          </p:cNvPicPr>
          <p:nvPr/>
        </p:nvPicPr>
        <p:blipFill>
          <a:blip r:embed="rId34" cstate="print">
            <a:clrChange>
              <a:clrFrom>
                <a:srgbClr val="FFFFFF"/>
              </a:clrFrom>
              <a:clrTo>
                <a:srgbClr val="FFFFFF">
                  <a:alpha val="0"/>
                </a:srgbClr>
              </a:clrTo>
            </a:clrChange>
          </a:blip>
          <a:srcRect/>
          <a:stretch>
            <a:fillRect/>
          </a:stretch>
        </p:blipFill>
        <p:spPr bwMode="auto">
          <a:xfrm>
            <a:off x="4976878" y="1314828"/>
            <a:ext cx="291613" cy="185327"/>
          </a:xfrm>
          <a:prstGeom prst="rect">
            <a:avLst/>
          </a:prstGeom>
          <a:noFill/>
          <a:ln w="9525" algn="ctr">
            <a:noFill/>
            <a:miter lim="800000"/>
            <a:headEnd/>
            <a:tailEnd/>
          </a:ln>
        </p:spPr>
      </p:pic>
      <p:pic>
        <p:nvPicPr>
          <p:cNvPr id="132" name="Picture 82" descr="txp_fig"/>
          <p:cNvPicPr>
            <a:picLocks noChangeAspect="1" noChangeArrowheads="1"/>
          </p:cNvPicPr>
          <p:nvPr/>
        </p:nvPicPr>
        <p:blipFill>
          <a:blip r:embed="rId35" cstate="print">
            <a:clrChange>
              <a:clrFrom>
                <a:srgbClr val="FFFFFF"/>
              </a:clrFrom>
              <a:clrTo>
                <a:srgbClr val="FFFFFF">
                  <a:alpha val="0"/>
                </a:srgbClr>
              </a:clrTo>
            </a:clrChange>
          </a:blip>
          <a:srcRect/>
          <a:stretch>
            <a:fillRect/>
          </a:stretch>
        </p:blipFill>
        <p:spPr bwMode="auto">
          <a:xfrm>
            <a:off x="4850512" y="1693844"/>
            <a:ext cx="377708" cy="135164"/>
          </a:xfrm>
          <a:prstGeom prst="rect">
            <a:avLst/>
          </a:prstGeom>
          <a:noFill/>
          <a:ln w="9525" algn="ctr">
            <a:noFill/>
            <a:miter lim="800000"/>
            <a:headEnd/>
            <a:tailEnd/>
          </a:ln>
        </p:spPr>
      </p:pic>
      <p:sp>
        <p:nvSpPr>
          <p:cNvPr id="133" name="Line 83"/>
          <p:cNvSpPr>
            <a:spLocks noChangeShapeType="1"/>
          </p:cNvSpPr>
          <p:nvPr/>
        </p:nvSpPr>
        <p:spPr bwMode="auto">
          <a:xfrm flipV="1">
            <a:off x="4401984" y="1062616"/>
            <a:ext cx="0" cy="685572"/>
          </a:xfrm>
          <a:prstGeom prst="line">
            <a:avLst/>
          </a:prstGeom>
          <a:noFill/>
          <a:ln w="9525">
            <a:solidFill>
              <a:schemeClr val="tx1"/>
            </a:solidFill>
            <a:prstDash val="dash"/>
            <a:round/>
            <a:headEnd/>
            <a:tailEnd/>
          </a:ln>
        </p:spPr>
        <p:txBody>
          <a:bodyPr/>
          <a:lstStyle/>
          <a:p>
            <a:endParaRPr lang="ja-JP" altLang="en-US"/>
          </a:p>
        </p:txBody>
      </p:sp>
      <p:sp>
        <p:nvSpPr>
          <p:cNvPr id="134" name="Line 84"/>
          <p:cNvSpPr>
            <a:spLocks noChangeShapeType="1"/>
          </p:cNvSpPr>
          <p:nvPr/>
        </p:nvSpPr>
        <p:spPr bwMode="auto">
          <a:xfrm>
            <a:off x="4788024" y="1441631"/>
            <a:ext cx="0" cy="443113"/>
          </a:xfrm>
          <a:prstGeom prst="line">
            <a:avLst/>
          </a:prstGeom>
          <a:noFill/>
          <a:ln w="38100">
            <a:solidFill>
              <a:srgbClr val="008000"/>
            </a:solidFill>
            <a:round/>
            <a:headEnd/>
            <a:tailEnd type="triangle" w="med" len="med"/>
          </a:ln>
        </p:spPr>
        <p:txBody>
          <a:bodyPr/>
          <a:lstStyle/>
          <a:p>
            <a:endParaRPr lang="ja-JP" altLang="en-US"/>
          </a:p>
        </p:txBody>
      </p:sp>
      <p:sp>
        <p:nvSpPr>
          <p:cNvPr id="135" name="Oval 90"/>
          <p:cNvSpPr>
            <a:spLocks noChangeArrowheads="1"/>
          </p:cNvSpPr>
          <p:nvPr/>
        </p:nvSpPr>
        <p:spPr bwMode="auto">
          <a:xfrm>
            <a:off x="4304779" y="1664581"/>
            <a:ext cx="188854" cy="190901"/>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136" name="テキスト ボックス 135"/>
          <p:cNvSpPr txBox="1"/>
          <p:nvPr/>
        </p:nvSpPr>
        <p:spPr>
          <a:xfrm>
            <a:off x="467544" y="2979536"/>
            <a:ext cx="1656184" cy="523220"/>
          </a:xfrm>
          <a:prstGeom prst="rect">
            <a:avLst/>
          </a:prstGeom>
          <a:solidFill>
            <a:schemeClr val="tx1">
              <a:lumMod val="50000"/>
              <a:lumOff val="50000"/>
            </a:schemeClr>
          </a:solidFill>
        </p:spPr>
        <p:txBody>
          <a:bodyPr wrap="square" rtlCol="0">
            <a:spAutoFit/>
          </a:bodyPr>
          <a:lstStyle/>
          <a:p>
            <a:pPr algn="l"/>
            <a:r>
              <a:rPr kumimoji="1" lang="en-US" altLang="ja-JP" dirty="0" smtClean="0">
                <a:solidFill>
                  <a:schemeClr val="bg1"/>
                </a:solidFill>
                <a:latin typeface="+mj-lt"/>
              </a:rPr>
              <a:t>SISO#2</a:t>
            </a:r>
            <a:endParaRPr kumimoji="1" lang="ja-JP" altLang="en-US" dirty="0">
              <a:solidFill>
                <a:schemeClr val="bg1"/>
              </a:solidFill>
              <a:latin typeface="+mj-lt"/>
            </a:endParaRPr>
          </a:p>
        </p:txBody>
      </p:sp>
      <p:sp>
        <p:nvSpPr>
          <p:cNvPr id="137" name="Line 71"/>
          <p:cNvSpPr>
            <a:spLocks noChangeShapeType="1"/>
          </p:cNvSpPr>
          <p:nvPr/>
        </p:nvSpPr>
        <p:spPr bwMode="auto">
          <a:xfrm flipV="1">
            <a:off x="3985211" y="1422656"/>
            <a:ext cx="0" cy="1375324"/>
          </a:xfrm>
          <a:prstGeom prst="line">
            <a:avLst/>
          </a:prstGeom>
          <a:noFill/>
          <a:ln w="9525">
            <a:solidFill>
              <a:schemeClr val="tx1"/>
            </a:solidFill>
            <a:prstDash val="dash"/>
            <a:round/>
            <a:headEnd/>
            <a:tailEnd/>
          </a:ln>
        </p:spPr>
        <p:txBody>
          <a:bodyPr/>
          <a:lstStyle/>
          <a:p>
            <a:endParaRPr lang="ja-JP" altLang="en-US"/>
          </a:p>
        </p:txBody>
      </p:sp>
      <p:pic>
        <p:nvPicPr>
          <p:cNvPr id="139" name="Picture 77" descr="txp_fig"/>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4014372" y="1885277"/>
            <a:ext cx="173579" cy="183934"/>
          </a:xfrm>
          <a:prstGeom prst="rect">
            <a:avLst/>
          </a:prstGeom>
          <a:noFill/>
          <a:ln w="9525" algn="ctr">
            <a:noFill/>
            <a:miter lim="800000"/>
            <a:headEnd/>
            <a:tailEnd/>
          </a:ln>
        </p:spPr>
      </p:pic>
      <p:pic>
        <p:nvPicPr>
          <p:cNvPr id="143" name="図 142" descr="txp_fig"/>
          <p:cNvPicPr>
            <a:picLocks noChangeAspect="1"/>
          </p:cNvPicPr>
          <p:nvPr>
            <p:custDataLst>
              <p:tags r:id="rId12"/>
            </p:custDataLst>
          </p:nvPr>
        </p:nvPicPr>
        <p:blipFill>
          <a:blip r:embed="rId30" cstate="print">
            <a:clrChange>
              <a:clrFrom>
                <a:srgbClr val="FFFFFF"/>
              </a:clrFrom>
              <a:clrTo>
                <a:srgbClr val="FFFFFF">
                  <a:alpha val="0"/>
                </a:srgbClr>
              </a:clrTo>
            </a:clrChange>
          </a:blip>
          <a:stretch>
            <a:fillRect/>
          </a:stretch>
        </p:blipFill>
        <p:spPr bwMode="auto">
          <a:xfrm>
            <a:off x="2097355" y="1683392"/>
            <a:ext cx="674445" cy="609176"/>
          </a:xfrm>
          <a:prstGeom prst="rect">
            <a:avLst/>
          </a:prstGeom>
          <a:noFill/>
          <a:ln/>
          <a:effectLst/>
        </p:spPr>
      </p:pic>
      <p:pic>
        <p:nvPicPr>
          <p:cNvPr id="146" name="図 145" descr="txp_fig"/>
          <p:cNvPicPr>
            <a:picLocks noChangeAspect="1"/>
          </p:cNvPicPr>
          <p:nvPr>
            <p:custDataLst>
              <p:tags r:id="rId13"/>
            </p:custDataLst>
          </p:nvPr>
        </p:nvPicPr>
        <p:blipFill>
          <a:blip r:embed="rId36" cstate="print">
            <a:clrChange>
              <a:clrFrom>
                <a:srgbClr val="FFFFFF"/>
              </a:clrFrom>
              <a:clrTo>
                <a:srgbClr val="FFFFFF">
                  <a:alpha val="0"/>
                </a:srgbClr>
              </a:clrTo>
            </a:clrChange>
          </a:blip>
          <a:stretch>
            <a:fillRect/>
          </a:stretch>
        </p:blipFill>
        <p:spPr bwMode="auto">
          <a:xfrm>
            <a:off x="3652179" y="832654"/>
            <a:ext cx="1770477" cy="220146"/>
          </a:xfrm>
          <a:prstGeom prst="rect">
            <a:avLst/>
          </a:prstGeom>
          <a:noFill/>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927659" y="2072878"/>
            <a:ext cx="1393825" cy="0"/>
          </a:xfrm>
          <a:prstGeom prst="line">
            <a:avLst/>
          </a:prstGeom>
          <a:noFill/>
          <a:ln w="76200">
            <a:solidFill>
              <a:schemeClr val="tx1"/>
            </a:solidFill>
            <a:round/>
            <a:headEnd/>
            <a:tailEnd type="arrow" w="med" len="med"/>
          </a:ln>
        </p:spPr>
        <p:txBody>
          <a:bodyPr/>
          <a:lstStyle/>
          <a:p>
            <a:endParaRPr lang="ja-JP" altLang="en-US"/>
          </a:p>
        </p:txBody>
      </p:sp>
      <p:sp>
        <p:nvSpPr>
          <p:cNvPr id="18" name="Line 5"/>
          <p:cNvSpPr>
            <a:spLocks noChangeShapeType="1"/>
          </p:cNvSpPr>
          <p:nvPr/>
        </p:nvSpPr>
        <p:spPr bwMode="auto">
          <a:xfrm>
            <a:off x="6927659" y="4100222"/>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22</a:t>
            </a:fld>
            <a:r>
              <a:rPr lang="en-US" altLang="ja-JP" smtClean="0"/>
              <a:t>]</a:t>
            </a:r>
            <a:endParaRPr lang="en-US" altLang="ja-JP"/>
          </a:p>
        </p:txBody>
      </p:sp>
      <p:sp>
        <p:nvSpPr>
          <p:cNvPr id="4100" name="正方形/長方形 36"/>
          <p:cNvSpPr>
            <a:spLocks noChangeArrowheads="1"/>
          </p:cNvSpPr>
          <p:nvPr/>
        </p:nvSpPr>
        <p:spPr bwMode="auto">
          <a:xfrm>
            <a:off x="3511006" y="1511077"/>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67818" y="3082702"/>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40006" y="3082702"/>
            <a:ext cx="1393825" cy="0"/>
          </a:xfrm>
          <a:prstGeom prst="line">
            <a:avLst/>
          </a:prstGeom>
          <a:noFill/>
          <a:ln w="76200">
            <a:solidFill>
              <a:schemeClr val="tx1"/>
            </a:solidFill>
            <a:round/>
            <a:headEnd/>
            <a:tailEnd type="arrow" w="med" len="med"/>
          </a:ln>
        </p:spPr>
        <p:txBody>
          <a:bodyPr/>
          <a:lstStyle/>
          <a:p>
            <a:endParaRPr lang="ja-JP" altLang="en-US"/>
          </a:p>
        </p:txBody>
      </p:sp>
      <p:pic>
        <p:nvPicPr>
          <p:cNvPr id="29" name="図 28" descr="txp_fi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6988274" y="831379"/>
            <a:ext cx="1106774" cy="553387"/>
          </a:xfrm>
          <a:prstGeom prst="rect">
            <a:avLst/>
          </a:prstGeom>
          <a:noFill/>
          <a:ln/>
          <a:effectLst/>
        </p:spPr>
      </p:pic>
      <p:sp>
        <p:nvSpPr>
          <p:cNvPr id="4106" name="正方形/長方形 54"/>
          <p:cNvSpPr>
            <a:spLocks noChangeArrowheads="1"/>
          </p:cNvSpPr>
          <p:nvPr/>
        </p:nvSpPr>
        <p:spPr bwMode="auto">
          <a:xfrm>
            <a:off x="5797006" y="1511077"/>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5878712" y="3008982"/>
            <a:ext cx="930730" cy="155121"/>
          </a:xfrm>
          <a:prstGeom prst="rect">
            <a:avLst/>
          </a:prstGeom>
          <a:noFill/>
          <a:ln/>
          <a:effectLst/>
        </p:spPr>
      </p:pic>
      <p:pic>
        <p:nvPicPr>
          <p:cNvPr id="28" name="図 27" descr="txp_fi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2324919" y="3008982"/>
            <a:ext cx="1087174" cy="180160"/>
          </a:xfrm>
          <a:prstGeom prst="rect">
            <a:avLst/>
          </a:prstGeom>
          <a:noFill/>
          <a:ln/>
          <a:effectLst/>
        </p:spPr>
      </p:pic>
      <p:sp>
        <p:nvSpPr>
          <p:cNvPr id="4109" name="正方形/長方形 61"/>
          <p:cNvSpPr>
            <a:spLocks noChangeArrowheads="1"/>
          </p:cNvSpPr>
          <p:nvPr/>
        </p:nvSpPr>
        <p:spPr bwMode="auto">
          <a:xfrm>
            <a:off x="2296568" y="1511077"/>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1" name="図 20" descr="txp_fi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7030839" y="1733620"/>
            <a:ext cx="1005462" cy="553777"/>
          </a:xfrm>
          <a:prstGeom prst="rect">
            <a:avLst/>
          </a:prstGeom>
          <a:noFill/>
          <a:ln/>
          <a:effectLst/>
        </p:spPr>
      </p:pic>
      <p:pic>
        <p:nvPicPr>
          <p:cNvPr id="24" name="図 23" descr="txp_fi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7030324" y="2792957"/>
            <a:ext cx="672373" cy="607305"/>
          </a:xfrm>
          <a:prstGeom prst="rect">
            <a:avLst/>
          </a:prstGeom>
          <a:noFill/>
          <a:ln/>
          <a:effectLst/>
        </p:spPr>
      </p:pic>
      <p:pic>
        <p:nvPicPr>
          <p:cNvPr id="26" name="図 25" descr="txp_fi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7019271" y="3801070"/>
            <a:ext cx="840985" cy="608240"/>
          </a:xfrm>
          <a:prstGeom prst="rect">
            <a:avLst/>
          </a:prstGeom>
          <a:noFill/>
          <a:ln/>
          <a:effectLst/>
        </p:spPr>
      </p:pic>
      <p:pic>
        <p:nvPicPr>
          <p:cNvPr id="73" name="図 72" descr="txp_fig"/>
          <p:cNvPicPr>
            <a:picLocks noChangeAspect="1"/>
          </p:cNvPicPr>
          <p:nvPr>
            <p:custDataLst>
              <p:tags r:id="rId7"/>
            </p:custDataLst>
          </p:nvPr>
        </p:nvPicPr>
        <p:blipFill>
          <a:blip r:embed="rId19" cstate="print">
            <a:clrChange>
              <a:clrFrom>
                <a:srgbClr val="FFFFFF"/>
              </a:clrFrom>
              <a:clrTo>
                <a:srgbClr val="FFFFFF">
                  <a:alpha val="0"/>
                </a:srgbClr>
              </a:clrTo>
            </a:clrChange>
          </a:blip>
          <a:stretch>
            <a:fillRect/>
          </a:stretch>
        </p:blipFill>
        <p:spPr bwMode="auto">
          <a:xfrm>
            <a:off x="3646864" y="857646"/>
            <a:ext cx="1891331" cy="605720"/>
          </a:xfrm>
          <a:prstGeom prst="rect">
            <a:avLst/>
          </a:prstGeom>
          <a:noFill/>
          <a:ln/>
          <a:effectLst/>
        </p:spPr>
      </p:pic>
      <p:sp>
        <p:nvSpPr>
          <p:cNvPr id="30" name="タイトル 1"/>
          <p:cNvSpPr>
            <a:spLocks noGrp="1"/>
          </p:cNvSpPr>
          <p:nvPr>
            <p:ph type="title"/>
          </p:nvPr>
        </p:nvSpPr>
        <p:spPr>
          <a:xfrm>
            <a:off x="315913" y="55563"/>
            <a:ext cx="8577262" cy="681037"/>
          </a:xfrm>
        </p:spPr>
        <p:txBody>
          <a:bodyPr/>
          <a:lstStyle/>
          <a:p>
            <a:r>
              <a:rPr kumimoji="1" lang="en-US" altLang="ja-JP" dirty="0" smtClean="0"/>
              <a:t>Control System for DIP</a:t>
            </a:r>
            <a:endParaRPr kumimoji="1" lang="ja-JP" altLang="en-US" dirty="0"/>
          </a:p>
        </p:txBody>
      </p:sp>
      <p:grpSp>
        <p:nvGrpSpPr>
          <p:cNvPr id="2" name="Group 68"/>
          <p:cNvGrpSpPr>
            <a:grpSpLocks/>
          </p:cNvGrpSpPr>
          <p:nvPr/>
        </p:nvGrpSpPr>
        <p:grpSpPr bwMode="auto">
          <a:xfrm>
            <a:off x="3675906" y="2074565"/>
            <a:ext cx="1928812" cy="2211387"/>
            <a:chOff x="4331" y="690"/>
            <a:chExt cx="1389" cy="1587"/>
          </a:xfrm>
        </p:grpSpPr>
        <p:sp>
          <p:nvSpPr>
            <p:cNvPr id="38" name="Line 69"/>
            <p:cNvSpPr>
              <a:spLocks noChangeShapeType="1"/>
            </p:cNvSpPr>
            <p:nvPr/>
          </p:nvSpPr>
          <p:spPr bwMode="auto">
            <a:xfrm>
              <a:off x="4331" y="1996"/>
              <a:ext cx="1179" cy="0"/>
            </a:xfrm>
            <a:prstGeom prst="line">
              <a:avLst/>
            </a:prstGeom>
            <a:noFill/>
            <a:ln w="76200">
              <a:solidFill>
                <a:schemeClr val="hlink"/>
              </a:solidFill>
              <a:round/>
              <a:headEnd/>
              <a:tailEnd/>
            </a:ln>
          </p:spPr>
          <p:txBody>
            <a:bodyPr/>
            <a:lstStyle/>
            <a:p>
              <a:endParaRPr lang="ja-JP" altLang="en-US"/>
            </a:p>
          </p:txBody>
        </p:sp>
        <p:sp>
          <p:nvSpPr>
            <p:cNvPr id="39" name="Line 70"/>
            <p:cNvSpPr>
              <a:spLocks noChangeShapeType="1"/>
            </p:cNvSpPr>
            <p:nvPr/>
          </p:nvSpPr>
          <p:spPr bwMode="auto">
            <a:xfrm>
              <a:off x="4331" y="2186"/>
              <a:ext cx="1224" cy="0"/>
            </a:xfrm>
            <a:prstGeom prst="line">
              <a:avLst/>
            </a:prstGeom>
            <a:noFill/>
            <a:ln w="9525">
              <a:solidFill>
                <a:schemeClr val="tx1"/>
              </a:solidFill>
              <a:round/>
              <a:headEnd/>
              <a:tailEnd type="triangle" w="med" len="med"/>
            </a:ln>
          </p:spPr>
          <p:txBody>
            <a:bodyPr/>
            <a:lstStyle/>
            <a:p>
              <a:endParaRPr lang="ja-JP" altLang="en-US"/>
            </a:p>
          </p:txBody>
        </p:sp>
        <p:sp>
          <p:nvSpPr>
            <p:cNvPr id="40" name="Line 71"/>
            <p:cNvSpPr>
              <a:spLocks noChangeShapeType="1"/>
            </p:cNvSpPr>
            <p:nvPr/>
          </p:nvSpPr>
          <p:spPr bwMode="auto">
            <a:xfrm flipV="1">
              <a:off x="4830" y="933"/>
              <a:ext cx="0" cy="987"/>
            </a:xfrm>
            <a:prstGeom prst="line">
              <a:avLst/>
            </a:prstGeom>
            <a:noFill/>
            <a:ln w="9525">
              <a:solidFill>
                <a:schemeClr val="tx1"/>
              </a:solidFill>
              <a:prstDash val="dash"/>
              <a:round/>
              <a:headEnd/>
              <a:tailEnd/>
            </a:ln>
          </p:spPr>
          <p:txBody>
            <a:bodyPr/>
            <a:lstStyle/>
            <a:p>
              <a:endParaRPr lang="ja-JP" altLang="en-US"/>
            </a:p>
          </p:txBody>
        </p:sp>
        <p:sp>
          <p:nvSpPr>
            <p:cNvPr id="41" name="Rectangle 72"/>
            <p:cNvSpPr>
              <a:spLocks noChangeArrowheads="1"/>
            </p:cNvSpPr>
            <p:nvPr/>
          </p:nvSpPr>
          <p:spPr bwMode="auto">
            <a:xfrm>
              <a:off x="4673" y="1919"/>
              <a:ext cx="318" cy="182"/>
            </a:xfrm>
            <a:prstGeom prst="rect">
              <a:avLst/>
            </a:prstGeom>
            <a:solidFill>
              <a:schemeClr val="accent1"/>
            </a:solidFill>
            <a:ln w="9525" algn="ctr">
              <a:noFill/>
              <a:miter lim="800000"/>
              <a:headEnd/>
              <a:tailEnd/>
            </a:ln>
          </p:spPr>
          <p:txBody>
            <a:bodyPr wrap="none" anchor="ctr"/>
            <a:lstStyle/>
            <a:p>
              <a:endParaRPr lang="ja-JP" altLang="en-US"/>
            </a:p>
          </p:txBody>
        </p:sp>
        <p:sp>
          <p:nvSpPr>
            <p:cNvPr id="42" name="Line 73"/>
            <p:cNvSpPr>
              <a:spLocks noChangeShapeType="1"/>
            </p:cNvSpPr>
            <p:nvPr/>
          </p:nvSpPr>
          <p:spPr bwMode="auto">
            <a:xfrm>
              <a:off x="4468" y="1478"/>
              <a:ext cx="362" cy="0"/>
            </a:xfrm>
            <a:prstGeom prst="line">
              <a:avLst/>
            </a:prstGeom>
            <a:noFill/>
            <a:ln w="9525">
              <a:solidFill>
                <a:schemeClr val="tx1"/>
              </a:solidFill>
              <a:round/>
              <a:headEnd/>
              <a:tailEnd type="triangle" w="med" len="med"/>
            </a:ln>
          </p:spPr>
          <p:txBody>
            <a:bodyPr/>
            <a:lstStyle/>
            <a:p>
              <a:endParaRPr lang="ja-JP" altLang="en-US"/>
            </a:p>
          </p:txBody>
        </p:sp>
        <p:sp>
          <p:nvSpPr>
            <p:cNvPr id="43" name="Line 74"/>
            <p:cNvSpPr>
              <a:spLocks noChangeShapeType="1"/>
            </p:cNvSpPr>
            <p:nvPr/>
          </p:nvSpPr>
          <p:spPr bwMode="auto">
            <a:xfrm flipV="1">
              <a:off x="4455" y="690"/>
              <a:ext cx="0" cy="1587"/>
            </a:xfrm>
            <a:prstGeom prst="line">
              <a:avLst/>
            </a:prstGeom>
            <a:noFill/>
            <a:ln w="9525">
              <a:solidFill>
                <a:schemeClr val="tx1"/>
              </a:solidFill>
              <a:round/>
              <a:headEnd/>
              <a:tailEnd type="triangle" w="med" len="med"/>
            </a:ln>
          </p:spPr>
          <p:txBody>
            <a:bodyPr/>
            <a:lstStyle/>
            <a:p>
              <a:endParaRPr lang="ja-JP" altLang="en-US"/>
            </a:p>
          </p:txBody>
        </p:sp>
        <p:sp>
          <p:nvSpPr>
            <p:cNvPr id="44" name="Line 75"/>
            <p:cNvSpPr>
              <a:spLocks noChangeShapeType="1"/>
            </p:cNvSpPr>
            <p:nvPr/>
          </p:nvSpPr>
          <p:spPr bwMode="auto">
            <a:xfrm flipV="1">
              <a:off x="4830" y="1207"/>
              <a:ext cx="267" cy="712"/>
            </a:xfrm>
            <a:prstGeom prst="line">
              <a:avLst/>
            </a:prstGeom>
            <a:noFill/>
            <a:ln w="76200">
              <a:solidFill>
                <a:schemeClr val="accent2"/>
              </a:solidFill>
              <a:round/>
              <a:headEnd/>
              <a:tailEnd/>
            </a:ln>
          </p:spPr>
          <p:txBody>
            <a:bodyPr/>
            <a:lstStyle/>
            <a:p>
              <a:endParaRPr lang="ja-JP" altLang="en-US"/>
            </a:p>
          </p:txBody>
        </p:sp>
        <p:sp>
          <p:nvSpPr>
            <p:cNvPr id="45" name="Line 76"/>
            <p:cNvSpPr>
              <a:spLocks noChangeShapeType="1"/>
            </p:cNvSpPr>
            <p:nvPr/>
          </p:nvSpPr>
          <p:spPr bwMode="auto">
            <a:xfrm flipV="1">
              <a:off x="5102" y="743"/>
              <a:ext cx="544" cy="464"/>
            </a:xfrm>
            <a:prstGeom prst="line">
              <a:avLst/>
            </a:prstGeom>
            <a:noFill/>
            <a:ln w="76200">
              <a:solidFill>
                <a:schemeClr val="accent2"/>
              </a:solidFill>
              <a:round/>
              <a:headEnd/>
              <a:tailEnd/>
            </a:ln>
          </p:spPr>
          <p:txBody>
            <a:bodyPr/>
            <a:lstStyle/>
            <a:p>
              <a:endParaRPr lang="ja-JP" altLang="en-US"/>
            </a:p>
          </p:txBody>
        </p:sp>
        <p:pic>
          <p:nvPicPr>
            <p:cNvPr id="46" name="Picture 77" descr="txp_fig"/>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4851" y="1265"/>
              <a:ext cx="125" cy="132"/>
            </a:xfrm>
            <a:prstGeom prst="rect">
              <a:avLst/>
            </a:prstGeom>
            <a:noFill/>
            <a:ln w="9525" algn="ctr">
              <a:noFill/>
              <a:miter lim="800000"/>
              <a:headEnd/>
              <a:tailEnd/>
            </a:ln>
          </p:spPr>
        </p:pic>
        <p:pic>
          <p:nvPicPr>
            <p:cNvPr id="47" name="Picture 78" descr="txp_fig"/>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5056" y="1343"/>
              <a:ext cx="210" cy="133"/>
            </a:xfrm>
            <a:prstGeom prst="rect">
              <a:avLst/>
            </a:prstGeom>
            <a:noFill/>
            <a:ln w="9525" algn="ctr">
              <a:noFill/>
              <a:miter lim="800000"/>
              <a:headEnd/>
              <a:tailEnd/>
            </a:ln>
          </p:spPr>
        </p:pic>
        <p:pic>
          <p:nvPicPr>
            <p:cNvPr id="48" name="Picture 79" descr="txp_fig"/>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5011" y="1660"/>
              <a:ext cx="272" cy="97"/>
            </a:xfrm>
            <a:prstGeom prst="rect">
              <a:avLst/>
            </a:prstGeom>
            <a:noFill/>
            <a:ln w="9525" algn="ctr">
              <a:noFill/>
              <a:miter lim="800000"/>
              <a:headEnd/>
              <a:tailEnd/>
            </a:ln>
          </p:spPr>
        </p:pic>
        <p:pic>
          <p:nvPicPr>
            <p:cNvPr id="49" name="Picture 80" descr="txp_fig"/>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5126" y="892"/>
              <a:ext cx="132" cy="132"/>
            </a:xfrm>
            <a:prstGeom prst="rect">
              <a:avLst/>
            </a:prstGeom>
            <a:noFill/>
            <a:ln w="9525" algn="ctr">
              <a:noFill/>
              <a:miter lim="800000"/>
              <a:headEnd/>
              <a:tailEnd/>
            </a:ln>
          </p:spPr>
        </p:pic>
        <p:pic>
          <p:nvPicPr>
            <p:cNvPr id="50" name="Picture 81" descr="txp_fig"/>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5510" y="889"/>
              <a:ext cx="210" cy="133"/>
            </a:xfrm>
            <a:prstGeom prst="rect">
              <a:avLst/>
            </a:prstGeom>
            <a:noFill/>
            <a:ln w="9525" algn="ctr">
              <a:noFill/>
              <a:miter lim="800000"/>
              <a:headEnd/>
              <a:tailEnd/>
            </a:ln>
          </p:spPr>
        </p:pic>
        <p:pic>
          <p:nvPicPr>
            <p:cNvPr id="51" name="Picture 82" descr="txp_fig"/>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5419" y="1161"/>
              <a:ext cx="272" cy="97"/>
            </a:xfrm>
            <a:prstGeom prst="rect">
              <a:avLst/>
            </a:prstGeom>
            <a:noFill/>
            <a:ln w="9525" algn="ctr">
              <a:noFill/>
              <a:miter lim="800000"/>
              <a:headEnd/>
              <a:tailEnd/>
            </a:ln>
          </p:spPr>
        </p:pic>
        <p:sp>
          <p:nvSpPr>
            <p:cNvPr id="52" name="Line 83"/>
            <p:cNvSpPr>
              <a:spLocks noChangeShapeType="1"/>
            </p:cNvSpPr>
            <p:nvPr/>
          </p:nvSpPr>
          <p:spPr bwMode="auto">
            <a:xfrm flipV="1">
              <a:off x="5096" y="708"/>
              <a:ext cx="0" cy="492"/>
            </a:xfrm>
            <a:prstGeom prst="line">
              <a:avLst/>
            </a:prstGeom>
            <a:noFill/>
            <a:ln w="9525">
              <a:solidFill>
                <a:schemeClr val="tx1"/>
              </a:solidFill>
              <a:prstDash val="dash"/>
              <a:round/>
              <a:headEnd/>
              <a:tailEnd/>
            </a:ln>
          </p:spPr>
          <p:txBody>
            <a:bodyPr/>
            <a:lstStyle/>
            <a:p>
              <a:endParaRPr lang="ja-JP" altLang="en-US"/>
            </a:p>
          </p:txBody>
        </p:sp>
        <p:sp>
          <p:nvSpPr>
            <p:cNvPr id="53" name="Line 84"/>
            <p:cNvSpPr>
              <a:spLocks noChangeShapeType="1"/>
            </p:cNvSpPr>
            <p:nvPr/>
          </p:nvSpPr>
          <p:spPr bwMode="auto">
            <a:xfrm>
              <a:off x="5374" y="980"/>
              <a:ext cx="0" cy="318"/>
            </a:xfrm>
            <a:prstGeom prst="line">
              <a:avLst/>
            </a:prstGeom>
            <a:noFill/>
            <a:ln w="38100">
              <a:solidFill>
                <a:srgbClr val="008000"/>
              </a:solidFill>
              <a:round/>
              <a:headEnd/>
              <a:tailEnd type="triangle" w="med" len="med"/>
            </a:ln>
          </p:spPr>
          <p:txBody>
            <a:bodyPr/>
            <a:lstStyle/>
            <a:p>
              <a:endParaRPr lang="ja-JP" altLang="en-US"/>
            </a:p>
          </p:txBody>
        </p:sp>
        <p:sp>
          <p:nvSpPr>
            <p:cNvPr id="54" name="Line 85"/>
            <p:cNvSpPr>
              <a:spLocks noChangeShapeType="1"/>
            </p:cNvSpPr>
            <p:nvPr/>
          </p:nvSpPr>
          <p:spPr bwMode="auto">
            <a:xfrm>
              <a:off x="4987" y="1524"/>
              <a:ext cx="0" cy="318"/>
            </a:xfrm>
            <a:prstGeom prst="line">
              <a:avLst/>
            </a:prstGeom>
            <a:noFill/>
            <a:ln w="38100">
              <a:solidFill>
                <a:srgbClr val="008000"/>
              </a:solidFill>
              <a:round/>
              <a:headEnd/>
              <a:tailEnd type="triangle" w="med" len="med"/>
            </a:ln>
          </p:spPr>
          <p:txBody>
            <a:bodyPr/>
            <a:lstStyle/>
            <a:p>
              <a:endParaRPr lang="ja-JP" altLang="en-US"/>
            </a:p>
          </p:txBody>
        </p:sp>
        <p:pic>
          <p:nvPicPr>
            <p:cNvPr id="55" name="Picture 86" descr="txp_fig"/>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5157" y="1842"/>
              <a:ext cx="107" cy="100"/>
            </a:xfrm>
            <a:prstGeom prst="rect">
              <a:avLst/>
            </a:prstGeom>
            <a:noFill/>
            <a:ln w="9525" algn="ctr">
              <a:noFill/>
              <a:miter lim="800000"/>
              <a:headEnd/>
              <a:tailEnd/>
            </a:ln>
          </p:spPr>
        </p:pic>
        <p:pic>
          <p:nvPicPr>
            <p:cNvPr id="56" name="Picture 87" descr="txp_fig"/>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5033" y="2026"/>
              <a:ext cx="152" cy="101"/>
            </a:xfrm>
            <a:prstGeom prst="rect">
              <a:avLst/>
            </a:prstGeom>
            <a:noFill/>
            <a:ln w="9525" algn="ctr">
              <a:noFill/>
              <a:miter lim="800000"/>
              <a:headEnd/>
              <a:tailEnd/>
            </a:ln>
          </p:spPr>
        </p:pic>
        <p:pic>
          <p:nvPicPr>
            <p:cNvPr id="57" name="Picture 88" descr="txp_fig"/>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4573" y="1371"/>
              <a:ext cx="64" cy="71"/>
            </a:xfrm>
            <a:prstGeom prst="rect">
              <a:avLst/>
            </a:prstGeom>
            <a:noFill/>
            <a:ln w="9525" algn="ctr">
              <a:noFill/>
              <a:miter lim="800000"/>
              <a:headEnd/>
              <a:tailEnd/>
            </a:ln>
          </p:spPr>
        </p:pic>
        <p:sp>
          <p:nvSpPr>
            <p:cNvPr id="58" name="Oval 89"/>
            <p:cNvSpPr>
              <a:spLocks noChangeArrowheads="1"/>
            </p:cNvSpPr>
            <p:nvPr/>
          </p:nvSpPr>
          <p:spPr bwMode="auto">
            <a:xfrm>
              <a:off x="4760" y="1844"/>
              <a:ext cx="136" cy="137"/>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59" name="Oval 90"/>
            <p:cNvSpPr>
              <a:spLocks noChangeArrowheads="1"/>
            </p:cNvSpPr>
            <p:nvPr/>
          </p:nvSpPr>
          <p:spPr bwMode="auto">
            <a:xfrm>
              <a:off x="5026" y="1140"/>
              <a:ext cx="136" cy="137"/>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60" name="Line 91"/>
            <p:cNvSpPr>
              <a:spLocks noChangeShapeType="1"/>
            </p:cNvSpPr>
            <p:nvPr/>
          </p:nvSpPr>
          <p:spPr bwMode="auto">
            <a:xfrm>
              <a:off x="4833" y="1925"/>
              <a:ext cx="318" cy="0"/>
            </a:xfrm>
            <a:prstGeom prst="line">
              <a:avLst/>
            </a:prstGeom>
            <a:noFill/>
            <a:ln w="38100">
              <a:solidFill>
                <a:srgbClr val="008000"/>
              </a:solidFill>
              <a:round/>
              <a:headEnd/>
              <a:tailEnd type="triangle" w="med" len="med"/>
            </a:ln>
          </p:spPr>
          <p:txBody>
            <a:bodyPr/>
            <a:lstStyle/>
            <a:p>
              <a:endParaRPr lang="ja-JP" altLang="en-US"/>
            </a:p>
          </p:txBody>
        </p:sp>
      </p:grpSp>
      <p:sp>
        <p:nvSpPr>
          <p:cNvPr id="61" name="Line 8"/>
          <p:cNvSpPr>
            <a:spLocks noChangeShapeType="1"/>
          </p:cNvSpPr>
          <p:nvPr/>
        </p:nvSpPr>
        <p:spPr bwMode="auto">
          <a:xfrm>
            <a:off x="5702977" y="587841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2" name="正方形/長方形 36"/>
          <p:cNvSpPr>
            <a:spLocks noChangeArrowheads="1"/>
          </p:cNvSpPr>
          <p:nvPr/>
        </p:nvSpPr>
        <p:spPr bwMode="auto">
          <a:xfrm>
            <a:off x="3470728" y="5230341"/>
            <a:ext cx="2214562" cy="1342479"/>
          </a:xfrm>
          <a:prstGeom prst="rect">
            <a:avLst/>
          </a:prstGeom>
          <a:noFill/>
          <a:ln w="76200" algn="ctr">
            <a:solidFill>
              <a:srgbClr val="00B050"/>
            </a:solidFill>
            <a:round/>
            <a:headEnd/>
            <a:tailEnd type="triangle" w="med" len="med"/>
          </a:ln>
        </p:spPr>
        <p:txBody>
          <a:bodyPr/>
          <a:lstStyle/>
          <a:p>
            <a:endParaRPr lang="ja-JP" altLang="en-US"/>
          </a:p>
        </p:txBody>
      </p:sp>
      <p:sp>
        <p:nvSpPr>
          <p:cNvPr id="63" name="Line 8"/>
          <p:cNvSpPr>
            <a:spLocks noChangeShapeType="1"/>
          </p:cNvSpPr>
          <p:nvPr/>
        </p:nvSpPr>
        <p:spPr bwMode="auto">
          <a:xfrm>
            <a:off x="908884" y="587841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4" name="左カーブ矢印 86"/>
          <p:cNvSpPr>
            <a:spLocks noChangeArrowheads="1"/>
          </p:cNvSpPr>
          <p:nvPr/>
        </p:nvSpPr>
        <p:spPr bwMode="auto">
          <a:xfrm rot="10800000">
            <a:off x="407439" y="2998092"/>
            <a:ext cx="358775" cy="2880171"/>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65" name="左カーブ矢印 116"/>
          <p:cNvSpPr>
            <a:spLocks noChangeArrowheads="1"/>
          </p:cNvSpPr>
          <p:nvPr/>
        </p:nvSpPr>
        <p:spPr bwMode="auto">
          <a:xfrm>
            <a:off x="8350001" y="3022659"/>
            <a:ext cx="360363" cy="295145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pic>
        <p:nvPicPr>
          <p:cNvPr id="67" name="図 66" descr="txp_fig"/>
          <p:cNvPicPr>
            <a:picLocks noChangeAspect="1"/>
          </p:cNvPicPr>
          <p:nvPr>
            <p:custDataLst>
              <p:tags r:id="rId8"/>
            </p:custDataLst>
          </p:nvPr>
        </p:nvPicPr>
        <p:blipFill>
          <a:blip r:embed="rId29" cstate="print">
            <a:clrChange>
              <a:clrFrom>
                <a:srgbClr val="FFFFFF"/>
              </a:clrFrom>
              <a:clrTo>
                <a:srgbClr val="FFFFFF">
                  <a:alpha val="0"/>
                </a:srgbClr>
              </a:clrTo>
            </a:clrChange>
          </a:blip>
          <a:stretch>
            <a:fillRect/>
          </a:stretch>
        </p:blipFill>
        <p:spPr bwMode="auto">
          <a:xfrm>
            <a:off x="3926979" y="5810597"/>
            <a:ext cx="1224421" cy="179334"/>
          </a:xfrm>
          <a:prstGeom prst="rect">
            <a:avLst/>
          </a:prstGeom>
          <a:noFill/>
          <a:ln/>
          <a:effectLst/>
        </p:spPr>
      </p:pic>
      <p:sp>
        <p:nvSpPr>
          <p:cNvPr id="68" name="Line 8"/>
          <p:cNvSpPr>
            <a:spLocks noChangeShapeType="1"/>
          </p:cNvSpPr>
          <p:nvPr/>
        </p:nvSpPr>
        <p:spPr bwMode="auto">
          <a:xfrm>
            <a:off x="5702977" y="551837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9" name="Line 8"/>
          <p:cNvSpPr>
            <a:spLocks noChangeShapeType="1"/>
          </p:cNvSpPr>
          <p:nvPr/>
        </p:nvSpPr>
        <p:spPr bwMode="auto">
          <a:xfrm>
            <a:off x="5702977" y="623845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0" name="Line 8"/>
          <p:cNvSpPr>
            <a:spLocks noChangeShapeType="1"/>
          </p:cNvSpPr>
          <p:nvPr/>
        </p:nvSpPr>
        <p:spPr bwMode="auto">
          <a:xfrm>
            <a:off x="5702977" y="587841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1" name="左カーブ矢印 116"/>
          <p:cNvSpPr>
            <a:spLocks noChangeArrowheads="1"/>
          </p:cNvSpPr>
          <p:nvPr/>
        </p:nvSpPr>
        <p:spPr bwMode="auto">
          <a:xfrm>
            <a:off x="8350001" y="1989981"/>
            <a:ext cx="360363" cy="3600400"/>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72" name="左カーブ矢印 116"/>
          <p:cNvSpPr>
            <a:spLocks noChangeArrowheads="1"/>
          </p:cNvSpPr>
          <p:nvPr/>
        </p:nvSpPr>
        <p:spPr bwMode="auto">
          <a:xfrm>
            <a:off x="8350001" y="4057650"/>
            <a:ext cx="360363" cy="2252811"/>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6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74" name="図 73" descr="txp_fig"/>
          <p:cNvPicPr>
            <a:picLocks noChangeAspect="1"/>
          </p:cNvPicPr>
          <p:nvPr>
            <p:custDataLst>
              <p:tags r:id="rId9"/>
            </p:custDataLst>
          </p:nvPr>
        </p:nvPicPr>
        <p:blipFill>
          <a:blip r:embed="rId30" cstate="print">
            <a:clrChange>
              <a:clrFrom>
                <a:srgbClr val="FFFFFF"/>
              </a:clrFrom>
              <a:clrTo>
                <a:srgbClr val="FFFFFF">
                  <a:alpha val="0"/>
                </a:srgbClr>
              </a:clrTo>
            </a:clrChange>
          </a:blip>
          <a:stretch>
            <a:fillRect/>
          </a:stretch>
        </p:blipFill>
        <p:spPr bwMode="auto">
          <a:xfrm>
            <a:off x="916795" y="2396505"/>
            <a:ext cx="904074" cy="959962"/>
          </a:xfrm>
          <a:prstGeom prst="rect">
            <a:avLst/>
          </a:prstGeom>
          <a:noFill/>
          <a:ln/>
          <a:effectLst/>
        </p:spPr>
      </p:pic>
      <p:pic>
        <p:nvPicPr>
          <p:cNvPr id="75" name="図 74" descr="txp_fig"/>
          <p:cNvPicPr>
            <a:picLocks noChangeAspect="1"/>
          </p:cNvPicPr>
          <p:nvPr>
            <p:custDataLst>
              <p:tags r:id="rId10"/>
            </p:custDataLst>
          </p:nvPr>
        </p:nvPicPr>
        <p:blipFill>
          <a:blip r:embed="rId31" cstate="print">
            <a:clrChange>
              <a:clrFrom>
                <a:srgbClr val="FFFFFF"/>
              </a:clrFrom>
              <a:clrTo>
                <a:srgbClr val="FFFFFF">
                  <a:alpha val="0"/>
                </a:srgbClr>
              </a:clrTo>
            </a:clrChange>
          </a:blip>
          <a:stretch>
            <a:fillRect/>
          </a:stretch>
        </p:blipFill>
        <p:spPr bwMode="auto">
          <a:xfrm>
            <a:off x="597673" y="847378"/>
            <a:ext cx="1670071" cy="588470"/>
          </a:xfrm>
          <a:prstGeom prst="rect">
            <a:avLst/>
          </a:prstGeom>
          <a:noFill/>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3"/>
          <p:cNvSpPr>
            <a:spLocks noGrp="1"/>
          </p:cNvSpPr>
          <p:nvPr>
            <p:ph type="sldNum" sz="quarter" idx="10"/>
          </p:nvPr>
        </p:nvSpPr>
        <p:spPr/>
        <p:txBody>
          <a:bodyPr/>
          <a:lstStyle/>
          <a:p>
            <a:pPr>
              <a:defRPr/>
            </a:pPr>
            <a:r>
              <a:rPr lang="en-US" altLang="ja-JP"/>
              <a:t>[</a:t>
            </a:r>
            <a:fld id="{18EDB105-16DD-4BD2-931F-800D19C9B0FC}" type="slidenum">
              <a:rPr lang="en-US" altLang="ja-JP"/>
              <a:pPr>
                <a:defRPr/>
              </a:pPr>
              <a:t>23</a:t>
            </a:fld>
            <a:r>
              <a:rPr lang="en-US" altLang="ja-JP"/>
              <a:t>]</a:t>
            </a:r>
          </a:p>
        </p:txBody>
      </p:sp>
      <p:sp>
        <p:nvSpPr>
          <p:cNvPr id="14339" name="Rectangle 4"/>
          <p:cNvSpPr>
            <a:spLocks noChangeArrowheads="1"/>
          </p:cNvSpPr>
          <p:nvPr/>
        </p:nvSpPr>
        <p:spPr bwMode="auto">
          <a:xfrm>
            <a:off x="312738" y="63500"/>
            <a:ext cx="8229600" cy="711200"/>
          </a:xfrm>
          <a:prstGeom prst="rect">
            <a:avLst/>
          </a:prstGeom>
          <a:noFill/>
          <a:ln w="9525">
            <a:noFill/>
            <a:miter lim="800000"/>
            <a:headEnd/>
            <a:tailEnd/>
          </a:ln>
        </p:spPr>
        <p:txBody>
          <a:bodyPr anchor="ctr"/>
          <a:lstStyle/>
          <a:p>
            <a:pPr algn="l"/>
            <a:r>
              <a:rPr kumimoji="1" lang="en-US" altLang="ja-JP" sz="3800" dirty="0" smtClean="0">
                <a:solidFill>
                  <a:schemeClr val="tx2"/>
                </a:solidFill>
                <a:latin typeface="Verdana" pitchFamily="34" charset="0"/>
                <a:ea typeface="ＭＳ Ｐゴシック" pitchFamily="50" charset="-128"/>
              </a:rPr>
              <a:t>LTI Model for DIP</a:t>
            </a:r>
            <a:endParaRPr kumimoji="1" lang="ja-JP" altLang="en-US" sz="3800" dirty="0">
              <a:solidFill>
                <a:schemeClr val="tx2"/>
              </a:solidFill>
              <a:latin typeface="Verdana" pitchFamily="34" charset="0"/>
              <a:ea typeface="ＭＳ Ｐゴシック" pitchFamily="50" charset="-128"/>
            </a:endParaRPr>
          </a:p>
        </p:txBody>
      </p:sp>
      <p:pic>
        <p:nvPicPr>
          <p:cNvPr id="9" name="図 8"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75961" y="928687"/>
            <a:ext cx="8623777" cy="5687943"/>
          </a:xfrm>
          <a:prstGeom prst="rect">
            <a:avLst/>
          </a:prstGeom>
          <a:noFill/>
          <a:ln/>
          <a:effectLst/>
        </p:spPr>
      </p:pic>
      <p:pic>
        <p:nvPicPr>
          <p:cNvPr id="14341" name="Picture 7"/>
          <p:cNvPicPr>
            <a:picLocks noChangeAspect="1" noChangeArrowheads="1"/>
          </p:cNvPicPr>
          <p:nvPr/>
        </p:nvPicPr>
        <p:blipFill>
          <a:blip r:embed="rId5" cstate="print"/>
          <a:srcRect/>
          <a:stretch>
            <a:fillRect/>
          </a:stretch>
        </p:blipFill>
        <p:spPr bwMode="auto">
          <a:xfrm>
            <a:off x="642938" y="1785938"/>
            <a:ext cx="4822825" cy="3286125"/>
          </a:xfrm>
          <a:prstGeom prst="rect">
            <a:avLst/>
          </a:prstGeom>
          <a:noFill/>
          <a:ln w="9525" algn="ctr">
            <a:noFill/>
            <a:miter lim="800000"/>
            <a:headEnd/>
            <a:tailEnd/>
          </a:ln>
        </p:spPr>
      </p:pic>
      <p:pic>
        <p:nvPicPr>
          <p:cNvPr id="14342" name="Picture 8"/>
          <p:cNvPicPr>
            <a:picLocks noChangeAspect="1" noChangeArrowheads="1"/>
          </p:cNvPicPr>
          <p:nvPr/>
        </p:nvPicPr>
        <p:blipFill>
          <a:blip r:embed="rId6" cstate="print"/>
          <a:srcRect/>
          <a:stretch>
            <a:fillRect/>
          </a:stretch>
        </p:blipFill>
        <p:spPr bwMode="auto">
          <a:xfrm>
            <a:off x="5715000" y="1763713"/>
            <a:ext cx="2020888" cy="3324225"/>
          </a:xfrm>
          <a:prstGeom prst="rect">
            <a:avLst/>
          </a:prstGeom>
          <a:noFill/>
          <a:ln w="9525" algn="ctr">
            <a:noFill/>
            <a:miter lim="800000"/>
            <a:headEnd/>
            <a:tailEnd/>
          </a:ln>
        </p:spPr>
      </p:pic>
      <p:sp>
        <p:nvSpPr>
          <p:cNvPr id="8"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Line 8"/>
          <p:cNvSpPr>
            <a:spLocks noChangeShapeType="1"/>
          </p:cNvSpPr>
          <p:nvPr/>
        </p:nvSpPr>
        <p:spPr bwMode="auto">
          <a:xfrm>
            <a:off x="813634" y="6021288"/>
            <a:ext cx="2592000" cy="0"/>
          </a:xfrm>
          <a:prstGeom prst="line">
            <a:avLst/>
          </a:prstGeom>
          <a:noFill/>
          <a:ln w="76200">
            <a:solidFill>
              <a:schemeClr val="tx1"/>
            </a:solidFill>
            <a:round/>
            <a:headEnd type="arrow" w="med" len="med"/>
            <a:tailEnd/>
          </a:ln>
          <a:effectLst/>
        </p:spPr>
        <p:txBody>
          <a:bodyPr/>
          <a:lstStyle/>
          <a:p>
            <a:endParaRPr lang="ja-JP" altLang="en-US"/>
          </a:p>
        </p:txBody>
      </p:sp>
      <p:sp>
        <p:nvSpPr>
          <p:cNvPr id="17" name="Line 5"/>
          <p:cNvSpPr>
            <a:spLocks noChangeShapeType="1"/>
          </p:cNvSpPr>
          <p:nvPr/>
        </p:nvSpPr>
        <p:spPr bwMode="auto">
          <a:xfrm>
            <a:off x="6838197" y="2703208"/>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24</a:t>
            </a:fld>
            <a:r>
              <a:rPr lang="en-US" altLang="ja-JP" smtClean="0"/>
              <a:t>]</a:t>
            </a:r>
            <a:endParaRPr lang="en-US" altLang="ja-JP"/>
          </a:p>
        </p:txBody>
      </p:sp>
      <p:sp>
        <p:nvSpPr>
          <p:cNvPr id="4100" name="正方形/長方形 36"/>
          <p:cNvSpPr>
            <a:spLocks noChangeArrowheads="1"/>
          </p:cNvSpPr>
          <p:nvPr/>
        </p:nvSpPr>
        <p:spPr bwMode="auto">
          <a:xfrm>
            <a:off x="3421544" y="1616770"/>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778356" y="3188395"/>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850544" y="3579682"/>
            <a:ext cx="1393825" cy="0"/>
          </a:xfrm>
          <a:prstGeom prst="line">
            <a:avLst/>
          </a:prstGeom>
          <a:noFill/>
          <a:ln w="76200">
            <a:solidFill>
              <a:schemeClr val="tx1"/>
            </a:solidFill>
            <a:round/>
            <a:headEnd/>
            <a:tailEnd type="arrow" w="med" len="med"/>
          </a:ln>
        </p:spPr>
        <p:txBody>
          <a:bodyPr/>
          <a:lstStyle/>
          <a:p>
            <a:endParaRPr lang="ja-JP" altLang="en-US"/>
          </a:p>
        </p:txBody>
      </p:sp>
      <p:pic>
        <p:nvPicPr>
          <p:cNvPr id="36" name="図 35" descr="txp_fig"/>
          <p:cNvPicPr>
            <a:picLocks noChangeAspect="1"/>
          </p:cNvPicPr>
          <p:nvPr>
            <p:custDataLst>
              <p:tags r:id="rId1"/>
            </p:custDataLst>
          </p:nvPr>
        </p:nvPicPr>
        <p:blipFill>
          <a:blip r:embed="rId18" cstate="print">
            <a:clrChange>
              <a:clrFrom>
                <a:srgbClr val="FFFFFF"/>
              </a:clrFrom>
              <a:clrTo>
                <a:srgbClr val="FFFFFF">
                  <a:alpha val="0"/>
                </a:srgbClr>
              </a:clrTo>
            </a:clrChange>
          </a:blip>
          <a:stretch>
            <a:fillRect/>
          </a:stretch>
        </p:blipFill>
        <p:spPr bwMode="auto">
          <a:xfrm>
            <a:off x="6940649" y="867941"/>
            <a:ext cx="1106774" cy="553387"/>
          </a:xfrm>
          <a:prstGeom prst="rect">
            <a:avLst/>
          </a:prstGeom>
          <a:noFill/>
          <a:ln/>
          <a:effectLst/>
        </p:spPr>
      </p:pic>
      <p:sp>
        <p:nvSpPr>
          <p:cNvPr id="4106" name="正方形/長方形 54"/>
          <p:cNvSpPr>
            <a:spLocks noChangeArrowheads="1"/>
          </p:cNvSpPr>
          <p:nvPr/>
        </p:nvSpPr>
        <p:spPr bwMode="auto">
          <a:xfrm>
            <a:off x="5707544" y="161677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2"/>
            </p:custDataLst>
          </p:nvPr>
        </p:nvPicPr>
        <p:blipFill>
          <a:blip r:embed="rId19" cstate="print">
            <a:clrChange>
              <a:clrFrom>
                <a:srgbClr val="FFFFFF"/>
              </a:clrFrom>
              <a:clrTo>
                <a:srgbClr val="FFFFFF">
                  <a:alpha val="0"/>
                </a:srgbClr>
              </a:clrTo>
            </a:clrChange>
          </a:blip>
          <a:stretch>
            <a:fillRect/>
          </a:stretch>
        </p:blipFill>
        <p:spPr bwMode="auto">
          <a:xfrm>
            <a:off x="5789250" y="3114675"/>
            <a:ext cx="930730" cy="155121"/>
          </a:xfrm>
          <a:prstGeom prst="rect">
            <a:avLst/>
          </a:prstGeom>
          <a:noFill/>
          <a:ln/>
          <a:effectLst/>
        </p:spPr>
      </p:pic>
      <p:pic>
        <p:nvPicPr>
          <p:cNvPr id="28" name="図 27" descr="txp_fig"/>
          <p:cNvPicPr>
            <a:picLocks noChangeAspect="1"/>
          </p:cNvPicPr>
          <p:nvPr>
            <p:custDataLst>
              <p:tags r:id="rId3"/>
            </p:custDataLst>
          </p:nvPr>
        </p:nvPicPr>
        <p:blipFill>
          <a:blip r:embed="rId20" cstate="print">
            <a:clrChange>
              <a:clrFrom>
                <a:srgbClr val="FFFFFF"/>
              </a:clrFrom>
              <a:clrTo>
                <a:srgbClr val="FFFFFF">
                  <a:alpha val="0"/>
                </a:srgbClr>
              </a:clrTo>
            </a:clrChange>
          </a:blip>
          <a:stretch>
            <a:fillRect/>
          </a:stretch>
        </p:blipFill>
        <p:spPr bwMode="auto">
          <a:xfrm>
            <a:off x="2235457" y="3114675"/>
            <a:ext cx="1087174" cy="180160"/>
          </a:xfrm>
          <a:prstGeom prst="rect">
            <a:avLst/>
          </a:prstGeom>
          <a:noFill/>
          <a:ln/>
          <a:effectLst/>
        </p:spPr>
      </p:pic>
      <p:sp>
        <p:nvSpPr>
          <p:cNvPr id="4109" name="正方形/長方形 61"/>
          <p:cNvSpPr>
            <a:spLocks noChangeArrowheads="1"/>
          </p:cNvSpPr>
          <p:nvPr/>
        </p:nvSpPr>
        <p:spPr bwMode="auto">
          <a:xfrm>
            <a:off x="2207106" y="161677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1" name="図 20" descr="txp_fig"/>
          <p:cNvPicPr>
            <a:picLocks noChangeAspect="1"/>
          </p:cNvPicPr>
          <p:nvPr>
            <p:custDataLst>
              <p:tags r:id="rId4"/>
            </p:custDataLst>
          </p:nvPr>
        </p:nvPicPr>
        <p:blipFill>
          <a:blip r:embed="rId21" cstate="print">
            <a:clrChange>
              <a:clrFrom>
                <a:srgbClr val="FFFFFF"/>
              </a:clrFrom>
              <a:clrTo>
                <a:srgbClr val="FFFFFF">
                  <a:alpha val="0"/>
                </a:srgbClr>
              </a:clrTo>
            </a:clrChange>
          </a:blip>
          <a:stretch>
            <a:fillRect/>
          </a:stretch>
        </p:blipFill>
        <p:spPr bwMode="auto">
          <a:xfrm>
            <a:off x="6941377" y="2363950"/>
            <a:ext cx="1005462" cy="553777"/>
          </a:xfrm>
          <a:prstGeom prst="rect">
            <a:avLst/>
          </a:prstGeom>
          <a:noFill/>
          <a:ln/>
          <a:effectLst/>
        </p:spPr>
      </p:pic>
      <p:pic>
        <p:nvPicPr>
          <p:cNvPr id="48" name="図 47" descr="txp_fig"/>
          <p:cNvPicPr>
            <a:picLocks noChangeAspect="1"/>
          </p:cNvPicPr>
          <p:nvPr>
            <p:custDataLst>
              <p:tags r:id="rId5"/>
            </p:custDataLst>
          </p:nvPr>
        </p:nvPicPr>
        <p:blipFill>
          <a:blip r:embed="rId22" cstate="print">
            <a:clrChange>
              <a:clrFrom>
                <a:srgbClr val="FFFFFF"/>
              </a:clrFrom>
              <a:clrTo>
                <a:srgbClr val="FFFFFF">
                  <a:alpha val="0"/>
                </a:srgbClr>
              </a:clrTo>
            </a:clrChange>
          </a:blip>
          <a:stretch>
            <a:fillRect/>
          </a:stretch>
        </p:blipFill>
        <p:spPr bwMode="auto">
          <a:xfrm>
            <a:off x="6940344" y="3289937"/>
            <a:ext cx="673408" cy="555484"/>
          </a:xfrm>
          <a:prstGeom prst="rect">
            <a:avLst/>
          </a:prstGeom>
          <a:noFill/>
          <a:ln/>
          <a:effectLst/>
        </p:spPr>
      </p:pic>
      <p:pic>
        <p:nvPicPr>
          <p:cNvPr id="49" name="図 48" descr="txp_fig"/>
          <p:cNvPicPr>
            <a:picLocks noChangeAspect="1"/>
          </p:cNvPicPr>
          <p:nvPr>
            <p:custDataLst>
              <p:tags r:id="rId6"/>
            </p:custDataLst>
          </p:nvPr>
        </p:nvPicPr>
        <p:blipFill>
          <a:blip r:embed="rId23" cstate="print">
            <a:clrChange>
              <a:clrFrom>
                <a:srgbClr val="FFFFFF"/>
              </a:clrFrom>
              <a:clrTo>
                <a:srgbClr val="FFFFFF">
                  <a:alpha val="0"/>
                </a:srgbClr>
              </a:clrTo>
            </a:clrChange>
          </a:blip>
          <a:stretch>
            <a:fillRect/>
          </a:stretch>
        </p:blipFill>
        <p:spPr bwMode="auto">
          <a:xfrm>
            <a:off x="3582486" y="891951"/>
            <a:ext cx="1841166" cy="593127"/>
          </a:xfrm>
          <a:prstGeom prst="rect">
            <a:avLst/>
          </a:prstGeom>
          <a:noFill/>
          <a:ln/>
          <a:effectLst/>
        </p:spPr>
      </p:pic>
      <p:grpSp>
        <p:nvGrpSpPr>
          <p:cNvPr id="23" name="Group 5"/>
          <p:cNvGrpSpPr>
            <a:grpSpLocks/>
          </p:cNvGrpSpPr>
          <p:nvPr/>
        </p:nvGrpSpPr>
        <p:grpSpPr bwMode="auto">
          <a:xfrm>
            <a:off x="3557002" y="1949962"/>
            <a:ext cx="1943100" cy="2519363"/>
            <a:chOff x="1565" y="693"/>
            <a:chExt cx="1224" cy="1587"/>
          </a:xfrm>
        </p:grpSpPr>
        <p:sp>
          <p:nvSpPr>
            <p:cNvPr id="25" name="Line 6"/>
            <p:cNvSpPr>
              <a:spLocks noChangeShapeType="1"/>
            </p:cNvSpPr>
            <p:nvPr/>
          </p:nvSpPr>
          <p:spPr bwMode="auto">
            <a:xfrm>
              <a:off x="1565" y="1999"/>
              <a:ext cx="1179" cy="0"/>
            </a:xfrm>
            <a:prstGeom prst="line">
              <a:avLst/>
            </a:prstGeom>
            <a:noFill/>
            <a:ln w="76200">
              <a:solidFill>
                <a:schemeClr val="hlink"/>
              </a:solidFill>
              <a:round/>
              <a:headEnd/>
              <a:tailEnd/>
            </a:ln>
          </p:spPr>
          <p:txBody>
            <a:bodyPr/>
            <a:lstStyle/>
            <a:p>
              <a:endParaRPr lang="ja-JP" altLang="en-US"/>
            </a:p>
          </p:txBody>
        </p:sp>
        <p:sp>
          <p:nvSpPr>
            <p:cNvPr id="29" name="Line 7"/>
            <p:cNvSpPr>
              <a:spLocks noChangeShapeType="1"/>
            </p:cNvSpPr>
            <p:nvPr/>
          </p:nvSpPr>
          <p:spPr bwMode="auto">
            <a:xfrm>
              <a:off x="1565" y="2189"/>
              <a:ext cx="1224" cy="0"/>
            </a:xfrm>
            <a:prstGeom prst="line">
              <a:avLst/>
            </a:prstGeom>
            <a:noFill/>
            <a:ln w="9525">
              <a:solidFill>
                <a:schemeClr val="tx1"/>
              </a:solidFill>
              <a:round/>
              <a:headEnd/>
              <a:tailEnd type="triangle" w="med" len="med"/>
            </a:ln>
          </p:spPr>
          <p:txBody>
            <a:bodyPr/>
            <a:lstStyle/>
            <a:p>
              <a:endParaRPr lang="ja-JP" altLang="en-US"/>
            </a:p>
          </p:txBody>
        </p:sp>
        <p:sp>
          <p:nvSpPr>
            <p:cNvPr id="30" name="Line 8"/>
            <p:cNvSpPr>
              <a:spLocks noChangeShapeType="1"/>
            </p:cNvSpPr>
            <p:nvPr/>
          </p:nvSpPr>
          <p:spPr bwMode="auto">
            <a:xfrm flipV="1">
              <a:off x="2064" y="1237"/>
              <a:ext cx="0" cy="686"/>
            </a:xfrm>
            <a:prstGeom prst="line">
              <a:avLst/>
            </a:prstGeom>
            <a:noFill/>
            <a:ln w="9525">
              <a:solidFill>
                <a:schemeClr val="tx1"/>
              </a:solidFill>
              <a:prstDash val="dash"/>
              <a:round/>
              <a:headEnd/>
              <a:tailEnd/>
            </a:ln>
          </p:spPr>
          <p:txBody>
            <a:bodyPr/>
            <a:lstStyle/>
            <a:p>
              <a:endParaRPr lang="ja-JP" altLang="en-US"/>
            </a:p>
          </p:txBody>
        </p:sp>
        <p:sp>
          <p:nvSpPr>
            <p:cNvPr id="31" name="Line 9"/>
            <p:cNvSpPr>
              <a:spLocks noChangeShapeType="1"/>
            </p:cNvSpPr>
            <p:nvPr/>
          </p:nvSpPr>
          <p:spPr bwMode="auto">
            <a:xfrm flipV="1">
              <a:off x="2064" y="709"/>
              <a:ext cx="453" cy="1211"/>
            </a:xfrm>
            <a:prstGeom prst="line">
              <a:avLst/>
            </a:prstGeom>
            <a:noFill/>
            <a:ln w="76200">
              <a:solidFill>
                <a:schemeClr val="accent2"/>
              </a:solidFill>
              <a:round/>
              <a:headEnd/>
              <a:tailEnd/>
            </a:ln>
          </p:spPr>
          <p:txBody>
            <a:bodyPr/>
            <a:lstStyle/>
            <a:p>
              <a:endParaRPr lang="ja-JP" altLang="en-US"/>
            </a:p>
          </p:txBody>
        </p:sp>
        <p:sp>
          <p:nvSpPr>
            <p:cNvPr id="33" name="Line 10"/>
            <p:cNvSpPr>
              <a:spLocks noChangeShapeType="1"/>
            </p:cNvSpPr>
            <p:nvPr/>
          </p:nvSpPr>
          <p:spPr bwMode="auto">
            <a:xfrm>
              <a:off x="2301" y="1291"/>
              <a:ext cx="0" cy="461"/>
            </a:xfrm>
            <a:prstGeom prst="line">
              <a:avLst/>
            </a:prstGeom>
            <a:noFill/>
            <a:ln w="38100">
              <a:solidFill>
                <a:srgbClr val="008000"/>
              </a:solidFill>
              <a:round/>
              <a:headEnd/>
              <a:tailEnd type="triangle" w="med" len="med"/>
            </a:ln>
          </p:spPr>
          <p:txBody>
            <a:bodyPr/>
            <a:lstStyle/>
            <a:p>
              <a:endParaRPr lang="ja-JP" altLang="en-US"/>
            </a:p>
          </p:txBody>
        </p:sp>
        <p:sp>
          <p:nvSpPr>
            <p:cNvPr id="34" name="Rectangle 11"/>
            <p:cNvSpPr>
              <a:spLocks noChangeArrowheads="1"/>
            </p:cNvSpPr>
            <p:nvPr/>
          </p:nvSpPr>
          <p:spPr bwMode="auto">
            <a:xfrm>
              <a:off x="1907" y="1922"/>
              <a:ext cx="318" cy="182"/>
            </a:xfrm>
            <a:prstGeom prst="rect">
              <a:avLst/>
            </a:prstGeom>
            <a:solidFill>
              <a:schemeClr val="accent1"/>
            </a:solidFill>
            <a:ln w="9525" algn="ctr">
              <a:noFill/>
              <a:miter lim="800000"/>
              <a:headEnd/>
              <a:tailEnd/>
            </a:ln>
          </p:spPr>
          <p:txBody>
            <a:bodyPr wrap="none" anchor="ctr"/>
            <a:lstStyle/>
            <a:p>
              <a:endParaRPr lang="ja-JP" altLang="en-US"/>
            </a:p>
          </p:txBody>
        </p:sp>
        <p:sp>
          <p:nvSpPr>
            <p:cNvPr id="38" name="Line 12"/>
            <p:cNvSpPr>
              <a:spLocks noChangeShapeType="1"/>
            </p:cNvSpPr>
            <p:nvPr/>
          </p:nvSpPr>
          <p:spPr bwMode="auto">
            <a:xfrm>
              <a:off x="1702" y="1481"/>
              <a:ext cx="362" cy="0"/>
            </a:xfrm>
            <a:prstGeom prst="line">
              <a:avLst/>
            </a:prstGeom>
            <a:noFill/>
            <a:ln w="9525">
              <a:solidFill>
                <a:schemeClr val="tx1"/>
              </a:solidFill>
              <a:round/>
              <a:headEnd/>
              <a:tailEnd type="triangle" w="med" len="med"/>
            </a:ln>
          </p:spPr>
          <p:txBody>
            <a:bodyPr/>
            <a:lstStyle/>
            <a:p>
              <a:endParaRPr lang="ja-JP" altLang="en-US"/>
            </a:p>
          </p:txBody>
        </p:sp>
        <p:sp>
          <p:nvSpPr>
            <p:cNvPr id="39" name="Line 13"/>
            <p:cNvSpPr>
              <a:spLocks noChangeShapeType="1"/>
            </p:cNvSpPr>
            <p:nvPr/>
          </p:nvSpPr>
          <p:spPr bwMode="auto">
            <a:xfrm flipV="1">
              <a:off x="1689" y="693"/>
              <a:ext cx="0" cy="1587"/>
            </a:xfrm>
            <a:prstGeom prst="line">
              <a:avLst/>
            </a:prstGeom>
            <a:noFill/>
            <a:ln w="9525">
              <a:solidFill>
                <a:schemeClr val="tx1"/>
              </a:solidFill>
              <a:round/>
              <a:headEnd/>
              <a:tailEnd type="triangle" w="med" len="med"/>
            </a:ln>
          </p:spPr>
          <p:txBody>
            <a:bodyPr/>
            <a:lstStyle/>
            <a:p>
              <a:endParaRPr lang="ja-JP" altLang="en-US"/>
            </a:p>
          </p:txBody>
        </p:sp>
        <p:pic>
          <p:nvPicPr>
            <p:cNvPr id="40" name="Picture 14" descr="txp_fig"/>
            <p:cNvPicPr>
              <a:picLocks noChangeAspect="1" noChangeArrowheads="1"/>
            </p:cNvPicPr>
            <p:nvPr>
              <p:custDataLst>
                <p:tags r:id="rId10"/>
              </p:custDataLst>
            </p:nvPr>
          </p:nvPicPr>
          <p:blipFill>
            <a:blip r:embed="rId24" cstate="print">
              <a:clrChange>
                <a:clrFrom>
                  <a:srgbClr val="FFFFFF"/>
                </a:clrFrom>
                <a:clrTo>
                  <a:srgbClr val="FFFFFF">
                    <a:alpha val="0"/>
                  </a:srgbClr>
                </a:clrTo>
              </a:clrChange>
            </a:blip>
            <a:srcRect/>
            <a:stretch>
              <a:fillRect/>
            </a:stretch>
          </p:blipFill>
          <p:spPr bwMode="auto">
            <a:xfrm>
              <a:off x="2336" y="1464"/>
              <a:ext cx="283" cy="137"/>
            </a:xfrm>
            <a:prstGeom prst="rect">
              <a:avLst/>
            </a:prstGeom>
            <a:noFill/>
            <a:ln w="9525" algn="ctr">
              <a:noFill/>
              <a:miter lim="800000"/>
              <a:headEnd/>
              <a:tailEnd/>
            </a:ln>
          </p:spPr>
        </p:pic>
        <p:pic>
          <p:nvPicPr>
            <p:cNvPr id="41" name="Picture 15" descr="txp_fig"/>
            <p:cNvPicPr>
              <a:picLocks noChangeAspect="1" noChangeArrowheads="1"/>
            </p:cNvPicPr>
            <p:nvPr>
              <p:custDataLst>
                <p:tags r:id="rId11"/>
              </p:custDataLst>
            </p:nvPr>
          </p:nvPicPr>
          <p:blipFill>
            <a:blip r:embed="rId25" cstate="print">
              <a:clrChange>
                <a:clrFrom>
                  <a:srgbClr val="FFFFFF"/>
                </a:clrFrom>
                <a:clrTo>
                  <a:srgbClr val="FFFFFF">
                    <a:alpha val="0"/>
                  </a:srgbClr>
                </a:clrTo>
              </a:clrChange>
            </a:blip>
            <a:srcRect/>
            <a:stretch>
              <a:fillRect/>
            </a:stretch>
          </p:blipFill>
          <p:spPr bwMode="auto">
            <a:xfrm>
              <a:off x="2427" y="1146"/>
              <a:ext cx="196" cy="147"/>
            </a:xfrm>
            <a:prstGeom prst="rect">
              <a:avLst/>
            </a:prstGeom>
            <a:noFill/>
            <a:ln w="9525" algn="ctr">
              <a:noFill/>
              <a:miter lim="800000"/>
              <a:headEnd/>
              <a:tailEnd/>
            </a:ln>
          </p:spPr>
        </p:pic>
        <p:pic>
          <p:nvPicPr>
            <p:cNvPr id="42" name="Picture 16" descr="txp_fig"/>
            <p:cNvPicPr>
              <a:picLocks noChangeAspect="1" noChangeArrowheads="1"/>
            </p:cNvPicPr>
            <p:nvPr>
              <p:custDataLst>
                <p:tags r:id="rId12"/>
              </p:custDataLst>
            </p:nvPr>
          </p:nvPicPr>
          <p:blipFill>
            <a:blip r:embed="rId26" cstate="print">
              <a:clrChange>
                <a:clrFrom>
                  <a:srgbClr val="FFFFFF"/>
                </a:clrFrom>
                <a:clrTo>
                  <a:srgbClr val="FFFFFF">
                    <a:alpha val="0"/>
                  </a:srgbClr>
                </a:clrTo>
              </a:clrChange>
            </a:blip>
            <a:srcRect/>
            <a:stretch>
              <a:fillRect/>
            </a:stretch>
          </p:blipFill>
          <p:spPr bwMode="auto">
            <a:xfrm>
              <a:off x="2427" y="1826"/>
              <a:ext cx="146" cy="136"/>
            </a:xfrm>
            <a:prstGeom prst="rect">
              <a:avLst/>
            </a:prstGeom>
            <a:noFill/>
            <a:ln w="9525" algn="ctr">
              <a:noFill/>
              <a:miter lim="800000"/>
              <a:headEnd/>
              <a:tailEnd/>
            </a:ln>
          </p:spPr>
        </p:pic>
        <p:pic>
          <p:nvPicPr>
            <p:cNvPr id="43" name="Picture 17" descr="txp_fig"/>
            <p:cNvPicPr>
              <a:picLocks noChangeAspect="1" noChangeArrowheads="1"/>
            </p:cNvPicPr>
            <p:nvPr>
              <p:custDataLst>
                <p:tags r:id="rId13"/>
              </p:custDataLst>
            </p:nvPr>
          </p:nvPicPr>
          <p:blipFill>
            <a:blip r:embed="rId27" cstate="print">
              <a:clrChange>
                <a:clrFrom>
                  <a:srgbClr val="FFFFFF"/>
                </a:clrFrom>
                <a:clrTo>
                  <a:srgbClr val="FFFFFF">
                    <a:alpha val="0"/>
                  </a:srgbClr>
                </a:clrTo>
              </a:clrChange>
            </a:blip>
            <a:srcRect/>
            <a:stretch>
              <a:fillRect/>
            </a:stretch>
          </p:blipFill>
          <p:spPr bwMode="auto">
            <a:xfrm>
              <a:off x="1792" y="1328"/>
              <a:ext cx="87" cy="97"/>
            </a:xfrm>
            <a:prstGeom prst="rect">
              <a:avLst/>
            </a:prstGeom>
            <a:noFill/>
            <a:ln w="9525" algn="ctr">
              <a:noFill/>
              <a:miter lim="800000"/>
              <a:headEnd/>
              <a:tailEnd/>
            </a:ln>
          </p:spPr>
        </p:pic>
        <p:pic>
          <p:nvPicPr>
            <p:cNvPr id="44" name="Picture 18" descr="txp_fig"/>
            <p:cNvPicPr>
              <a:picLocks noChangeAspect="1" noChangeArrowheads="1"/>
            </p:cNvPicPr>
            <p:nvPr>
              <p:custDataLst>
                <p:tags r:id="rId14"/>
              </p:custDataLst>
            </p:nvPr>
          </p:nvPicPr>
          <p:blipFill>
            <a:blip r:embed="rId28" cstate="print">
              <a:clrChange>
                <a:clrFrom>
                  <a:srgbClr val="FFFFFF"/>
                </a:clrFrom>
                <a:clrTo>
                  <a:srgbClr val="FFFFFF">
                    <a:alpha val="0"/>
                  </a:srgbClr>
                </a:clrTo>
              </a:clrChange>
            </a:blip>
            <a:srcRect/>
            <a:stretch>
              <a:fillRect/>
            </a:stretch>
          </p:blipFill>
          <p:spPr bwMode="auto">
            <a:xfrm>
              <a:off x="2154" y="1191"/>
              <a:ext cx="87" cy="146"/>
            </a:xfrm>
            <a:prstGeom prst="rect">
              <a:avLst/>
            </a:prstGeom>
            <a:noFill/>
            <a:ln w="9525" algn="ctr">
              <a:noFill/>
              <a:miter lim="800000"/>
              <a:headEnd/>
              <a:tailEnd/>
            </a:ln>
          </p:spPr>
        </p:pic>
        <p:pic>
          <p:nvPicPr>
            <p:cNvPr id="45" name="Picture 19" descr="txp_fig"/>
            <p:cNvPicPr>
              <a:picLocks noChangeAspect="1" noChangeArrowheads="1"/>
            </p:cNvPicPr>
            <p:nvPr>
              <p:custDataLst>
                <p:tags r:id="rId15"/>
              </p:custDataLst>
            </p:nvPr>
          </p:nvPicPr>
          <p:blipFill>
            <a:blip r:embed="rId29" cstate="print">
              <a:clrChange>
                <a:clrFrom>
                  <a:srgbClr val="FFFFFF"/>
                </a:clrFrom>
                <a:clrTo>
                  <a:srgbClr val="FFFFFF">
                    <a:alpha val="0"/>
                  </a:srgbClr>
                </a:clrTo>
              </a:clrChange>
            </a:blip>
            <a:srcRect/>
            <a:stretch>
              <a:fillRect/>
            </a:stretch>
          </p:blipFill>
          <p:spPr bwMode="auto">
            <a:xfrm>
              <a:off x="2239" y="2038"/>
              <a:ext cx="206" cy="137"/>
            </a:xfrm>
            <a:prstGeom prst="rect">
              <a:avLst/>
            </a:prstGeom>
            <a:noFill/>
            <a:ln w="9525" algn="ctr">
              <a:noFill/>
              <a:miter lim="800000"/>
              <a:headEnd/>
              <a:tailEnd/>
            </a:ln>
          </p:spPr>
        </p:pic>
        <p:sp>
          <p:nvSpPr>
            <p:cNvPr id="46" name="Oval 20"/>
            <p:cNvSpPr>
              <a:spLocks noChangeArrowheads="1"/>
            </p:cNvSpPr>
            <p:nvPr/>
          </p:nvSpPr>
          <p:spPr bwMode="auto">
            <a:xfrm>
              <a:off x="1994" y="1847"/>
              <a:ext cx="136" cy="137"/>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47" name="Line 21"/>
            <p:cNvSpPr>
              <a:spLocks noChangeShapeType="1"/>
            </p:cNvSpPr>
            <p:nvPr/>
          </p:nvSpPr>
          <p:spPr bwMode="auto">
            <a:xfrm>
              <a:off x="2064" y="1917"/>
              <a:ext cx="318" cy="0"/>
            </a:xfrm>
            <a:prstGeom prst="line">
              <a:avLst/>
            </a:prstGeom>
            <a:noFill/>
            <a:ln w="38100">
              <a:solidFill>
                <a:srgbClr val="008000"/>
              </a:solidFill>
              <a:round/>
              <a:headEnd/>
              <a:tailEnd type="triangle" w="med" len="med"/>
            </a:ln>
          </p:spPr>
          <p:txBody>
            <a:bodyPr/>
            <a:lstStyle/>
            <a:p>
              <a:endParaRPr lang="ja-JP" altLang="en-US"/>
            </a:p>
          </p:txBody>
        </p:sp>
      </p:grpSp>
      <p:sp>
        <p:nvSpPr>
          <p:cNvPr id="35" name="タイトル 34"/>
          <p:cNvSpPr>
            <a:spLocks noGrp="1"/>
          </p:cNvSpPr>
          <p:nvPr>
            <p:ph type="title"/>
          </p:nvPr>
        </p:nvSpPr>
        <p:spPr/>
        <p:txBody>
          <a:bodyPr/>
          <a:lstStyle/>
          <a:p>
            <a:r>
              <a:rPr lang="en-US" altLang="ja-JP" dirty="0" smtClean="0"/>
              <a:t>Control System for IP</a:t>
            </a:r>
            <a:endParaRPr kumimoji="1" lang="ja-JP" altLang="en-US" dirty="0"/>
          </a:p>
        </p:txBody>
      </p:sp>
      <p:sp>
        <p:nvSpPr>
          <p:cNvPr id="51" name="Line 8"/>
          <p:cNvSpPr>
            <a:spLocks noChangeShapeType="1"/>
          </p:cNvSpPr>
          <p:nvPr/>
        </p:nvSpPr>
        <p:spPr bwMode="auto">
          <a:xfrm>
            <a:off x="5664877" y="570696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54" name="正方形/長方形 36"/>
          <p:cNvSpPr>
            <a:spLocks noChangeArrowheads="1"/>
          </p:cNvSpPr>
          <p:nvPr/>
        </p:nvSpPr>
        <p:spPr bwMode="auto">
          <a:xfrm>
            <a:off x="3432628" y="5373216"/>
            <a:ext cx="2214562" cy="1342479"/>
          </a:xfrm>
          <a:prstGeom prst="rect">
            <a:avLst/>
          </a:prstGeom>
          <a:noFill/>
          <a:ln w="76200" algn="ctr">
            <a:solidFill>
              <a:srgbClr val="00B050"/>
            </a:solidFill>
            <a:round/>
            <a:headEnd/>
            <a:tailEnd type="triangle" w="med" len="med"/>
          </a:ln>
        </p:spPr>
        <p:txBody>
          <a:bodyPr/>
          <a:lstStyle/>
          <a:p>
            <a:endParaRPr lang="ja-JP" altLang="en-US"/>
          </a:p>
        </p:txBody>
      </p:sp>
      <p:sp>
        <p:nvSpPr>
          <p:cNvPr id="56" name="左カーブ矢印 86"/>
          <p:cNvSpPr>
            <a:spLocks noChangeArrowheads="1"/>
          </p:cNvSpPr>
          <p:nvPr/>
        </p:nvSpPr>
        <p:spPr bwMode="auto">
          <a:xfrm rot="10800000">
            <a:off x="369339" y="3140967"/>
            <a:ext cx="358775" cy="2880171"/>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57" name="左カーブ矢印 116"/>
          <p:cNvSpPr>
            <a:spLocks noChangeArrowheads="1"/>
          </p:cNvSpPr>
          <p:nvPr/>
        </p:nvSpPr>
        <p:spPr bwMode="auto">
          <a:xfrm>
            <a:off x="8223076" y="3514725"/>
            <a:ext cx="360363" cy="295145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pic>
        <p:nvPicPr>
          <p:cNvPr id="68" name="図 67" descr="txp_fig"/>
          <p:cNvPicPr>
            <a:picLocks noChangeAspect="1"/>
          </p:cNvPicPr>
          <p:nvPr>
            <p:custDataLst>
              <p:tags r:id="rId7"/>
            </p:custDataLst>
          </p:nvPr>
        </p:nvPicPr>
        <p:blipFill>
          <a:blip r:embed="rId30" cstate="print">
            <a:clrChange>
              <a:clrFrom>
                <a:srgbClr val="FFFFFF"/>
              </a:clrFrom>
              <a:clrTo>
                <a:srgbClr val="FFFFFF">
                  <a:alpha val="0"/>
                </a:srgbClr>
              </a:clrTo>
            </a:clrChange>
          </a:blip>
          <a:stretch>
            <a:fillRect/>
          </a:stretch>
        </p:blipFill>
        <p:spPr bwMode="auto">
          <a:xfrm>
            <a:off x="3888879" y="5953472"/>
            <a:ext cx="1224421" cy="179334"/>
          </a:xfrm>
          <a:prstGeom prst="rect">
            <a:avLst/>
          </a:prstGeom>
          <a:noFill/>
          <a:ln/>
          <a:effectLst/>
        </p:spPr>
      </p:pic>
      <p:sp>
        <p:nvSpPr>
          <p:cNvPr id="69" name="Line 8"/>
          <p:cNvSpPr>
            <a:spLocks noChangeShapeType="1"/>
          </p:cNvSpPr>
          <p:nvPr/>
        </p:nvSpPr>
        <p:spPr bwMode="auto">
          <a:xfrm>
            <a:off x="5645646" y="6381328"/>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0" name="左カーブ矢印 116"/>
          <p:cNvSpPr>
            <a:spLocks noChangeArrowheads="1"/>
          </p:cNvSpPr>
          <p:nvPr/>
        </p:nvSpPr>
        <p:spPr bwMode="auto">
          <a:xfrm>
            <a:off x="8223076" y="2680345"/>
            <a:ext cx="360363" cy="295145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52"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53" name="図 52" descr="txp_fig"/>
          <p:cNvPicPr>
            <a:picLocks noChangeAspect="1"/>
          </p:cNvPicPr>
          <p:nvPr>
            <p:custDataLst>
              <p:tags r:id="rId8"/>
            </p:custDataLst>
          </p:nvPr>
        </p:nvPicPr>
        <p:blipFill>
          <a:blip r:embed="rId31" cstate="print">
            <a:clrChange>
              <a:clrFrom>
                <a:srgbClr val="FFFFFF"/>
              </a:clrFrom>
              <a:clrTo>
                <a:srgbClr val="FFFFFF">
                  <a:alpha val="0"/>
                </a:srgbClr>
              </a:clrTo>
            </a:clrChange>
          </a:blip>
          <a:stretch>
            <a:fillRect/>
          </a:stretch>
        </p:blipFill>
        <p:spPr bwMode="auto">
          <a:xfrm>
            <a:off x="916795" y="2500509"/>
            <a:ext cx="904074" cy="959962"/>
          </a:xfrm>
          <a:prstGeom prst="rect">
            <a:avLst/>
          </a:prstGeom>
          <a:noFill/>
          <a:ln/>
          <a:effectLst/>
        </p:spPr>
      </p:pic>
      <p:pic>
        <p:nvPicPr>
          <p:cNvPr id="58" name="図 57" descr="txp_fig"/>
          <p:cNvPicPr>
            <a:picLocks noChangeAspect="1"/>
          </p:cNvPicPr>
          <p:nvPr>
            <p:custDataLst>
              <p:tags r:id="rId9"/>
            </p:custDataLst>
          </p:nvPr>
        </p:nvPicPr>
        <p:blipFill>
          <a:blip r:embed="rId32" cstate="print">
            <a:clrChange>
              <a:clrFrom>
                <a:srgbClr val="FFFFFF"/>
              </a:clrFrom>
              <a:clrTo>
                <a:srgbClr val="FFFFFF">
                  <a:alpha val="0"/>
                </a:srgbClr>
              </a:clrTo>
            </a:clrChange>
          </a:blip>
          <a:stretch>
            <a:fillRect/>
          </a:stretch>
        </p:blipFill>
        <p:spPr bwMode="auto">
          <a:xfrm>
            <a:off x="533797" y="875953"/>
            <a:ext cx="1670071" cy="588470"/>
          </a:xfrm>
          <a:prstGeom prst="rect">
            <a:avLst/>
          </a:prstGeom>
          <a:noFill/>
          <a:ln/>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スライド番号プレースホルダ 3"/>
          <p:cNvSpPr>
            <a:spLocks noGrp="1"/>
          </p:cNvSpPr>
          <p:nvPr>
            <p:ph type="sldNum" sz="quarter" idx="10"/>
          </p:nvPr>
        </p:nvSpPr>
        <p:spPr/>
        <p:txBody>
          <a:bodyPr/>
          <a:lstStyle/>
          <a:p>
            <a:pPr>
              <a:defRPr/>
            </a:pPr>
            <a:r>
              <a:rPr lang="en-US" altLang="ja-JP"/>
              <a:t>[</a:t>
            </a:r>
            <a:fld id="{A382848C-5678-4AB4-89BD-D405B440B545}" type="slidenum">
              <a:rPr lang="en-US" altLang="ja-JP"/>
              <a:pPr>
                <a:defRPr/>
              </a:pPr>
              <a:t>25</a:t>
            </a:fld>
            <a:r>
              <a:rPr lang="en-US" altLang="ja-JP"/>
              <a:t>]</a:t>
            </a:r>
          </a:p>
        </p:txBody>
      </p:sp>
      <p:sp>
        <p:nvSpPr>
          <p:cNvPr id="9219" name="Rectangle 2"/>
          <p:cNvSpPr>
            <a:spLocks noGrp="1" noChangeArrowheads="1"/>
          </p:cNvSpPr>
          <p:nvPr>
            <p:ph type="body" idx="1"/>
          </p:nvPr>
        </p:nvSpPr>
        <p:spPr>
          <a:xfrm>
            <a:off x="304800" y="838200"/>
            <a:ext cx="4114800" cy="5410200"/>
          </a:xfrm>
        </p:spPr>
        <p:txBody>
          <a:bodyPr/>
          <a:lstStyle/>
          <a:p>
            <a:pPr marL="342900" indent="-342900">
              <a:spcBef>
                <a:spcPct val="0"/>
              </a:spcBef>
              <a:buFont typeface="Wingdings" pitchFamily="2" charset="2"/>
              <a:buNone/>
            </a:pPr>
            <a:endParaRPr lang="en-US" altLang="ja-JP" sz="1900" smtClean="0"/>
          </a:p>
          <a:p>
            <a:pPr marL="342900" indent="-342900">
              <a:spcBef>
                <a:spcPct val="0"/>
              </a:spcBef>
              <a:buFont typeface="Wingdings" pitchFamily="2" charset="2"/>
              <a:buNone/>
            </a:pPr>
            <a:endParaRPr lang="en-US" altLang="ja-JP" sz="1900" smtClean="0"/>
          </a:p>
          <a:p>
            <a:pPr marL="342900" indent="-342900">
              <a:spcBef>
                <a:spcPct val="0"/>
              </a:spcBef>
              <a:buFont typeface="Wingdings" pitchFamily="2" charset="2"/>
              <a:buNone/>
            </a:pPr>
            <a:endParaRPr lang="en-US" altLang="ja-JP" sz="1900" smtClean="0"/>
          </a:p>
        </p:txBody>
      </p:sp>
      <p:sp>
        <p:nvSpPr>
          <p:cNvPr id="9220" name="Text Box 3"/>
          <p:cNvSpPr txBox="1">
            <a:spLocks noChangeArrowheads="1"/>
          </p:cNvSpPr>
          <p:nvPr/>
        </p:nvSpPr>
        <p:spPr bwMode="auto">
          <a:xfrm>
            <a:off x="1203325" y="4516438"/>
            <a:ext cx="184150" cy="457200"/>
          </a:xfrm>
          <a:prstGeom prst="rect">
            <a:avLst/>
          </a:prstGeom>
          <a:noFill/>
          <a:ln w="9525">
            <a:noFill/>
            <a:miter lim="800000"/>
            <a:headEnd/>
            <a:tailEnd/>
          </a:ln>
        </p:spPr>
        <p:txBody>
          <a:bodyPr wrap="none">
            <a:spAutoFit/>
          </a:bodyPr>
          <a:lstStyle/>
          <a:p>
            <a:pPr algn="l"/>
            <a:endParaRPr kumimoji="1" lang="ja-JP" altLang="ja-JP" sz="2400" b="1">
              <a:ea typeface="ＭＳ Ｐゴシック" pitchFamily="50" charset="-128"/>
            </a:endParaRPr>
          </a:p>
        </p:txBody>
      </p:sp>
      <p:sp>
        <p:nvSpPr>
          <p:cNvPr id="9221" name="Rectangle 4"/>
          <p:cNvSpPr>
            <a:spLocks noChangeArrowheads="1"/>
          </p:cNvSpPr>
          <p:nvPr/>
        </p:nvSpPr>
        <p:spPr bwMode="auto">
          <a:xfrm>
            <a:off x="312738" y="28575"/>
            <a:ext cx="8229600" cy="711200"/>
          </a:xfrm>
          <a:prstGeom prst="rect">
            <a:avLst/>
          </a:prstGeom>
          <a:noFill/>
          <a:ln w="9525">
            <a:noFill/>
            <a:miter lim="800000"/>
            <a:headEnd/>
            <a:tailEnd/>
          </a:ln>
        </p:spPr>
        <p:txBody>
          <a:bodyPr anchor="ctr"/>
          <a:lstStyle/>
          <a:p>
            <a:pPr algn="l"/>
            <a:r>
              <a:rPr kumimoji="1" lang="en-US" altLang="ja-JP" sz="3800" dirty="0" smtClean="0">
                <a:solidFill>
                  <a:schemeClr val="tx2"/>
                </a:solidFill>
                <a:latin typeface="Verdana" pitchFamily="34" charset="0"/>
                <a:ea typeface="ＭＳ Ｐゴシック" pitchFamily="50" charset="-128"/>
              </a:rPr>
              <a:t>LTI Model for IP</a:t>
            </a:r>
            <a:endParaRPr kumimoji="1" lang="ja-JP" altLang="en-US" sz="3800" dirty="0">
              <a:solidFill>
                <a:schemeClr val="tx2"/>
              </a:solidFill>
              <a:latin typeface="Verdana" pitchFamily="34" charset="0"/>
              <a:ea typeface="ＭＳ Ｐゴシック" pitchFamily="50" charset="-128"/>
            </a:endParaRPr>
          </a:p>
        </p:txBody>
      </p:sp>
      <p:pic>
        <p:nvPicPr>
          <p:cNvPr id="7" name="図 6"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428617" y="1071562"/>
            <a:ext cx="7774004" cy="5260097"/>
          </a:xfrm>
          <a:prstGeom prst="rect">
            <a:avLst/>
          </a:prstGeom>
          <a:noFill/>
          <a:ln/>
          <a:effectLst/>
        </p:spPr>
      </p:pic>
      <p:sp>
        <p:nvSpPr>
          <p:cNvPr id="8"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スライド番号プレースホルダ 3"/>
          <p:cNvSpPr>
            <a:spLocks noGrp="1"/>
          </p:cNvSpPr>
          <p:nvPr>
            <p:ph type="sldNum" sz="quarter" idx="10"/>
          </p:nvPr>
        </p:nvSpPr>
        <p:spPr/>
        <p:txBody>
          <a:bodyPr/>
          <a:lstStyle/>
          <a:p>
            <a:pPr>
              <a:defRPr/>
            </a:pPr>
            <a:r>
              <a:rPr lang="en-US" altLang="ja-JP"/>
              <a:t>[</a:t>
            </a:r>
            <a:fld id="{1AA9021E-3D3D-45AC-A34B-D55BA224239E}" type="slidenum">
              <a:rPr lang="en-US" altLang="ja-JP"/>
              <a:pPr>
                <a:defRPr/>
              </a:pPr>
              <a:t>26</a:t>
            </a:fld>
            <a:r>
              <a:rPr lang="en-US" altLang="ja-JP"/>
              <a:t>]</a:t>
            </a:r>
          </a:p>
        </p:txBody>
      </p:sp>
      <p:sp>
        <p:nvSpPr>
          <p:cNvPr id="14339" name="Rectangle 4"/>
          <p:cNvSpPr>
            <a:spLocks noGrp="1" noChangeArrowheads="1"/>
          </p:cNvSpPr>
          <p:nvPr>
            <p:ph type="title"/>
          </p:nvPr>
        </p:nvSpPr>
        <p:spPr>
          <a:xfrm>
            <a:off x="315913" y="58738"/>
            <a:ext cx="8577262" cy="681037"/>
          </a:xfrm>
        </p:spPr>
        <p:txBody>
          <a:bodyPr/>
          <a:lstStyle/>
          <a:p>
            <a:r>
              <a:rPr lang="en-US" altLang="ja-JP" dirty="0" smtClean="0"/>
              <a:t>LTI Control by LQI Design Method</a:t>
            </a:r>
            <a:endParaRPr lang="ja-JP" altLang="en-US" dirty="0" smtClean="0"/>
          </a:p>
        </p:txBody>
      </p:sp>
      <p:sp>
        <p:nvSpPr>
          <p:cNvPr id="14340" name="Oval 36"/>
          <p:cNvSpPr>
            <a:spLocks noChangeArrowheads="1"/>
          </p:cNvSpPr>
          <p:nvPr/>
        </p:nvSpPr>
        <p:spPr bwMode="auto">
          <a:xfrm>
            <a:off x="6319838" y="3195638"/>
            <a:ext cx="231775" cy="234950"/>
          </a:xfrm>
          <a:prstGeom prst="ellipse">
            <a:avLst/>
          </a:prstGeom>
          <a:noFill/>
          <a:ln w="38100" algn="ctr">
            <a:solidFill>
              <a:schemeClr val="tx1"/>
            </a:solidFill>
            <a:round/>
            <a:headEnd/>
            <a:tailEnd/>
          </a:ln>
        </p:spPr>
        <p:txBody>
          <a:bodyPr wrap="none" anchor="ctr"/>
          <a:lstStyle/>
          <a:p>
            <a:pPr algn="ctr"/>
            <a:endParaRPr kumimoji="0" lang="ja-JP" altLang="en-US"/>
          </a:p>
        </p:txBody>
      </p:sp>
      <p:pic>
        <p:nvPicPr>
          <p:cNvPr id="14341" name="Picture 41" descr="txp_fig"/>
          <p:cNvPicPr preferRelativeResize="0">
            <a:picLocks noChangeAspect="1" noChangeArrowheads="1"/>
          </p:cNvPicPr>
          <p:nvPr>
            <p:custDataLst>
              <p:tags r:id="rId1"/>
            </p:custDataLst>
          </p:nvPr>
        </p:nvPicPr>
        <p:blipFill>
          <a:blip r:embed="rId25" cstate="print">
            <a:clrChange>
              <a:clrFrom>
                <a:srgbClr val="FFFFFF"/>
              </a:clrFrom>
              <a:clrTo>
                <a:srgbClr val="FFFFFF">
                  <a:alpha val="0"/>
                </a:srgbClr>
              </a:clrTo>
            </a:clrChange>
          </a:blip>
          <a:srcRect/>
          <a:stretch>
            <a:fillRect/>
          </a:stretch>
        </p:blipFill>
        <p:spPr bwMode="auto">
          <a:xfrm>
            <a:off x="708025" y="3136900"/>
            <a:ext cx="271463" cy="39688"/>
          </a:xfrm>
          <a:prstGeom prst="rect">
            <a:avLst/>
          </a:prstGeom>
          <a:noFill/>
          <a:ln w="38100" algn="ctr">
            <a:noFill/>
            <a:miter lim="800000"/>
            <a:headEnd/>
            <a:tailEnd/>
          </a:ln>
        </p:spPr>
      </p:pic>
      <p:pic>
        <p:nvPicPr>
          <p:cNvPr id="14342" name="Picture 68" descr="txp_fig"/>
          <p:cNvPicPr preferRelativeResize="0">
            <a:picLocks noChangeAspect="1" noChangeArrowheads="1"/>
          </p:cNvPicPr>
          <p:nvPr>
            <p:custDataLst>
              <p:tags r:id="rId2"/>
            </p:custDataLst>
          </p:nvPr>
        </p:nvPicPr>
        <p:blipFill>
          <a:blip r:embed="rId26" cstate="print">
            <a:clrChange>
              <a:clrFrom>
                <a:srgbClr val="FFFFFF"/>
              </a:clrFrom>
              <a:clrTo>
                <a:srgbClr val="FFFFFF">
                  <a:alpha val="0"/>
                </a:srgbClr>
              </a:clrTo>
            </a:clrChange>
          </a:blip>
          <a:srcRect/>
          <a:stretch>
            <a:fillRect/>
          </a:stretch>
        </p:blipFill>
        <p:spPr bwMode="auto">
          <a:xfrm>
            <a:off x="8786813" y="5715000"/>
            <a:ext cx="190500" cy="212725"/>
          </a:xfrm>
          <a:prstGeom prst="rect">
            <a:avLst/>
          </a:prstGeom>
          <a:noFill/>
          <a:ln w="38100" algn="ctr">
            <a:noFill/>
            <a:miter lim="800000"/>
            <a:headEnd/>
            <a:tailEnd/>
          </a:ln>
        </p:spPr>
      </p:pic>
      <p:pic>
        <p:nvPicPr>
          <p:cNvPr id="14343" name="図 57" descr="txp_fig"/>
          <p:cNvPicPr>
            <a:picLocks noChangeAspect="1"/>
          </p:cNvPicPr>
          <p:nvPr>
            <p:custDataLst>
              <p:tags r:id="rId3"/>
            </p:custDataLst>
          </p:nvPr>
        </p:nvPicPr>
        <p:blipFill>
          <a:blip r:embed="rId27" cstate="print">
            <a:clrChange>
              <a:clrFrom>
                <a:srgbClr val="FFFFFF"/>
              </a:clrFrom>
              <a:clrTo>
                <a:srgbClr val="FFFFFF">
                  <a:alpha val="0"/>
                </a:srgbClr>
              </a:clrTo>
            </a:clrChange>
          </a:blip>
          <a:srcRect/>
          <a:stretch>
            <a:fillRect/>
          </a:stretch>
        </p:blipFill>
        <p:spPr bwMode="auto">
          <a:xfrm>
            <a:off x="7286625" y="1285875"/>
            <a:ext cx="225425" cy="311150"/>
          </a:xfrm>
          <a:prstGeom prst="rect">
            <a:avLst/>
          </a:prstGeom>
          <a:noFill/>
          <a:ln w="9525">
            <a:noFill/>
            <a:miter lim="800000"/>
            <a:headEnd/>
            <a:tailEnd/>
          </a:ln>
        </p:spPr>
      </p:pic>
      <p:pic>
        <p:nvPicPr>
          <p:cNvPr id="14344" name="Picture 85" descr="txp_fig"/>
          <p:cNvPicPr>
            <a:picLocks noChangeAspect="1" noChangeArrowheads="1"/>
          </p:cNvPicPr>
          <p:nvPr>
            <p:custDataLst>
              <p:tags r:id="rId4"/>
            </p:custDataLst>
          </p:nvPr>
        </p:nvPicPr>
        <p:blipFill>
          <a:blip r:embed="rId28" cstate="print">
            <a:clrChange>
              <a:clrFrom>
                <a:srgbClr val="FFFFFF"/>
              </a:clrFrom>
              <a:clrTo>
                <a:srgbClr val="FFFFFF">
                  <a:alpha val="0"/>
                </a:srgbClr>
              </a:clrTo>
            </a:clrChange>
          </a:blip>
          <a:srcRect/>
          <a:stretch>
            <a:fillRect/>
          </a:stretch>
        </p:blipFill>
        <p:spPr bwMode="auto">
          <a:xfrm>
            <a:off x="3286125" y="857250"/>
            <a:ext cx="290513" cy="206375"/>
          </a:xfrm>
          <a:prstGeom prst="rect">
            <a:avLst/>
          </a:prstGeom>
          <a:noFill/>
          <a:ln w="9525" algn="ctr">
            <a:noFill/>
            <a:miter lim="800000"/>
            <a:headEnd/>
            <a:tailEnd/>
          </a:ln>
        </p:spPr>
      </p:pic>
      <p:pic>
        <p:nvPicPr>
          <p:cNvPr id="14345" name="Picture 92" descr="txp_fig"/>
          <p:cNvPicPr>
            <a:picLocks noChangeAspect="1" noChangeArrowheads="1"/>
          </p:cNvPicPr>
          <p:nvPr>
            <p:custDataLst>
              <p:tags r:id="rId5"/>
            </p:custDataLst>
          </p:nvPr>
        </p:nvPicPr>
        <p:blipFill>
          <a:blip r:embed="rId29" cstate="print">
            <a:clrChange>
              <a:clrFrom>
                <a:srgbClr val="FFFFFF"/>
              </a:clrFrom>
              <a:clrTo>
                <a:srgbClr val="FFFFFF">
                  <a:alpha val="0"/>
                </a:srgbClr>
              </a:clrTo>
            </a:clrChange>
          </a:blip>
          <a:srcRect/>
          <a:stretch>
            <a:fillRect/>
          </a:stretch>
        </p:blipFill>
        <p:spPr bwMode="auto">
          <a:xfrm>
            <a:off x="2857500" y="5286375"/>
            <a:ext cx="776288" cy="309563"/>
          </a:xfrm>
          <a:prstGeom prst="rect">
            <a:avLst/>
          </a:prstGeom>
          <a:noFill/>
          <a:ln w="9525" algn="ctr">
            <a:noFill/>
            <a:miter lim="800000"/>
            <a:headEnd/>
            <a:tailEnd/>
          </a:ln>
        </p:spPr>
      </p:pic>
      <p:pic>
        <p:nvPicPr>
          <p:cNvPr id="14346" name="Picture 93" descr="txp_fig"/>
          <p:cNvPicPr preferRelativeResize="0">
            <a:picLocks noChangeAspect="1" noChangeArrowheads="1"/>
          </p:cNvPicPr>
          <p:nvPr>
            <p:custDataLst>
              <p:tags r:id="rId6"/>
            </p:custDataLst>
          </p:nvPr>
        </p:nvPicPr>
        <p:blipFill>
          <a:blip r:embed="rId25" cstate="print">
            <a:clrChange>
              <a:clrFrom>
                <a:srgbClr val="FFFFFF"/>
              </a:clrFrom>
              <a:clrTo>
                <a:srgbClr val="FFFFFF">
                  <a:alpha val="0"/>
                </a:srgbClr>
              </a:clrTo>
            </a:clrChange>
          </a:blip>
          <a:srcRect/>
          <a:stretch>
            <a:fillRect/>
          </a:stretch>
        </p:blipFill>
        <p:spPr bwMode="auto">
          <a:xfrm>
            <a:off x="8143875" y="5214938"/>
            <a:ext cx="271463" cy="39687"/>
          </a:xfrm>
          <a:prstGeom prst="rect">
            <a:avLst/>
          </a:prstGeom>
          <a:noFill/>
          <a:ln w="38100" algn="ctr">
            <a:noFill/>
            <a:miter lim="800000"/>
            <a:headEnd/>
            <a:tailEnd/>
          </a:ln>
        </p:spPr>
      </p:pic>
      <p:pic>
        <p:nvPicPr>
          <p:cNvPr id="14347" name="Picture 98" descr="txp_fig"/>
          <p:cNvPicPr>
            <a:picLocks noChangeAspect="1" noChangeArrowheads="1"/>
          </p:cNvPicPr>
          <p:nvPr>
            <p:custDataLst>
              <p:tags r:id="rId7"/>
            </p:custDataLst>
          </p:nvPr>
        </p:nvPicPr>
        <p:blipFill>
          <a:blip r:embed="rId30" cstate="print">
            <a:clrChange>
              <a:clrFrom>
                <a:srgbClr val="FFFFFF"/>
              </a:clrFrom>
              <a:clrTo>
                <a:srgbClr val="FFFFFF">
                  <a:alpha val="0"/>
                </a:srgbClr>
              </a:clrTo>
            </a:clrChange>
          </a:blip>
          <a:srcRect/>
          <a:stretch>
            <a:fillRect/>
          </a:stretch>
        </p:blipFill>
        <p:spPr bwMode="auto">
          <a:xfrm>
            <a:off x="7572375" y="5715000"/>
            <a:ext cx="198438" cy="220663"/>
          </a:xfrm>
          <a:prstGeom prst="rect">
            <a:avLst/>
          </a:prstGeom>
          <a:noFill/>
          <a:ln w="9525" algn="ctr">
            <a:noFill/>
            <a:miter lim="800000"/>
            <a:headEnd/>
            <a:tailEnd/>
          </a:ln>
        </p:spPr>
      </p:pic>
      <p:pic>
        <p:nvPicPr>
          <p:cNvPr id="14348" name="図 63" descr="txp_fig"/>
          <p:cNvPicPr>
            <a:picLocks noChangeAspect="1"/>
          </p:cNvPicPr>
          <p:nvPr>
            <p:custDataLst>
              <p:tags r:id="rId8"/>
            </p:custDataLst>
          </p:nvPr>
        </p:nvPicPr>
        <p:blipFill>
          <a:blip r:embed="rId31" cstate="print">
            <a:clrChange>
              <a:clrFrom>
                <a:srgbClr val="FFFFFF"/>
              </a:clrFrom>
              <a:clrTo>
                <a:srgbClr val="FFFFFF">
                  <a:alpha val="0"/>
                </a:srgbClr>
              </a:clrTo>
            </a:clrChange>
          </a:blip>
          <a:srcRect/>
          <a:stretch>
            <a:fillRect/>
          </a:stretch>
        </p:blipFill>
        <p:spPr bwMode="auto">
          <a:xfrm>
            <a:off x="7715250" y="5072063"/>
            <a:ext cx="227013" cy="227012"/>
          </a:xfrm>
          <a:prstGeom prst="rect">
            <a:avLst/>
          </a:prstGeom>
          <a:noFill/>
          <a:ln w="9525">
            <a:noFill/>
            <a:miter lim="800000"/>
            <a:headEnd/>
            <a:tailEnd/>
          </a:ln>
        </p:spPr>
      </p:pic>
      <p:grpSp>
        <p:nvGrpSpPr>
          <p:cNvPr id="2" name="グループ化 105"/>
          <p:cNvGrpSpPr>
            <a:grpSpLocks/>
          </p:cNvGrpSpPr>
          <p:nvPr/>
        </p:nvGrpSpPr>
        <p:grpSpPr bwMode="auto">
          <a:xfrm>
            <a:off x="6143625" y="1285875"/>
            <a:ext cx="714375" cy="642938"/>
            <a:chOff x="2967563" y="4130501"/>
            <a:chExt cx="714380" cy="642942"/>
          </a:xfrm>
        </p:grpSpPr>
        <p:pic>
          <p:nvPicPr>
            <p:cNvPr id="14428" name="図 81" descr="txp_fig"/>
            <p:cNvPicPr>
              <a:picLocks noChangeAspect="1"/>
            </p:cNvPicPr>
            <p:nvPr>
              <p:custDataLst>
                <p:tags r:id="rId22"/>
              </p:custDataLst>
            </p:nvPr>
          </p:nvPicPr>
          <p:blipFill>
            <a:blip r:embed="rId32" cstate="print">
              <a:clrChange>
                <a:clrFrom>
                  <a:srgbClr val="FFFFFF"/>
                </a:clrFrom>
                <a:clrTo>
                  <a:srgbClr val="FFFFFF">
                    <a:alpha val="0"/>
                  </a:srgbClr>
                </a:clrTo>
              </a:clrChange>
            </a:blip>
            <a:srcRect/>
            <a:stretch>
              <a:fillRect/>
            </a:stretch>
          </p:blipFill>
          <p:spPr bwMode="auto">
            <a:xfrm>
              <a:off x="3000364" y="4286256"/>
              <a:ext cx="673304" cy="385441"/>
            </a:xfrm>
            <a:prstGeom prst="rect">
              <a:avLst/>
            </a:prstGeom>
            <a:noFill/>
            <a:ln w="9525">
              <a:noFill/>
              <a:miter lim="800000"/>
              <a:headEnd/>
              <a:tailEnd/>
            </a:ln>
          </p:spPr>
        </p:pic>
        <p:sp>
          <p:nvSpPr>
            <p:cNvPr id="14429" name="正方形/長方形 95"/>
            <p:cNvSpPr>
              <a:spLocks noChangeArrowheads="1"/>
            </p:cNvSpPr>
            <p:nvPr/>
          </p:nvSpPr>
          <p:spPr bwMode="auto">
            <a:xfrm>
              <a:off x="2967563" y="4130501"/>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3" name="グループ化 106"/>
          <p:cNvGrpSpPr>
            <a:grpSpLocks/>
          </p:cNvGrpSpPr>
          <p:nvPr/>
        </p:nvGrpSpPr>
        <p:grpSpPr bwMode="auto">
          <a:xfrm>
            <a:off x="3857625" y="2071688"/>
            <a:ext cx="714375" cy="642937"/>
            <a:chOff x="1604405" y="4214818"/>
            <a:chExt cx="714380" cy="642942"/>
          </a:xfrm>
        </p:grpSpPr>
        <p:pic>
          <p:nvPicPr>
            <p:cNvPr id="14426" name="図 67" descr="txp_fig"/>
            <p:cNvPicPr>
              <a:picLocks noChangeAspect="1"/>
            </p:cNvPicPr>
            <p:nvPr>
              <p:custDataLst>
                <p:tags r:id="rId21"/>
              </p:custDataLst>
            </p:nvPr>
          </p:nvPicPr>
          <p:blipFill>
            <a:blip r:embed="rId33" cstate="print">
              <a:clrChange>
                <a:clrFrom>
                  <a:srgbClr val="FFFFFF"/>
                </a:clrFrom>
                <a:clrTo>
                  <a:srgbClr val="FFFFFF">
                    <a:alpha val="0"/>
                  </a:srgbClr>
                </a:clrTo>
              </a:clrChange>
            </a:blip>
            <a:srcRect/>
            <a:stretch>
              <a:fillRect/>
            </a:stretch>
          </p:blipFill>
          <p:spPr bwMode="auto">
            <a:xfrm>
              <a:off x="1773039" y="4383452"/>
              <a:ext cx="304938" cy="304938"/>
            </a:xfrm>
            <a:prstGeom prst="rect">
              <a:avLst/>
            </a:prstGeom>
            <a:noFill/>
            <a:ln w="9525">
              <a:noFill/>
              <a:miter lim="800000"/>
              <a:headEnd/>
              <a:tailEnd/>
            </a:ln>
          </p:spPr>
        </p:pic>
        <p:sp>
          <p:nvSpPr>
            <p:cNvPr id="14427" name="正方形/長方形 96"/>
            <p:cNvSpPr>
              <a:spLocks noChangeArrowheads="1"/>
            </p:cNvSpPr>
            <p:nvPr/>
          </p:nvSpPr>
          <p:spPr bwMode="auto">
            <a:xfrm>
              <a:off x="1604405" y="4214818"/>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4" name="グループ化 107"/>
          <p:cNvGrpSpPr>
            <a:grpSpLocks/>
          </p:cNvGrpSpPr>
          <p:nvPr/>
        </p:nvGrpSpPr>
        <p:grpSpPr bwMode="auto">
          <a:xfrm>
            <a:off x="1763713" y="1298575"/>
            <a:ext cx="714375" cy="642938"/>
            <a:chOff x="2214546" y="3214686"/>
            <a:chExt cx="714380" cy="642942"/>
          </a:xfrm>
        </p:grpSpPr>
        <p:pic>
          <p:nvPicPr>
            <p:cNvPr id="14424" name="図 80" descr="txp_fig"/>
            <p:cNvPicPr>
              <a:picLocks noChangeAspect="1"/>
            </p:cNvPicPr>
            <p:nvPr>
              <p:custDataLst>
                <p:tags r:id="rId20"/>
              </p:custDataLst>
            </p:nvPr>
          </p:nvPicPr>
          <p:blipFill>
            <a:blip r:embed="rId34" cstate="print">
              <a:clrChange>
                <a:clrFrom>
                  <a:srgbClr val="FFFFFF"/>
                </a:clrFrom>
                <a:clrTo>
                  <a:srgbClr val="FFFFFF">
                    <a:alpha val="0"/>
                  </a:srgbClr>
                </a:clrTo>
              </a:clrChange>
            </a:blip>
            <a:srcRect/>
            <a:stretch>
              <a:fillRect/>
            </a:stretch>
          </p:blipFill>
          <p:spPr bwMode="auto">
            <a:xfrm>
              <a:off x="2396059" y="3390363"/>
              <a:ext cx="326893" cy="282982"/>
            </a:xfrm>
            <a:prstGeom prst="rect">
              <a:avLst/>
            </a:prstGeom>
            <a:noFill/>
            <a:ln w="9525">
              <a:noFill/>
              <a:miter lim="800000"/>
              <a:headEnd/>
              <a:tailEnd/>
            </a:ln>
          </p:spPr>
        </p:pic>
        <p:sp>
          <p:nvSpPr>
            <p:cNvPr id="14425" name="正方形/長方形 97"/>
            <p:cNvSpPr>
              <a:spLocks noChangeArrowheads="1"/>
            </p:cNvSpPr>
            <p:nvPr/>
          </p:nvSpPr>
          <p:spPr bwMode="auto">
            <a:xfrm>
              <a:off x="2214546" y="3214686"/>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5" name="グループ化 108"/>
          <p:cNvGrpSpPr>
            <a:grpSpLocks/>
          </p:cNvGrpSpPr>
          <p:nvPr/>
        </p:nvGrpSpPr>
        <p:grpSpPr bwMode="auto">
          <a:xfrm>
            <a:off x="7710488" y="3767138"/>
            <a:ext cx="714375" cy="642937"/>
            <a:chOff x="3000364" y="3571876"/>
            <a:chExt cx="714380" cy="642942"/>
          </a:xfrm>
        </p:grpSpPr>
        <p:pic>
          <p:nvPicPr>
            <p:cNvPr id="14422" name="図 87" descr="txp_fig"/>
            <p:cNvPicPr>
              <a:picLocks noChangeAspect="1"/>
            </p:cNvPicPr>
            <p:nvPr>
              <p:custDataLst>
                <p:tags r:id="rId19"/>
              </p:custDataLst>
            </p:nvPr>
          </p:nvPicPr>
          <p:blipFill>
            <a:blip r:embed="rId35" cstate="print">
              <a:clrChange>
                <a:clrFrom>
                  <a:srgbClr val="FFFFFF"/>
                </a:clrFrom>
                <a:clrTo>
                  <a:srgbClr val="FFFFFF">
                    <a:alpha val="0"/>
                  </a:srgbClr>
                </a:clrTo>
              </a:clrChange>
            </a:blip>
            <a:srcRect/>
            <a:stretch>
              <a:fillRect/>
            </a:stretch>
          </p:blipFill>
          <p:spPr bwMode="auto">
            <a:xfrm>
              <a:off x="3071802" y="3714752"/>
              <a:ext cx="528851" cy="406432"/>
            </a:xfrm>
            <a:prstGeom prst="rect">
              <a:avLst/>
            </a:prstGeom>
            <a:noFill/>
            <a:ln w="9525">
              <a:noFill/>
              <a:miter lim="800000"/>
              <a:headEnd/>
              <a:tailEnd/>
            </a:ln>
          </p:spPr>
        </p:pic>
        <p:sp>
          <p:nvSpPr>
            <p:cNvPr id="14423" name="正方形/長方形 98"/>
            <p:cNvSpPr>
              <a:spLocks noChangeArrowheads="1"/>
            </p:cNvSpPr>
            <p:nvPr/>
          </p:nvSpPr>
          <p:spPr bwMode="auto">
            <a:xfrm>
              <a:off x="3000364" y="3571876"/>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6" name="グループ化 109"/>
          <p:cNvGrpSpPr>
            <a:grpSpLocks/>
          </p:cNvGrpSpPr>
          <p:nvPr/>
        </p:nvGrpSpPr>
        <p:grpSpPr bwMode="auto">
          <a:xfrm>
            <a:off x="6891338" y="2981325"/>
            <a:ext cx="714375" cy="642938"/>
            <a:chOff x="3571868" y="4059063"/>
            <a:chExt cx="714380" cy="642942"/>
          </a:xfrm>
        </p:grpSpPr>
        <p:pic>
          <p:nvPicPr>
            <p:cNvPr id="14420" name="図 85" descr="txp_fig"/>
            <p:cNvPicPr>
              <a:picLocks noChangeAspect="1"/>
            </p:cNvPicPr>
            <p:nvPr>
              <p:custDataLst>
                <p:tags r:id="rId18"/>
              </p:custDataLst>
            </p:nvPr>
          </p:nvPicPr>
          <p:blipFill>
            <a:blip r:embed="rId36" cstate="print">
              <a:clrChange>
                <a:clrFrom>
                  <a:srgbClr val="FFFFFF"/>
                </a:clrFrom>
                <a:clrTo>
                  <a:srgbClr val="FFFFFF">
                    <a:alpha val="0"/>
                  </a:srgbClr>
                </a:clrTo>
              </a:clrChange>
            </a:blip>
            <a:srcRect/>
            <a:stretch>
              <a:fillRect/>
            </a:stretch>
          </p:blipFill>
          <p:spPr bwMode="auto">
            <a:xfrm>
              <a:off x="3714744" y="4214818"/>
              <a:ext cx="365925" cy="282982"/>
            </a:xfrm>
            <a:prstGeom prst="rect">
              <a:avLst/>
            </a:prstGeom>
            <a:noFill/>
            <a:ln w="9525">
              <a:noFill/>
              <a:miter lim="800000"/>
              <a:headEnd/>
              <a:tailEnd/>
            </a:ln>
          </p:spPr>
        </p:pic>
        <p:sp>
          <p:nvSpPr>
            <p:cNvPr id="14421" name="正方形/長方形 99"/>
            <p:cNvSpPr>
              <a:spLocks noChangeArrowheads="1"/>
            </p:cNvSpPr>
            <p:nvPr/>
          </p:nvSpPr>
          <p:spPr bwMode="auto">
            <a:xfrm>
              <a:off x="3571868" y="4059063"/>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7" name="グループ化 111"/>
          <p:cNvGrpSpPr>
            <a:grpSpLocks/>
          </p:cNvGrpSpPr>
          <p:nvPr/>
        </p:nvGrpSpPr>
        <p:grpSpPr bwMode="auto">
          <a:xfrm>
            <a:off x="3859213" y="4476750"/>
            <a:ext cx="769937" cy="642938"/>
            <a:chOff x="3500430" y="3760432"/>
            <a:chExt cx="770884" cy="642942"/>
          </a:xfrm>
        </p:grpSpPr>
        <p:pic>
          <p:nvPicPr>
            <p:cNvPr id="14418" name="図 88" descr="txp_fig"/>
            <p:cNvPicPr>
              <a:picLocks noChangeAspect="1"/>
            </p:cNvPicPr>
            <p:nvPr>
              <p:custDataLst>
                <p:tags r:id="rId17"/>
              </p:custDataLst>
            </p:nvPr>
          </p:nvPicPr>
          <p:blipFill>
            <a:blip r:embed="rId37" cstate="print">
              <a:clrChange>
                <a:clrFrom>
                  <a:srgbClr val="FFFFFF"/>
                </a:clrFrom>
                <a:clrTo>
                  <a:srgbClr val="FFFFFF">
                    <a:alpha val="0"/>
                  </a:srgbClr>
                </a:clrTo>
              </a:clrChange>
            </a:blip>
            <a:srcRect/>
            <a:stretch>
              <a:fillRect/>
            </a:stretch>
          </p:blipFill>
          <p:spPr bwMode="auto">
            <a:xfrm>
              <a:off x="3500430" y="3929066"/>
              <a:ext cx="770884" cy="385441"/>
            </a:xfrm>
            <a:prstGeom prst="rect">
              <a:avLst/>
            </a:prstGeom>
            <a:noFill/>
            <a:ln w="9525">
              <a:noFill/>
              <a:miter lim="800000"/>
              <a:headEnd/>
              <a:tailEnd/>
            </a:ln>
          </p:spPr>
        </p:pic>
        <p:sp>
          <p:nvSpPr>
            <p:cNvPr id="14419" name="正方形/長方形 100"/>
            <p:cNvSpPr>
              <a:spLocks noChangeArrowheads="1"/>
            </p:cNvSpPr>
            <p:nvPr/>
          </p:nvSpPr>
          <p:spPr bwMode="auto">
            <a:xfrm>
              <a:off x="3532024" y="3760432"/>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8" name="グループ化 112"/>
          <p:cNvGrpSpPr>
            <a:grpSpLocks/>
          </p:cNvGrpSpPr>
          <p:nvPr/>
        </p:nvGrpSpPr>
        <p:grpSpPr bwMode="auto">
          <a:xfrm>
            <a:off x="1104900" y="3014663"/>
            <a:ext cx="714375" cy="642937"/>
            <a:chOff x="500034" y="4500570"/>
            <a:chExt cx="714380" cy="642942"/>
          </a:xfrm>
        </p:grpSpPr>
        <p:pic>
          <p:nvPicPr>
            <p:cNvPr id="14416" name="図 82" descr="txp_fig"/>
            <p:cNvPicPr>
              <a:picLocks noChangeAspect="1"/>
            </p:cNvPicPr>
            <p:nvPr>
              <p:custDataLst>
                <p:tags r:id="rId16"/>
              </p:custDataLst>
            </p:nvPr>
          </p:nvPicPr>
          <p:blipFill>
            <a:blip r:embed="rId38" cstate="print">
              <a:clrChange>
                <a:clrFrom>
                  <a:srgbClr val="FFFFFF"/>
                </a:clrFrom>
                <a:clrTo>
                  <a:srgbClr val="FFFFFF">
                    <a:alpha val="0"/>
                  </a:srgbClr>
                </a:clrTo>
              </a:clrChange>
            </a:blip>
            <a:srcRect/>
            <a:stretch>
              <a:fillRect/>
            </a:stretch>
          </p:blipFill>
          <p:spPr bwMode="auto">
            <a:xfrm>
              <a:off x="681547" y="4689126"/>
              <a:ext cx="302498" cy="282982"/>
            </a:xfrm>
            <a:prstGeom prst="rect">
              <a:avLst/>
            </a:prstGeom>
            <a:noFill/>
            <a:ln w="9525">
              <a:noFill/>
              <a:miter lim="800000"/>
              <a:headEnd/>
              <a:tailEnd/>
            </a:ln>
          </p:spPr>
        </p:pic>
        <p:sp>
          <p:nvSpPr>
            <p:cNvPr id="14417" name="正方形/長方形 101"/>
            <p:cNvSpPr>
              <a:spLocks noChangeArrowheads="1"/>
            </p:cNvSpPr>
            <p:nvPr/>
          </p:nvSpPr>
          <p:spPr bwMode="auto">
            <a:xfrm>
              <a:off x="500034" y="4500570"/>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9" name="グループ化 113"/>
          <p:cNvGrpSpPr>
            <a:grpSpLocks/>
          </p:cNvGrpSpPr>
          <p:nvPr/>
        </p:nvGrpSpPr>
        <p:grpSpPr bwMode="auto">
          <a:xfrm>
            <a:off x="1143000" y="5305425"/>
            <a:ext cx="714375" cy="642938"/>
            <a:chOff x="2071670" y="4071942"/>
            <a:chExt cx="714380" cy="642942"/>
          </a:xfrm>
        </p:grpSpPr>
        <p:pic>
          <p:nvPicPr>
            <p:cNvPr id="14414" name="図 83" descr="txp_fig"/>
            <p:cNvPicPr>
              <a:picLocks noChangeAspect="1"/>
            </p:cNvPicPr>
            <p:nvPr>
              <p:custDataLst>
                <p:tags r:id="rId15"/>
              </p:custDataLst>
            </p:nvPr>
          </p:nvPicPr>
          <p:blipFill>
            <a:blip r:embed="rId39" cstate="print">
              <a:clrChange>
                <a:clrFrom>
                  <a:srgbClr val="FFFFFF"/>
                </a:clrFrom>
                <a:clrTo>
                  <a:srgbClr val="FFFFFF">
                    <a:alpha val="0"/>
                  </a:srgbClr>
                </a:clrTo>
              </a:clrChange>
            </a:blip>
            <a:srcRect/>
            <a:stretch>
              <a:fillRect/>
            </a:stretch>
          </p:blipFill>
          <p:spPr bwMode="auto">
            <a:xfrm>
              <a:off x="2214546" y="4214818"/>
              <a:ext cx="448870" cy="385441"/>
            </a:xfrm>
            <a:prstGeom prst="rect">
              <a:avLst/>
            </a:prstGeom>
            <a:noFill/>
            <a:ln w="9525">
              <a:noFill/>
              <a:miter lim="800000"/>
              <a:headEnd/>
              <a:tailEnd/>
            </a:ln>
          </p:spPr>
        </p:pic>
        <p:sp>
          <p:nvSpPr>
            <p:cNvPr id="14415" name="正方形/長方形 102"/>
            <p:cNvSpPr>
              <a:spLocks noChangeArrowheads="1"/>
            </p:cNvSpPr>
            <p:nvPr/>
          </p:nvSpPr>
          <p:spPr bwMode="auto">
            <a:xfrm>
              <a:off x="2071670" y="4071942"/>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10" name="グループ化 114"/>
          <p:cNvGrpSpPr>
            <a:grpSpLocks/>
          </p:cNvGrpSpPr>
          <p:nvPr/>
        </p:nvGrpSpPr>
        <p:grpSpPr bwMode="auto">
          <a:xfrm>
            <a:off x="1157288" y="6065838"/>
            <a:ext cx="714375" cy="642937"/>
            <a:chOff x="928662" y="5429264"/>
            <a:chExt cx="714380" cy="642942"/>
          </a:xfrm>
        </p:grpSpPr>
        <p:pic>
          <p:nvPicPr>
            <p:cNvPr id="14412" name="図 84" descr="txp_fig"/>
            <p:cNvPicPr>
              <a:picLocks noChangeAspect="1"/>
            </p:cNvPicPr>
            <p:nvPr>
              <p:custDataLst>
                <p:tags r:id="rId14"/>
              </p:custDataLst>
            </p:nvPr>
          </p:nvPicPr>
          <p:blipFill>
            <a:blip r:embed="rId40" cstate="print">
              <a:clrChange>
                <a:clrFrom>
                  <a:srgbClr val="FFFFFF"/>
                </a:clrFrom>
                <a:clrTo>
                  <a:srgbClr val="FFFFFF">
                    <a:alpha val="0"/>
                  </a:srgbClr>
                </a:clrTo>
              </a:clrChange>
            </a:blip>
            <a:srcRect/>
            <a:stretch>
              <a:fillRect/>
            </a:stretch>
          </p:blipFill>
          <p:spPr bwMode="auto">
            <a:xfrm>
              <a:off x="1071538" y="5572140"/>
              <a:ext cx="429354" cy="346409"/>
            </a:xfrm>
            <a:prstGeom prst="rect">
              <a:avLst/>
            </a:prstGeom>
            <a:noFill/>
            <a:ln w="9525">
              <a:noFill/>
              <a:miter lim="800000"/>
              <a:headEnd/>
              <a:tailEnd/>
            </a:ln>
          </p:spPr>
        </p:pic>
        <p:sp>
          <p:nvSpPr>
            <p:cNvPr id="14413" name="正方形/長方形 103"/>
            <p:cNvSpPr>
              <a:spLocks noChangeArrowheads="1"/>
            </p:cNvSpPr>
            <p:nvPr/>
          </p:nvSpPr>
          <p:spPr bwMode="auto">
            <a:xfrm>
              <a:off x="928662" y="5429264"/>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11" name="グループ化 120"/>
          <p:cNvGrpSpPr>
            <a:grpSpLocks/>
          </p:cNvGrpSpPr>
          <p:nvPr/>
        </p:nvGrpSpPr>
        <p:grpSpPr bwMode="auto">
          <a:xfrm>
            <a:off x="3857625" y="1285875"/>
            <a:ext cx="714375" cy="642938"/>
            <a:chOff x="2857488" y="5572140"/>
            <a:chExt cx="714380" cy="642942"/>
          </a:xfrm>
        </p:grpSpPr>
        <p:pic>
          <p:nvPicPr>
            <p:cNvPr id="14408" name="図 116" descr="txp_fig"/>
            <p:cNvPicPr>
              <a:picLocks noChangeAspect="1"/>
            </p:cNvPicPr>
            <p:nvPr>
              <p:custDataLst>
                <p:tags r:id="rId13"/>
              </p:custDataLst>
            </p:nvPr>
          </p:nvPicPr>
          <p:blipFill>
            <a:blip r:embed="rId41" cstate="print">
              <a:clrChange>
                <a:clrFrom>
                  <a:srgbClr val="FFFFFF"/>
                </a:clrFrom>
                <a:clrTo>
                  <a:srgbClr val="FFFFFF">
                    <a:alpha val="0"/>
                  </a:srgbClr>
                </a:clrTo>
              </a:clrChange>
            </a:blip>
            <a:srcRect/>
            <a:stretch>
              <a:fillRect/>
            </a:stretch>
          </p:blipFill>
          <p:spPr bwMode="auto">
            <a:xfrm>
              <a:off x="3084681" y="5680126"/>
              <a:ext cx="204918" cy="404959"/>
            </a:xfrm>
            <a:prstGeom prst="rect">
              <a:avLst/>
            </a:prstGeom>
            <a:noFill/>
            <a:ln w="9525">
              <a:noFill/>
              <a:miter lim="800000"/>
              <a:headEnd/>
              <a:tailEnd/>
            </a:ln>
          </p:spPr>
        </p:pic>
        <p:sp>
          <p:nvSpPr>
            <p:cNvPr id="14409" name="正方形/長方形 119"/>
            <p:cNvSpPr>
              <a:spLocks noChangeArrowheads="1"/>
            </p:cNvSpPr>
            <p:nvPr/>
          </p:nvSpPr>
          <p:spPr bwMode="auto">
            <a:xfrm>
              <a:off x="2857488" y="5572140"/>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12" name="グループ化 121"/>
          <p:cNvGrpSpPr>
            <a:grpSpLocks/>
          </p:cNvGrpSpPr>
          <p:nvPr/>
        </p:nvGrpSpPr>
        <p:grpSpPr bwMode="auto">
          <a:xfrm>
            <a:off x="3884613" y="5289550"/>
            <a:ext cx="714375" cy="642938"/>
            <a:chOff x="2857488" y="5572140"/>
            <a:chExt cx="714380" cy="642942"/>
          </a:xfrm>
        </p:grpSpPr>
        <p:pic>
          <p:nvPicPr>
            <p:cNvPr id="14406" name="図 122" descr="txp_fig"/>
            <p:cNvPicPr>
              <a:picLocks noChangeAspect="1"/>
            </p:cNvPicPr>
            <p:nvPr>
              <p:custDataLst>
                <p:tags r:id="rId12"/>
              </p:custDataLst>
            </p:nvPr>
          </p:nvPicPr>
          <p:blipFill>
            <a:blip r:embed="rId41" cstate="print">
              <a:clrChange>
                <a:clrFrom>
                  <a:srgbClr val="FFFFFF"/>
                </a:clrFrom>
                <a:clrTo>
                  <a:srgbClr val="FFFFFF">
                    <a:alpha val="0"/>
                  </a:srgbClr>
                </a:clrTo>
              </a:clrChange>
            </a:blip>
            <a:srcRect/>
            <a:stretch>
              <a:fillRect/>
            </a:stretch>
          </p:blipFill>
          <p:spPr bwMode="auto">
            <a:xfrm>
              <a:off x="3084681" y="5680126"/>
              <a:ext cx="204918" cy="404959"/>
            </a:xfrm>
            <a:prstGeom prst="rect">
              <a:avLst/>
            </a:prstGeom>
            <a:noFill/>
            <a:ln w="9525">
              <a:noFill/>
              <a:miter lim="800000"/>
              <a:headEnd/>
              <a:tailEnd/>
            </a:ln>
          </p:spPr>
        </p:pic>
        <p:sp>
          <p:nvSpPr>
            <p:cNvPr id="14407" name="正方形/長方形 123"/>
            <p:cNvSpPr>
              <a:spLocks noChangeArrowheads="1"/>
            </p:cNvSpPr>
            <p:nvPr/>
          </p:nvSpPr>
          <p:spPr bwMode="auto">
            <a:xfrm>
              <a:off x="2857488" y="5572140"/>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grpSp>
        <p:nvGrpSpPr>
          <p:cNvPr id="13" name="グループ化 124"/>
          <p:cNvGrpSpPr>
            <a:grpSpLocks/>
          </p:cNvGrpSpPr>
          <p:nvPr/>
        </p:nvGrpSpPr>
        <p:grpSpPr bwMode="auto">
          <a:xfrm>
            <a:off x="3863975" y="2994025"/>
            <a:ext cx="714375" cy="642938"/>
            <a:chOff x="2857488" y="5572140"/>
            <a:chExt cx="714380" cy="642942"/>
          </a:xfrm>
        </p:grpSpPr>
        <p:pic>
          <p:nvPicPr>
            <p:cNvPr id="14404" name="図 125" descr="txp_fig"/>
            <p:cNvPicPr>
              <a:picLocks noChangeAspect="1"/>
            </p:cNvPicPr>
            <p:nvPr>
              <p:custDataLst>
                <p:tags r:id="rId11"/>
              </p:custDataLst>
            </p:nvPr>
          </p:nvPicPr>
          <p:blipFill>
            <a:blip r:embed="rId41" cstate="print">
              <a:clrChange>
                <a:clrFrom>
                  <a:srgbClr val="FFFFFF"/>
                </a:clrFrom>
                <a:clrTo>
                  <a:srgbClr val="FFFFFF">
                    <a:alpha val="0"/>
                  </a:srgbClr>
                </a:clrTo>
              </a:clrChange>
            </a:blip>
            <a:srcRect/>
            <a:stretch>
              <a:fillRect/>
            </a:stretch>
          </p:blipFill>
          <p:spPr bwMode="auto">
            <a:xfrm>
              <a:off x="3084681" y="5680126"/>
              <a:ext cx="204918" cy="404959"/>
            </a:xfrm>
            <a:prstGeom prst="rect">
              <a:avLst/>
            </a:prstGeom>
            <a:noFill/>
            <a:ln w="9525">
              <a:noFill/>
              <a:miter lim="800000"/>
              <a:headEnd/>
              <a:tailEnd/>
            </a:ln>
          </p:spPr>
        </p:pic>
        <p:sp>
          <p:nvSpPr>
            <p:cNvPr id="14405" name="正方形/長方形 126"/>
            <p:cNvSpPr>
              <a:spLocks noChangeArrowheads="1"/>
            </p:cNvSpPr>
            <p:nvPr/>
          </p:nvSpPr>
          <p:spPr bwMode="auto">
            <a:xfrm>
              <a:off x="2857488" y="5572140"/>
              <a:ext cx="714380" cy="642942"/>
            </a:xfrm>
            <a:prstGeom prst="rect">
              <a:avLst/>
            </a:prstGeom>
            <a:noFill/>
            <a:ln w="28575" algn="ctr">
              <a:solidFill>
                <a:schemeClr val="tx1"/>
              </a:solidFill>
              <a:round/>
              <a:headEnd/>
              <a:tailEnd type="triangle" w="med" len="med"/>
            </a:ln>
          </p:spPr>
          <p:txBody>
            <a:bodyPr/>
            <a:lstStyle/>
            <a:p>
              <a:pPr algn="ctr"/>
              <a:endParaRPr kumimoji="0" lang="ja-JP" altLang="en-US"/>
            </a:p>
          </p:txBody>
        </p:sp>
      </p:grpSp>
      <p:sp>
        <p:nvSpPr>
          <p:cNvPr id="14362" name="Oval 36"/>
          <p:cNvSpPr>
            <a:spLocks noChangeArrowheads="1"/>
          </p:cNvSpPr>
          <p:nvPr/>
        </p:nvSpPr>
        <p:spPr bwMode="auto">
          <a:xfrm>
            <a:off x="6319838" y="3935413"/>
            <a:ext cx="231775" cy="234950"/>
          </a:xfrm>
          <a:prstGeom prst="ellipse">
            <a:avLst/>
          </a:prstGeom>
          <a:noFill/>
          <a:ln w="38100" algn="ctr">
            <a:solidFill>
              <a:schemeClr val="tx1"/>
            </a:solidFill>
            <a:round/>
            <a:headEnd/>
            <a:tailEnd/>
          </a:ln>
        </p:spPr>
        <p:txBody>
          <a:bodyPr wrap="none" anchor="ctr"/>
          <a:lstStyle/>
          <a:p>
            <a:pPr algn="ctr"/>
            <a:endParaRPr kumimoji="0" lang="ja-JP" altLang="en-US"/>
          </a:p>
        </p:txBody>
      </p:sp>
      <p:sp>
        <p:nvSpPr>
          <p:cNvPr id="14363" name="Oval 36"/>
          <p:cNvSpPr>
            <a:spLocks noChangeArrowheads="1"/>
          </p:cNvSpPr>
          <p:nvPr/>
        </p:nvSpPr>
        <p:spPr bwMode="auto">
          <a:xfrm>
            <a:off x="2176463" y="3254375"/>
            <a:ext cx="142875" cy="142875"/>
          </a:xfrm>
          <a:prstGeom prst="ellipse">
            <a:avLst/>
          </a:prstGeom>
          <a:solidFill>
            <a:srgbClr val="008000"/>
          </a:solidFill>
          <a:ln w="38100" algn="ctr">
            <a:solidFill>
              <a:schemeClr val="tx1"/>
            </a:solidFill>
            <a:round/>
            <a:headEnd/>
            <a:tailEnd/>
          </a:ln>
        </p:spPr>
        <p:txBody>
          <a:bodyPr wrap="none" anchor="ctr"/>
          <a:lstStyle/>
          <a:p>
            <a:pPr algn="ctr"/>
            <a:endParaRPr kumimoji="0" lang="ja-JP" altLang="en-US"/>
          </a:p>
        </p:txBody>
      </p:sp>
      <p:sp>
        <p:nvSpPr>
          <p:cNvPr id="14364" name="Oval 36"/>
          <p:cNvSpPr>
            <a:spLocks noChangeArrowheads="1"/>
          </p:cNvSpPr>
          <p:nvPr/>
        </p:nvSpPr>
        <p:spPr bwMode="auto">
          <a:xfrm>
            <a:off x="3000375" y="1500188"/>
            <a:ext cx="231775" cy="234950"/>
          </a:xfrm>
          <a:prstGeom prst="ellipse">
            <a:avLst/>
          </a:prstGeom>
          <a:noFill/>
          <a:ln w="38100" algn="ctr">
            <a:solidFill>
              <a:schemeClr val="tx1"/>
            </a:solidFill>
            <a:round/>
            <a:headEnd/>
            <a:tailEnd/>
          </a:ln>
        </p:spPr>
        <p:txBody>
          <a:bodyPr wrap="none" anchor="ctr"/>
          <a:lstStyle/>
          <a:p>
            <a:pPr algn="ctr"/>
            <a:endParaRPr kumimoji="0" lang="ja-JP" altLang="en-US"/>
          </a:p>
        </p:txBody>
      </p:sp>
      <p:cxnSp>
        <p:nvCxnSpPr>
          <p:cNvPr id="14365" name="直線矢印コネクタ 135"/>
          <p:cNvCxnSpPr>
            <a:cxnSpLocks noChangeShapeType="1"/>
            <a:stCxn id="14405" idx="1"/>
            <a:endCxn id="14363" idx="6"/>
          </p:cNvCxnSpPr>
          <p:nvPr/>
        </p:nvCxnSpPr>
        <p:spPr bwMode="auto">
          <a:xfrm rot="10800000" flipV="1">
            <a:off x="2319338" y="3316288"/>
            <a:ext cx="1544637" cy="9525"/>
          </a:xfrm>
          <a:prstGeom prst="straightConnector1">
            <a:avLst/>
          </a:prstGeom>
          <a:noFill/>
          <a:ln w="38100" algn="ctr">
            <a:solidFill>
              <a:schemeClr val="tx1"/>
            </a:solidFill>
            <a:round/>
            <a:headEnd/>
            <a:tailEnd/>
          </a:ln>
        </p:spPr>
      </p:cxnSp>
      <p:cxnSp>
        <p:nvCxnSpPr>
          <p:cNvPr id="14366" name="直線矢印コネクタ 136"/>
          <p:cNvCxnSpPr>
            <a:cxnSpLocks noChangeShapeType="1"/>
            <a:stCxn id="14363" idx="2"/>
          </p:cNvCxnSpPr>
          <p:nvPr/>
        </p:nvCxnSpPr>
        <p:spPr bwMode="auto">
          <a:xfrm rot="10800000" flipV="1">
            <a:off x="1819275" y="3325813"/>
            <a:ext cx="357188" cy="9525"/>
          </a:xfrm>
          <a:prstGeom prst="straightConnector1">
            <a:avLst/>
          </a:prstGeom>
          <a:noFill/>
          <a:ln w="38100" algn="ctr">
            <a:solidFill>
              <a:schemeClr val="tx1"/>
            </a:solidFill>
            <a:round/>
            <a:headEnd/>
            <a:tailEnd type="arrow" w="med" len="med"/>
          </a:ln>
        </p:spPr>
      </p:cxnSp>
      <p:cxnSp>
        <p:nvCxnSpPr>
          <p:cNvPr id="14367" name="カギ線コネクタ 167"/>
          <p:cNvCxnSpPr>
            <a:cxnSpLocks noChangeShapeType="1"/>
          </p:cNvCxnSpPr>
          <p:nvPr/>
        </p:nvCxnSpPr>
        <p:spPr bwMode="auto">
          <a:xfrm rot="16200000" flipH="1">
            <a:off x="2086769" y="3571081"/>
            <a:ext cx="679450" cy="357188"/>
          </a:xfrm>
          <a:prstGeom prst="bentConnector2">
            <a:avLst/>
          </a:prstGeom>
          <a:noFill/>
          <a:ln w="38100" algn="ctr">
            <a:solidFill>
              <a:schemeClr val="tx1"/>
            </a:solidFill>
            <a:round/>
            <a:headEnd/>
            <a:tailEnd type="arrow" w="med" len="med"/>
          </a:ln>
        </p:spPr>
      </p:cxnSp>
      <p:cxnSp>
        <p:nvCxnSpPr>
          <p:cNvPr id="14368" name="直線矢印コネクタ 170"/>
          <p:cNvCxnSpPr>
            <a:cxnSpLocks noChangeShapeType="1"/>
            <a:stCxn id="14340" idx="2"/>
            <a:endCxn id="14405" idx="3"/>
          </p:cNvCxnSpPr>
          <p:nvPr/>
        </p:nvCxnSpPr>
        <p:spPr bwMode="auto">
          <a:xfrm rot="10800000" flipV="1">
            <a:off x="4578350" y="3313113"/>
            <a:ext cx="1741488" cy="3175"/>
          </a:xfrm>
          <a:prstGeom prst="straightConnector1">
            <a:avLst/>
          </a:prstGeom>
          <a:noFill/>
          <a:ln w="38100" algn="ctr">
            <a:solidFill>
              <a:schemeClr val="tx1"/>
            </a:solidFill>
            <a:round/>
            <a:headEnd/>
            <a:tailEnd type="arrow" w="med" len="med"/>
          </a:ln>
        </p:spPr>
      </p:cxnSp>
      <p:cxnSp>
        <p:nvCxnSpPr>
          <p:cNvPr id="14369" name="直線矢印コネクタ 173"/>
          <p:cNvCxnSpPr>
            <a:cxnSpLocks noChangeShapeType="1"/>
            <a:stCxn id="14409" idx="3"/>
            <a:endCxn id="14384" idx="2"/>
          </p:cNvCxnSpPr>
          <p:nvPr/>
        </p:nvCxnSpPr>
        <p:spPr bwMode="auto">
          <a:xfrm flipV="1">
            <a:off x="4572000" y="1604963"/>
            <a:ext cx="649288" cy="1587"/>
          </a:xfrm>
          <a:prstGeom prst="straightConnector1">
            <a:avLst/>
          </a:prstGeom>
          <a:noFill/>
          <a:ln w="38100" algn="ctr">
            <a:solidFill>
              <a:schemeClr val="tx1"/>
            </a:solidFill>
            <a:round/>
            <a:headEnd/>
            <a:tailEnd type="arrow" w="med" len="med"/>
          </a:ln>
        </p:spPr>
      </p:cxnSp>
      <p:cxnSp>
        <p:nvCxnSpPr>
          <p:cNvPr id="14370" name="カギ線コネクタ 167"/>
          <p:cNvCxnSpPr>
            <a:cxnSpLocks noChangeShapeType="1"/>
            <a:stCxn id="14429" idx="3"/>
            <a:endCxn id="14421" idx="3"/>
          </p:cNvCxnSpPr>
          <p:nvPr/>
        </p:nvCxnSpPr>
        <p:spPr bwMode="auto">
          <a:xfrm>
            <a:off x="6858000" y="1606550"/>
            <a:ext cx="747713" cy="1697038"/>
          </a:xfrm>
          <a:prstGeom prst="bentConnector3">
            <a:avLst>
              <a:gd name="adj1" fmla="val 159898"/>
            </a:avLst>
          </a:prstGeom>
          <a:noFill/>
          <a:ln w="38100" algn="ctr">
            <a:solidFill>
              <a:schemeClr val="tx1"/>
            </a:solidFill>
            <a:round/>
            <a:headEnd/>
            <a:tailEnd type="arrow" w="med" len="med"/>
          </a:ln>
        </p:spPr>
      </p:cxnSp>
      <p:cxnSp>
        <p:nvCxnSpPr>
          <p:cNvPr id="14371" name="直線矢印コネクタ 187"/>
          <p:cNvCxnSpPr>
            <a:cxnSpLocks noChangeShapeType="1"/>
            <a:stCxn id="14364" idx="6"/>
            <a:endCxn id="14409" idx="1"/>
          </p:cNvCxnSpPr>
          <p:nvPr/>
        </p:nvCxnSpPr>
        <p:spPr bwMode="auto">
          <a:xfrm flipV="1">
            <a:off x="3232150" y="1606550"/>
            <a:ext cx="625475" cy="11113"/>
          </a:xfrm>
          <a:prstGeom prst="straightConnector1">
            <a:avLst/>
          </a:prstGeom>
          <a:noFill/>
          <a:ln w="38100" algn="ctr">
            <a:solidFill>
              <a:schemeClr val="tx1"/>
            </a:solidFill>
            <a:round/>
            <a:headEnd/>
            <a:tailEnd type="arrow" w="med" len="med"/>
          </a:ln>
        </p:spPr>
      </p:cxnSp>
      <p:cxnSp>
        <p:nvCxnSpPr>
          <p:cNvPr id="14372" name="直線矢印コネクタ 190"/>
          <p:cNvCxnSpPr>
            <a:cxnSpLocks noChangeShapeType="1"/>
            <a:stCxn id="14425" idx="3"/>
            <a:endCxn id="14364" idx="2"/>
          </p:cNvCxnSpPr>
          <p:nvPr/>
        </p:nvCxnSpPr>
        <p:spPr bwMode="auto">
          <a:xfrm flipV="1">
            <a:off x="2478088" y="1617663"/>
            <a:ext cx="522287" cy="3175"/>
          </a:xfrm>
          <a:prstGeom prst="straightConnector1">
            <a:avLst/>
          </a:prstGeom>
          <a:noFill/>
          <a:ln w="38100" algn="ctr">
            <a:solidFill>
              <a:schemeClr val="tx1"/>
            </a:solidFill>
            <a:round/>
            <a:headEnd/>
            <a:tailEnd type="arrow" w="med" len="med"/>
          </a:ln>
        </p:spPr>
      </p:cxnSp>
      <p:sp>
        <p:nvSpPr>
          <p:cNvPr id="14373" name="Oval 36"/>
          <p:cNvSpPr>
            <a:spLocks noChangeArrowheads="1"/>
          </p:cNvSpPr>
          <p:nvPr/>
        </p:nvSpPr>
        <p:spPr bwMode="auto">
          <a:xfrm>
            <a:off x="390525" y="3221038"/>
            <a:ext cx="231775" cy="234950"/>
          </a:xfrm>
          <a:prstGeom prst="ellipse">
            <a:avLst/>
          </a:prstGeom>
          <a:noFill/>
          <a:ln w="38100" algn="ctr">
            <a:solidFill>
              <a:schemeClr val="tx1"/>
            </a:solidFill>
            <a:round/>
            <a:headEnd/>
            <a:tailEnd/>
          </a:ln>
        </p:spPr>
        <p:txBody>
          <a:bodyPr wrap="none" anchor="ctr"/>
          <a:lstStyle/>
          <a:p>
            <a:pPr algn="ctr"/>
            <a:endParaRPr kumimoji="0" lang="ja-JP" altLang="en-US"/>
          </a:p>
        </p:txBody>
      </p:sp>
      <p:cxnSp>
        <p:nvCxnSpPr>
          <p:cNvPr id="14374" name="直線矢印コネクタ 194"/>
          <p:cNvCxnSpPr>
            <a:cxnSpLocks noChangeShapeType="1"/>
            <a:endCxn id="14373" idx="6"/>
          </p:cNvCxnSpPr>
          <p:nvPr/>
        </p:nvCxnSpPr>
        <p:spPr bwMode="auto">
          <a:xfrm rot="10800000" flipV="1">
            <a:off x="622300" y="3335338"/>
            <a:ext cx="482600" cy="3175"/>
          </a:xfrm>
          <a:prstGeom prst="straightConnector1">
            <a:avLst/>
          </a:prstGeom>
          <a:noFill/>
          <a:ln w="38100" algn="ctr">
            <a:solidFill>
              <a:schemeClr val="tx1"/>
            </a:solidFill>
            <a:round/>
            <a:headEnd/>
            <a:tailEnd type="arrow" w="med" len="med"/>
          </a:ln>
        </p:spPr>
      </p:cxnSp>
      <p:cxnSp>
        <p:nvCxnSpPr>
          <p:cNvPr id="14375" name="カギ線コネクタ 167"/>
          <p:cNvCxnSpPr>
            <a:cxnSpLocks noChangeShapeType="1"/>
            <a:stCxn id="14373" idx="0"/>
            <a:endCxn id="14425" idx="1"/>
          </p:cNvCxnSpPr>
          <p:nvPr/>
        </p:nvCxnSpPr>
        <p:spPr bwMode="auto">
          <a:xfrm rot="5400000" flipH="1" flipV="1">
            <a:off x="334963" y="1792288"/>
            <a:ext cx="1600200" cy="1257300"/>
          </a:xfrm>
          <a:prstGeom prst="bentConnector2">
            <a:avLst/>
          </a:prstGeom>
          <a:noFill/>
          <a:ln w="38100" algn="ctr">
            <a:solidFill>
              <a:schemeClr val="tx1"/>
            </a:solidFill>
            <a:round/>
            <a:headEnd/>
            <a:tailEnd type="arrow" w="med" len="med"/>
          </a:ln>
        </p:spPr>
      </p:cxnSp>
      <p:cxnSp>
        <p:nvCxnSpPr>
          <p:cNvPr id="14376" name="カギ線コネクタ 167"/>
          <p:cNvCxnSpPr>
            <a:cxnSpLocks noChangeShapeType="1"/>
            <a:stCxn id="14419" idx="3"/>
            <a:endCxn id="14362" idx="4"/>
          </p:cNvCxnSpPr>
          <p:nvPr/>
        </p:nvCxnSpPr>
        <p:spPr bwMode="auto">
          <a:xfrm flipV="1">
            <a:off x="4605338" y="4170363"/>
            <a:ext cx="1830387" cy="627062"/>
          </a:xfrm>
          <a:prstGeom prst="bentConnector2">
            <a:avLst/>
          </a:prstGeom>
          <a:noFill/>
          <a:ln w="38100" algn="ctr">
            <a:solidFill>
              <a:schemeClr val="tx1"/>
            </a:solidFill>
            <a:round/>
            <a:headEnd/>
            <a:tailEnd type="arrow" w="med" len="med"/>
          </a:ln>
        </p:spPr>
      </p:cxnSp>
      <p:cxnSp>
        <p:nvCxnSpPr>
          <p:cNvPr id="14377" name="直線矢印コネクタ 203"/>
          <p:cNvCxnSpPr>
            <a:cxnSpLocks noChangeShapeType="1"/>
            <a:stCxn id="14407" idx="1"/>
            <a:endCxn id="14378" idx="6"/>
          </p:cNvCxnSpPr>
          <p:nvPr/>
        </p:nvCxnSpPr>
        <p:spPr bwMode="auto">
          <a:xfrm rot="10800000" flipV="1">
            <a:off x="2312988" y="5610225"/>
            <a:ext cx="1571625" cy="3175"/>
          </a:xfrm>
          <a:prstGeom prst="straightConnector1">
            <a:avLst/>
          </a:prstGeom>
          <a:noFill/>
          <a:ln w="38100" algn="ctr">
            <a:solidFill>
              <a:schemeClr val="tx1"/>
            </a:solidFill>
            <a:round/>
            <a:headEnd/>
            <a:tailEnd type="arrow" w="med" len="med"/>
          </a:ln>
        </p:spPr>
      </p:cxnSp>
      <p:sp>
        <p:nvSpPr>
          <p:cNvPr id="14378" name="Oval 36"/>
          <p:cNvSpPr>
            <a:spLocks noChangeArrowheads="1"/>
          </p:cNvSpPr>
          <p:nvPr/>
        </p:nvSpPr>
        <p:spPr bwMode="auto">
          <a:xfrm>
            <a:off x="2170113" y="5541963"/>
            <a:ext cx="142875" cy="142875"/>
          </a:xfrm>
          <a:prstGeom prst="ellipse">
            <a:avLst/>
          </a:prstGeom>
          <a:solidFill>
            <a:srgbClr val="008000"/>
          </a:solidFill>
          <a:ln w="38100" algn="ctr">
            <a:solidFill>
              <a:schemeClr val="tx1"/>
            </a:solidFill>
            <a:round/>
            <a:headEnd/>
            <a:tailEnd/>
          </a:ln>
        </p:spPr>
        <p:txBody>
          <a:bodyPr wrap="none" anchor="ctr"/>
          <a:lstStyle/>
          <a:p>
            <a:pPr algn="ctr"/>
            <a:endParaRPr kumimoji="0" lang="ja-JP" altLang="en-US"/>
          </a:p>
        </p:txBody>
      </p:sp>
      <p:cxnSp>
        <p:nvCxnSpPr>
          <p:cNvPr id="14379" name="カギ線コネクタ 167"/>
          <p:cNvCxnSpPr>
            <a:cxnSpLocks noChangeShapeType="1"/>
            <a:stCxn id="14378" idx="0"/>
            <a:endCxn id="14419" idx="1"/>
          </p:cNvCxnSpPr>
          <p:nvPr/>
        </p:nvCxnSpPr>
        <p:spPr bwMode="auto">
          <a:xfrm rot="5400000" flipH="1" flipV="1">
            <a:off x="2693988" y="4344987"/>
            <a:ext cx="744538" cy="1649413"/>
          </a:xfrm>
          <a:prstGeom prst="bentConnector2">
            <a:avLst/>
          </a:prstGeom>
          <a:noFill/>
          <a:ln w="38100" algn="ctr">
            <a:solidFill>
              <a:schemeClr val="tx1"/>
            </a:solidFill>
            <a:round/>
            <a:headEnd/>
            <a:tailEnd type="arrow" w="med" len="med"/>
          </a:ln>
        </p:spPr>
      </p:cxnSp>
      <p:sp>
        <p:nvSpPr>
          <p:cNvPr id="14380" name="Oval 36"/>
          <p:cNvSpPr>
            <a:spLocks noChangeArrowheads="1"/>
          </p:cNvSpPr>
          <p:nvPr/>
        </p:nvSpPr>
        <p:spPr bwMode="auto">
          <a:xfrm>
            <a:off x="390525" y="5505450"/>
            <a:ext cx="231775" cy="234950"/>
          </a:xfrm>
          <a:prstGeom prst="ellipse">
            <a:avLst/>
          </a:prstGeom>
          <a:noFill/>
          <a:ln w="38100" algn="ctr">
            <a:solidFill>
              <a:schemeClr val="tx1"/>
            </a:solidFill>
            <a:round/>
            <a:headEnd/>
            <a:tailEnd/>
          </a:ln>
        </p:spPr>
        <p:txBody>
          <a:bodyPr wrap="none" anchor="ctr"/>
          <a:lstStyle/>
          <a:p>
            <a:pPr algn="ctr"/>
            <a:endParaRPr kumimoji="0" lang="ja-JP" altLang="en-US"/>
          </a:p>
        </p:txBody>
      </p:sp>
      <p:sp>
        <p:nvSpPr>
          <p:cNvPr id="14381" name="Oval 36"/>
          <p:cNvSpPr>
            <a:spLocks noChangeArrowheads="1"/>
          </p:cNvSpPr>
          <p:nvPr/>
        </p:nvSpPr>
        <p:spPr bwMode="auto">
          <a:xfrm>
            <a:off x="7943850" y="5489575"/>
            <a:ext cx="231775" cy="234950"/>
          </a:xfrm>
          <a:prstGeom prst="ellipse">
            <a:avLst/>
          </a:prstGeom>
          <a:noFill/>
          <a:ln w="38100" algn="ctr">
            <a:solidFill>
              <a:schemeClr val="tx1"/>
            </a:solidFill>
            <a:round/>
            <a:headEnd/>
            <a:tailEnd/>
          </a:ln>
        </p:spPr>
        <p:txBody>
          <a:bodyPr wrap="none" anchor="ctr"/>
          <a:lstStyle/>
          <a:p>
            <a:pPr algn="ctr"/>
            <a:endParaRPr kumimoji="0" lang="ja-JP" altLang="en-US"/>
          </a:p>
        </p:txBody>
      </p:sp>
      <p:sp>
        <p:nvSpPr>
          <p:cNvPr id="14382" name="Oval 36"/>
          <p:cNvSpPr>
            <a:spLocks noChangeArrowheads="1"/>
          </p:cNvSpPr>
          <p:nvPr/>
        </p:nvSpPr>
        <p:spPr bwMode="auto">
          <a:xfrm>
            <a:off x="8405813" y="5548313"/>
            <a:ext cx="142875" cy="142875"/>
          </a:xfrm>
          <a:prstGeom prst="ellipse">
            <a:avLst/>
          </a:prstGeom>
          <a:solidFill>
            <a:srgbClr val="008000"/>
          </a:solidFill>
          <a:ln w="38100" algn="ctr">
            <a:solidFill>
              <a:schemeClr val="tx1"/>
            </a:solidFill>
            <a:round/>
            <a:headEnd/>
            <a:tailEnd/>
          </a:ln>
        </p:spPr>
        <p:txBody>
          <a:bodyPr wrap="none" anchor="ctr"/>
          <a:lstStyle/>
          <a:p>
            <a:pPr algn="ctr"/>
            <a:endParaRPr kumimoji="0" lang="ja-JP" altLang="en-US"/>
          </a:p>
        </p:txBody>
      </p:sp>
      <p:sp>
        <p:nvSpPr>
          <p:cNvPr id="14383" name="Oval 36"/>
          <p:cNvSpPr>
            <a:spLocks noChangeArrowheads="1"/>
          </p:cNvSpPr>
          <p:nvPr/>
        </p:nvSpPr>
        <p:spPr bwMode="auto">
          <a:xfrm>
            <a:off x="7983538" y="3214688"/>
            <a:ext cx="142875" cy="142875"/>
          </a:xfrm>
          <a:prstGeom prst="ellipse">
            <a:avLst/>
          </a:prstGeom>
          <a:solidFill>
            <a:srgbClr val="008000"/>
          </a:solidFill>
          <a:ln w="38100" algn="ctr">
            <a:solidFill>
              <a:schemeClr val="tx1"/>
            </a:solidFill>
            <a:round/>
            <a:headEnd/>
            <a:tailEnd/>
          </a:ln>
        </p:spPr>
        <p:txBody>
          <a:bodyPr wrap="none" anchor="ctr"/>
          <a:lstStyle/>
          <a:p>
            <a:pPr algn="ctr"/>
            <a:endParaRPr kumimoji="0" lang="ja-JP" altLang="en-US"/>
          </a:p>
        </p:txBody>
      </p:sp>
      <p:sp>
        <p:nvSpPr>
          <p:cNvPr id="14384" name="Oval 36"/>
          <p:cNvSpPr>
            <a:spLocks noChangeArrowheads="1"/>
          </p:cNvSpPr>
          <p:nvPr/>
        </p:nvSpPr>
        <p:spPr bwMode="auto">
          <a:xfrm>
            <a:off x="5221288" y="1533525"/>
            <a:ext cx="142875" cy="142875"/>
          </a:xfrm>
          <a:prstGeom prst="ellipse">
            <a:avLst/>
          </a:prstGeom>
          <a:solidFill>
            <a:srgbClr val="008000"/>
          </a:solidFill>
          <a:ln w="38100" algn="ctr">
            <a:solidFill>
              <a:schemeClr val="tx1"/>
            </a:solidFill>
            <a:round/>
            <a:headEnd/>
            <a:tailEnd/>
          </a:ln>
        </p:spPr>
        <p:txBody>
          <a:bodyPr wrap="none" anchor="ctr"/>
          <a:lstStyle/>
          <a:p>
            <a:pPr algn="ctr"/>
            <a:endParaRPr kumimoji="0" lang="ja-JP" altLang="en-US"/>
          </a:p>
        </p:txBody>
      </p:sp>
      <p:cxnSp>
        <p:nvCxnSpPr>
          <p:cNvPr id="14385" name="カギ線コネクタ 167"/>
          <p:cNvCxnSpPr>
            <a:cxnSpLocks noChangeShapeType="1"/>
            <a:stCxn id="14427" idx="1"/>
            <a:endCxn id="14364" idx="4"/>
          </p:cNvCxnSpPr>
          <p:nvPr/>
        </p:nvCxnSpPr>
        <p:spPr bwMode="auto">
          <a:xfrm rot="10800000">
            <a:off x="3116263" y="1735138"/>
            <a:ext cx="741362" cy="657225"/>
          </a:xfrm>
          <a:prstGeom prst="bentConnector2">
            <a:avLst/>
          </a:prstGeom>
          <a:noFill/>
          <a:ln w="38100" algn="ctr">
            <a:solidFill>
              <a:schemeClr val="tx1"/>
            </a:solidFill>
            <a:round/>
            <a:headEnd/>
            <a:tailEnd type="arrow" w="med" len="med"/>
          </a:ln>
        </p:spPr>
      </p:cxnSp>
      <p:cxnSp>
        <p:nvCxnSpPr>
          <p:cNvPr id="14386" name="カギ線コネクタ 167"/>
          <p:cNvCxnSpPr>
            <a:cxnSpLocks noChangeShapeType="1"/>
            <a:stCxn id="14384" idx="4"/>
            <a:endCxn id="14427" idx="3"/>
          </p:cNvCxnSpPr>
          <p:nvPr/>
        </p:nvCxnSpPr>
        <p:spPr bwMode="auto">
          <a:xfrm rot="5400000">
            <a:off x="4574381" y="1674019"/>
            <a:ext cx="715963" cy="720725"/>
          </a:xfrm>
          <a:prstGeom prst="bentConnector2">
            <a:avLst/>
          </a:prstGeom>
          <a:noFill/>
          <a:ln w="38100" algn="ctr">
            <a:solidFill>
              <a:schemeClr val="tx1"/>
            </a:solidFill>
            <a:round/>
            <a:headEnd/>
            <a:tailEnd type="arrow" w="med" len="med"/>
          </a:ln>
        </p:spPr>
      </p:cxnSp>
      <p:cxnSp>
        <p:nvCxnSpPr>
          <p:cNvPr id="14387" name="直線矢印コネクタ 238"/>
          <p:cNvCxnSpPr>
            <a:cxnSpLocks noChangeShapeType="1"/>
            <a:stCxn id="14384" idx="6"/>
            <a:endCxn id="14429" idx="1"/>
          </p:cNvCxnSpPr>
          <p:nvPr/>
        </p:nvCxnSpPr>
        <p:spPr bwMode="auto">
          <a:xfrm>
            <a:off x="5364163" y="1604963"/>
            <a:ext cx="779462" cy="1587"/>
          </a:xfrm>
          <a:prstGeom prst="straightConnector1">
            <a:avLst/>
          </a:prstGeom>
          <a:noFill/>
          <a:ln w="38100" algn="ctr">
            <a:solidFill>
              <a:schemeClr val="tx1"/>
            </a:solidFill>
            <a:round/>
            <a:headEnd/>
            <a:tailEnd type="arrow" w="med" len="med"/>
          </a:ln>
        </p:spPr>
      </p:cxnSp>
      <p:cxnSp>
        <p:nvCxnSpPr>
          <p:cNvPr id="14388" name="直線矢印コネクタ 241"/>
          <p:cNvCxnSpPr>
            <a:cxnSpLocks noChangeShapeType="1"/>
            <a:endCxn id="14364" idx="0"/>
          </p:cNvCxnSpPr>
          <p:nvPr/>
        </p:nvCxnSpPr>
        <p:spPr bwMode="auto">
          <a:xfrm rot="5400000">
            <a:off x="2804319" y="1188244"/>
            <a:ext cx="623888" cy="0"/>
          </a:xfrm>
          <a:prstGeom prst="straightConnector1">
            <a:avLst/>
          </a:prstGeom>
          <a:noFill/>
          <a:ln w="38100" algn="ctr">
            <a:solidFill>
              <a:schemeClr val="tx1"/>
            </a:solidFill>
            <a:round/>
            <a:headEnd/>
            <a:tailEnd type="arrow" w="med" len="med"/>
          </a:ln>
        </p:spPr>
      </p:cxnSp>
      <p:grpSp>
        <p:nvGrpSpPr>
          <p:cNvPr id="14" name="グループ化 95"/>
          <p:cNvGrpSpPr/>
          <p:nvPr/>
        </p:nvGrpSpPr>
        <p:grpSpPr bwMode="auto">
          <a:xfrm>
            <a:off x="2605088" y="3729037"/>
            <a:ext cx="3429000" cy="642937"/>
            <a:chOff x="2605088" y="3729038"/>
            <a:chExt cx="3429000" cy="642937"/>
          </a:xfrm>
        </p:grpSpPr>
        <p:sp>
          <p:nvSpPr>
            <p:cNvPr id="14411" name="正方形/長方形 104"/>
            <p:cNvSpPr>
              <a:spLocks noChangeArrowheads="1"/>
            </p:cNvSpPr>
            <p:nvPr/>
          </p:nvSpPr>
          <p:spPr bwMode="auto">
            <a:xfrm>
              <a:off x="2605088" y="3729038"/>
              <a:ext cx="3429000" cy="642937"/>
            </a:xfrm>
            <a:prstGeom prst="rect">
              <a:avLst/>
            </a:prstGeom>
            <a:noFill/>
            <a:ln w="28575" algn="ctr">
              <a:solidFill>
                <a:schemeClr val="tx1"/>
              </a:solidFill>
              <a:round/>
              <a:headEnd/>
              <a:tailEnd type="triangle" w="med" len="med"/>
            </a:ln>
          </p:spPr>
          <p:txBody>
            <a:bodyPr/>
            <a:lstStyle/>
            <a:p>
              <a:pPr algn="ctr"/>
              <a:endParaRPr kumimoji="0" lang="ja-JP" altLang="en-US"/>
            </a:p>
          </p:txBody>
        </p:sp>
        <p:pic>
          <p:nvPicPr>
            <p:cNvPr id="94" name="図 93" descr="txp_fig"/>
            <p:cNvPicPr>
              <a:picLocks noChangeAspect="1"/>
            </p:cNvPicPr>
            <p:nvPr>
              <p:custDataLst>
                <p:tags r:id="rId10"/>
              </p:custDataLst>
            </p:nvPr>
          </p:nvPicPr>
          <p:blipFill>
            <a:blip r:embed="rId42" cstate="print">
              <a:clrChange>
                <a:clrFrom>
                  <a:srgbClr val="FFFFFF"/>
                </a:clrFrom>
                <a:clrTo>
                  <a:srgbClr val="FFFFFF">
                    <a:alpha val="0"/>
                  </a:srgbClr>
                </a:clrTo>
              </a:clrChange>
            </a:blip>
            <a:stretch>
              <a:fillRect/>
            </a:stretch>
          </p:blipFill>
          <p:spPr bwMode="auto">
            <a:xfrm>
              <a:off x="2758946" y="3871912"/>
              <a:ext cx="3090824" cy="385742"/>
            </a:xfrm>
            <a:prstGeom prst="rect">
              <a:avLst/>
            </a:prstGeom>
            <a:noFill/>
            <a:ln/>
            <a:effectLst/>
          </p:spPr>
        </p:pic>
      </p:grpSp>
      <p:cxnSp>
        <p:nvCxnSpPr>
          <p:cNvPr id="14389" name="直線矢印コネクタ 248"/>
          <p:cNvCxnSpPr>
            <a:cxnSpLocks noChangeShapeType="1"/>
            <a:endCxn id="14382" idx="6"/>
          </p:cNvCxnSpPr>
          <p:nvPr/>
        </p:nvCxnSpPr>
        <p:spPr bwMode="auto">
          <a:xfrm rot="10800000" flipV="1">
            <a:off x="8548688" y="5614988"/>
            <a:ext cx="428625" cy="4762"/>
          </a:xfrm>
          <a:prstGeom prst="straightConnector1">
            <a:avLst/>
          </a:prstGeom>
          <a:noFill/>
          <a:ln w="38100" algn="ctr">
            <a:solidFill>
              <a:schemeClr val="tx1"/>
            </a:solidFill>
            <a:round/>
            <a:headEnd/>
            <a:tailEnd/>
          </a:ln>
        </p:spPr>
      </p:cxnSp>
      <p:cxnSp>
        <p:nvCxnSpPr>
          <p:cNvPr id="14390" name="直線矢印コネクタ 249"/>
          <p:cNvCxnSpPr>
            <a:cxnSpLocks noChangeShapeType="1"/>
            <a:stCxn id="14382" idx="2"/>
            <a:endCxn id="14381" idx="6"/>
          </p:cNvCxnSpPr>
          <p:nvPr/>
        </p:nvCxnSpPr>
        <p:spPr bwMode="auto">
          <a:xfrm rot="10800000">
            <a:off x="8175625" y="5607050"/>
            <a:ext cx="230188" cy="12700"/>
          </a:xfrm>
          <a:prstGeom prst="straightConnector1">
            <a:avLst/>
          </a:prstGeom>
          <a:noFill/>
          <a:ln w="38100" algn="ctr">
            <a:solidFill>
              <a:schemeClr val="tx1"/>
            </a:solidFill>
            <a:round/>
            <a:headEnd/>
            <a:tailEnd type="arrow" w="med" len="med"/>
          </a:ln>
        </p:spPr>
      </p:cxnSp>
      <p:cxnSp>
        <p:nvCxnSpPr>
          <p:cNvPr id="14391" name="直線矢印コネクタ 250"/>
          <p:cNvCxnSpPr>
            <a:cxnSpLocks noChangeShapeType="1"/>
            <a:stCxn id="14381" idx="2"/>
            <a:endCxn id="14407" idx="3"/>
          </p:cNvCxnSpPr>
          <p:nvPr/>
        </p:nvCxnSpPr>
        <p:spPr bwMode="auto">
          <a:xfrm rot="10800000" flipV="1">
            <a:off x="4598988" y="5607050"/>
            <a:ext cx="3344862" cy="3175"/>
          </a:xfrm>
          <a:prstGeom prst="straightConnector1">
            <a:avLst/>
          </a:prstGeom>
          <a:noFill/>
          <a:ln w="38100" algn="ctr">
            <a:solidFill>
              <a:schemeClr val="tx1"/>
            </a:solidFill>
            <a:round/>
            <a:headEnd/>
            <a:tailEnd type="arrow" w="med" len="med"/>
          </a:ln>
        </p:spPr>
      </p:cxnSp>
      <p:cxnSp>
        <p:nvCxnSpPr>
          <p:cNvPr id="14392" name="直線矢印コネクタ 251"/>
          <p:cNvCxnSpPr>
            <a:cxnSpLocks noChangeShapeType="1"/>
            <a:stCxn id="14378" idx="2"/>
            <a:endCxn id="14415" idx="3"/>
          </p:cNvCxnSpPr>
          <p:nvPr/>
        </p:nvCxnSpPr>
        <p:spPr bwMode="auto">
          <a:xfrm rot="10800000" flipV="1">
            <a:off x="1857375" y="5613400"/>
            <a:ext cx="312738" cy="12700"/>
          </a:xfrm>
          <a:prstGeom prst="straightConnector1">
            <a:avLst/>
          </a:prstGeom>
          <a:noFill/>
          <a:ln w="38100" algn="ctr">
            <a:solidFill>
              <a:schemeClr val="tx1"/>
            </a:solidFill>
            <a:round/>
            <a:headEnd/>
            <a:tailEnd type="arrow" w="med" len="med"/>
          </a:ln>
        </p:spPr>
      </p:cxnSp>
      <p:cxnSp>
        <p:nvCxnSpPr>
          <p:cNvPr id="14393" name="直線矢印コネクタ 252"/>
          <p:cNvCxnSpPr>
            <a:cxnSpLocks noChangeShapeType="1"/>
            <a:stCxn id="14415" idx="1"/>
            <a:endCxn id="14380" idx="6"/>
          </p:cNvCxnSpPr>
          <p:nvPr/>
        </p:nvCxnSpPr>
        <p:spPr bwMode="auto">
          <a:xfrm rot="10800000">
            <a:off x="622300" y="5622925"/>
            <a:ext cx="520700" cy="3175"/>
          </a:xfrm>
          <a:prstGeom prst="straightConnector1">
            <a:avLst/>
          </a:prstGeom>
          <a:noFill/>
          <a:ln w="38100" algn="ctr">
            <a:solidFill>
              <a:schemeClr val="tx1"/>
            </a:solidFill>
            <a:round/>
            <a:headEnd/>
            <a:tailEnd type="arrow" w="med" len="med"/>
          </a:ln>
        </p:spPr>
      </p:cxnSp>
      <p:cxnSp>
        <p:nvCxnSpPr>
          <p:cNvPr id="14394" name="直線矢印コネクタ 253"/>
          <p:cNvCxnSpPr>
            <a:cxnSpLocks noChangeShapeType="1"/>
            <a:stCxn id="14380" idx="0"/>
            <a:endCxn id="14373" idx="4"/>
          </p:cNvCxnSpPr>
          <p:nvPr/>
        </p:nvCxnSpPr>
        <p:spPr bwMode="auto">
          <a:xfrm rot="5400000" flipH="1" flipV="1">
            <a:off x="-518319" y="4480719"/>
            <a:ext cx="2047875" cy="1588"/>
          </a:xfrm>
          <a:prstGeom prst="straightConnector1">
            <a:avLst/>
          </a:prstGeom>
          <a:noFill/>
          <a:ln w="38100" algn="ctr">
            <a:solidFill>
              <a:schemeClr val="tx1"/>
            </a:solidFill>
            <a:round/>
            <a:headEnd/>
            <a:tailEnd type="arrow" w="med" len="med"/>
          </a:ln>
        </p:spPr>
      </p:cxnSp>
      <p:cxnSp>
        <p:nvCxnSpPr>
          <p:cNvPr id="14395" name="カギ線コネクタ 167"/>
          <p:cNvCxnSpPr>
            <a:cxnSpLocks noChangeShapeType="1"/>
            <a:stCxn id="14413" idx="1"/>
            <a:endCxn id="14380" idx="4"/>
          </p:cNvCxnSpPr>
          <p:nvPr/>
        </p:nvCxnSpPr>
        <p:spPr bwMode="auto">
          <a:xfrm rot="10800000">
            <a:off x="506413" y="5740400"/>
            <a:ext cx="650875" cy="646113"/>
          </a:xfrm>
          <a:prstGeom prst="bentConnector2">
            <a:avLst/>
          </a:prstGeom>
          <a:noFill/>
          <a:ln w="38100" algn="ctr">
            <a:solidFill>
              <a:schemeClr val="tx1"/>
            </a:solidFill>
            <a:round/>
            <a:headEnd/>
            <a:tailEnd type="arrow" w="med" len="med"/>
          </a:ln>
        </p:spPr>
      </p:cxnSp>
      <p:cxnSp>
        <p:nvCxnSpPr>
          <p:cNvPr id="14396" name="カギ線コネクタ 167"/>
          <p:cNvCxnSpPr>
            <a:cxnSpLocks noChangeShapeType="1"/>
            <a:stCxn id="14382" idx="4"/>
            <a:endCxn id="14413" idx="3"/>
          </p:cNvCxnSpPr>
          <p:nvPr/>
        </p:nvCxnSpPr>
        <p:spPr bwMode="auto">
          <a:xfrm rot="5400000">
            <a:off x="4826794" y="2736057"/>
            <a:ext cx="695325" cy="6605587"/>
          </a:xfrm>
          <a:prstGeom prst="bentConnector2">
            <a:avLst/>
          </a:prstGeom>
          <a:noFill/>
          <a:ln w="38100" algn="ctr">
            <a:solidFill>
              <a:schemeClr val="tx1"/>
            </a:solidFill>
            <a:round/>
            <a:headEnd/>
            <a:tailEnd type="arrow" w="med" len="med"/>
          </a:ln>
        </p:spPr>
      </p:cxnSp>
      <p:cxnSp>
        <p:nvCxnSpPr>
          <p:cNvPr id="14397" name="直線矢印コネクタ 275"/>
          <p:cNvCxnSpPr>
            <a:cxnSpLocks noChangeShapeType="1"/>
            <a:stCxn id="14362" idx="0"/>
            <a:endCxn id="14340" idx="4"/>
          </p:cNvCxnSpPr>
          <p:nvPr/>
        </p:nvCxnSpPr>
        <p:spPr bwMode="auto">
          <a:xfrm rot="5400000" flipH="1" flipV="1">
            <a:off x="6182519" y="3683794"/>
            <a:ext cx="504825" cy="1587"/>
          </a:xfrm>
          <a:prstGeom prst="straightConnector1">
            <a:avLst/>
          </a:prstGeom>
          <a:noFill/>
          <a:ln w="38100" algn="ctr">
            <a:solidFill>
              <a:schemeClr val="tx1"/>
            </a:solidFill>
            <a:round/>
            <a:headEnd/>
            <a:tailEnd type="arrow" w="med" len="med"/>
          </a:ln>
        </p:spPr>
      </p:cxnSp>
      <p:cxnSp>
        <p:nvCxnSpPr>
          <p:cNvPr id="14398" name="直線矢印コネクタ 278"/>
          <p:cNvCxnSpPr>
            <a:cxnSpLocks noChangeShapeType="1"/>
            <a:stCxn id="14421" idx="1"/>
            <a:endCxn id="14340" idx="6"/>
          </p:cNvCxnSpPr>
          <p:nvPr/>
        </p:nvCxnSpPr>
        <p:spPr bwMode="auto">
          <a:xfrm rot="10800000" flipV="1">
            <a:off x="6551613" y="3303588"/>
            <a:ext cx="339725" cy="9525"/>
          </a:xfrm>
          <a:prstGeom prst="straightConnector1">
            <a:avLst/>
          </a:prstGeom>
          <a:noFill/>
          <a:ln w="38100" algn="ctr">
            <a:solidFill>
              <a:schemeClr val="tx1"/>
            </a:solidFill>
            <a:round/>
            <a:headEnd/>
            <a:tailEnd type="arrow" w="med" len="med"/>
          </a:ln>
        </p:spPr>
      </p:cxnSp>
      <p:cxnSp>
        <p:nvCxnSpPr>
          <p:cNvPr id="14399" name="直線矢印コネクタ 279"/>
          <p:cNvCxnSpPr>
            <a:cxnSpLocks noChangeShapeType="1"/>
            <a:stCxn id="14383" idx="4"/>
          </p:cNvCxnSpPr>
          <p:nvPr/>
        </p:nvCxnSpPr>
        <p:spPr bwMode="auto">
          <a:xfrm rot="16200000" flipH="1">
            <a:off x="7856537" y="3556001"/>
            <a:ext cx="409575" cy="12700"/>
          </a:xfrm>
          <a:prstGeom prst="straightConnector1">
            <a:avLst/>
          </a:prstGeom>
          <a:noFill/>
          <a:ln w="38100" algn="ctr">
            <a:solidFill>
              <a:schemeClr val="tx1"/>
            </a:solidFill>
            <a:round/>
            <a:headEnd/>
            <a:tailEnd type="arrow" w="med" len="med"/>
          </a:ln>
        </p:spPr>
      </p:cxnSp>
      <p:cxnSp>
        <p:nvCxnSpPr>
          <p:cNvPr id="14400" name="直線矢印コネクタ 280"/>
          <p:cNvCxnSpPr>
            <a:cxnSpLocks noChangeShapeType="1"/>
            <a:stCxn id="14423" idx="2"/>
            <a:endCxn id="14381" idx="0"/>
          </p:cNvCxnSpPr>
          <p:nvPr/>
        </p:nvCxnSpPr>
        <p:spPr bwMode="auto">
          <a:xfrm rot="5400000">
            <a:off x="7523957" y="4945856"/>
            <a:ext cx="1079500" cy="7937"/>
          </a:xfrm>
          <a:prstGeom prst="straightConnector1">
            <a:avLst/>
          </a:prstGeom>
          <a:noFill/>
          <a:ln w="38100" algn="ctr">
            <a:solidFill>
              <a:schemeClr val="tx1"/>
            </a:solidFill>
            <a:round/>
            <a:headEnd/>
            <a:tailEnd type="arrow" w="med" len="med"/>
          </a:ln>
        </p:spPr>
      </p:cxnSp>
      <p:cxnSp>
        <p:nvCxnSpPr>
          <p:cNvPr id="14401" name="直線矢印コネクタ 289"/>
          <p:cNvCxnSpPr>
            <a:cxnSpLocks noChangeShapeType="1"/>
            <a:stCxn id="14411" idx="3"/>
            <a:endCxn id="14362" idx="2"/>
          </p:cNvCxnSpPr>
          <p:nvPr/>
        </p:nvCxnSpPr>
        <p:spPr bwMode="auto">
          <a:xfrm>
            <a:off x="6034088" y="4050506"/>
            <a:ext cx="285750" cy="2382"/>
          </a:xfrm>
          <a:prstGeom prst="straightConnector1">
            <a:avLst/>
          </a:prstGeom>
          <a:noFill/>
          <a:ln w="38100" algn="ctr">
            <a:solidFill>
              <a:schemeClr val="tx1"/>
            </a:solidFill>
            <a:round/>
            <a:headEnd/>
            <a:tailEnd type="arrow" w="med" len="med"/>
          </a:ln>
        </p:spPr>
      </p:cxnSp>
      <p:pic>
        <p:nvPicPr>
          <p:cNvPr id="14402" name="図 304" descr="txp_fig"/>
          <p:cNvPicPr>
            <a:picLocks noChangeAspect="1"/>
          </p:cNvPicPr>
          <p:nvPr>
            <p:custDataLst>
              <p:tags r:id="rId9"/>
            </p:custDataLst>
          </p:nvPr>
        </p:nvPicPr>
        <p:blipFill>
          <a:blip r:embed="rId43" cstate="print">
            <a:clrChange>
              <a:clrFrom>
                <a:srgbClr val="FFFFFF"/>
              </a:clrFrom>
              <a:clrTo>
                <a:srgbClr val="FFFFFF">
                  <a:alpha val="0"/>
                </a:srgbClr>
              </a:clrTo>
            </a:clrChange>
          </a:blip>
          <a:srcRect/>
          <a:stretch>
            <a:fillRect/>
          </a:stretch>
        </p:blipFill>
        <p:spPr bwMode="auto">
          <a:xfrm>
            <a:off x="887413" y="1285875"/>
            <a:ext cx="230187" cy="209550"/>
          </a:xfrm>
          <a:prstGeom prst="rect">
            <a:avLst/>
          </a:prstGeom>
          <a:noFill/>
          <a:ln w="9525">
            <a:noFill/>
            <a:miter lim="800000"/>
            <a:headEnd/>
            <a:tailEnd/>
          </a:ln>
        </p:spPr>
      </p:pic>
      <p:sp>
        <p:nvSpPr>
          <p:cNvPr id="95" name="正方形/長方形 54"/>
          <p:cNvSpPr>
            <a:spLocks noChangeArrowheads="1"/>
          </p:cNvSpPr>
          <p:nvPr/>
        </p:nvSpPr>
        <p:spPr bwMode="auto">
          <a:xfrm>
            <a:off x="1475656" y="1124745"/>
            <a:ext cx="5616624" cy="1656184"/>
          </a:xfrm>
          <a:prstGeom prst="rect">
            <a:avLst/>
          </a:prstGeom>
          <a:noFill/>
          <a:ln w="76200" algn="ctr">
            <a:solidFill>
              <a:srgbClr val="00B0F0"/>
            </a:solidFill>
            <a:round/>
            <a:headEnd/>
            <a:tailEnd type="triangle" w="med" len="med"/>
          </a:ln>
        </p:spPr>
        <p:txBody>
          <a:bodyPr/>
          <a:lstStyle/>
          <a:p>
            <a:endParaRPr lang="ja-JP" altLang="en-US"/>
          </a:p>
        </p:txBody>
      </p:sp>
      <p:sp>
        <p:nvSpPr>
          <p:cNvPr id="96" name="正方形/長方形 54"/>
          <p:cNvSpPr>
            <a:spLocks noChangeArrowheads="1"/>
          </p:cNvSpPr>
          <p:nvPr/>
        </p:nvSpPr>
        <p:spPr bwMode="auto">
          <a:xfrm>
            <a:off x="179512" y="2924944"/>
            <a:ext cx="8496944" cy="3887838"/>
          </a:xfrm>
          <a:prstGeom prst="rect">
            <a:avLst/>
          </a:prstGeom>
          <a:noFill/>
          <a:ln w="76200" algn="ctr">
            <a:solidFill>
              <a:srgbClr val="00B050"/>
            </a:solidFill>
            <a:round/>
            <a:headEnd/>
            <a:tailEnd type="triangle" w="med" len="med"/>
          </a:ln>
        </p:spPr>
        <p:txBody>
          <a:bodyPr/>
          <a:lstStyle/>
          <a:p>
            <a:endParaRPr lang="ja-JP" altLang="en-US"/>
          </a:p>
        </p:txBody>
      </p:sp>
      <p:sp>
        <p:nvSpPr>
          <p:cNvPr id="9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DA50816B-5812-4E57-A724-F60B57A72CDA}" type="slidenum">
              <a:rPr lang="en-US" altLang="ja-JP"/>
              <a:pPr>
                <a:defRPr/>
              </a:pPr>
              <a:t>27</a:t>
            </a:fld>
            <a:r>
              <a:rPr lang="en-US" altLang="ja-JP"/>
              <a:t>]</a:t>
            </a:r>
          </a:p>
        </p:txBody>
      </p:sp>
      <p:pic>
        <p:nvPicPr>
          <p:cNvPr id="12" name="図 11"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191115" y="923578"/>
            <a:ext cx="6207112" cy="5447395"/>
          </a:xfrm>
          <a:prstGeom prst="rect">
            <a:avLst/>
          </a:prstGeom>
          <a:noFill/>
          <a:ln/>
          <a:effectLst/>
        </p:spPr>
      </p:pic>
      <p:sp>
        <p:nvSpPr>
          <p:cNvPr id="6" name="Rectangle 4"/>
          <p:cNvSpPr txBox="1">
            <a:spLocks noChangeArrowheads="1"/>
          </p:cNvSpPr>
          <p:nvPr/>
        </p:nvSpPr>
        <p:spPr bwMode="auto">
          <a:xfrm>
            <a:off x="315913" y="58738"/>
            <a:ext cx="857726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OBC with an I-Action</a:t>
            </a:r>
            <a:endParaRPr kumimoji="1" lang="ja-JP" altLang="en-US" sz="3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8" name="正方形/長方形 7"/>
          <p:cNvSpPr/>
          <p:nvPr/>
        </p:nvSpPr>
        <p:spPr bwMode="auto">
          <a:xfrm>
            <a:off x="203894" y="5215852"/>
            <a:ext cx="6240313" cy="1275584"/>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8EE163AF-3345-46C6-9BE4-7A9F21E6B381}" type="slidenum">
              <a:rPr lang="en-US" altLang="ja-JP" smtClean="0"/>
              <a:pPr>
                <a:defRPr/>
              </a:pPr>
              <a:t>28</a:t>
            </a:fld>
            <a:r>
              <a:rPr lang="en-US" altLang="ja-JP" smtClean="0"/>
              <a:t>]</a:t>
            </a:r>
            <a:endParaRPr lang="en-US" altLang="ja-JP"/>
          </a:p>
        </p:txBody>
      </p:sp>
      <p:pic>
        <p:nvPicPr>
          <p:cNvPr id="8" name="図 7"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34095" y="1000125"/>
            <a:ext cx="7869357" cy="5655582"/>
          </a:xfrm>
          <a:prstGeom prst="rect">
            <a:avLst/>
          </a:prstGeom>
          <a:noFill/>
          <a:ln/>
          <a:effectLst/>
        </p:spPr>
      </p:pic>
      <p:sp>
        <p:nvSpPr>
          <p:cNvPr id="6" name="タイトル 5"/>
          <p:cNvSpPr>
            <a:spLocks noGrp="1"/>
          </p:cNvSpPr>
          <p:nvPr>
            <p:ph type="title"/>
          </p:nvPr>
        </p:nvSpPr>
        <p:spPr/>
        <p:txBody>
          <a:bodyPr/>
          <a:lstStyle/>
          <a:p>
            <a:r>
              <a:rPr lang="en-US" altLang="ja-JP" dirty="0" smtClean="0"/>
              <a:t>Steady State Analysis</a:t>
            </a:r>
            <a:endParaRPr kumimoji="1" lang="ja-JP" altLang="en-US" dirty="0"/>
          </a:p>
        </p:txBody>
      </p:sp>
      <p:sp>
        <p:nvSpPr>
          <p:cNvPr id="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18E0239C-8356-401E-B22B-6EEE3CA70E5A}" type="slidenum">
              <a:rPr lang="en-US" altLang="ja-JP"/>
              <a:pPr>
                <a:defRPr/>
              </a:pPr>
              <a:t>29</a:t>
            </a:fld>
            <a:r>
              <a:rPr lang="en-US" altLang="ja-JP"/>
              <a:t>]</a:t>
            </a:r>
          </a:p>
        </p:txBody>
      </p:sp>
      <p:sp>
        <p:nvSpPr>
          <p:cNvPr id="12291" name="タイトル 1"/>
          <p:cNvSpPr>
            <a:spLocks noGrp="1"/>
          </p:cNvSpPr>
          <p:nvPr>
            <p:ph type="title"/>
          </p:nvPr>
        </p:nvSpPr>
        <p:spPr/>
        <p:txBody>
          <a:bodyPr/>
          <a:lstStyle/>
          <a:p>
            <a:r>
              <a:rPr lang="en-US" altLang="ja-JP" dirty="0" smtClean="0"/>
              <a:t>LQI</a:t>
            </a:r>
            <a:r>
              <a:rPr lang="ja-JP" altLang="en-US" dirty="0" smtClean="0"/>
              <a:t> </a:t>
            </a:r>
            <a:r>
              <a:rPr lang="en-US" altLang="ja-JP" dirty="0" smtClean="0"/>
              <a:t>Design Method (1)</a:t>
            </a:r>
            <a:endParaRPr lang="ja-JP" altLang="en-US" dirty="0" smtClean="0"/>
          </a:p>
        </p:txBody>
      </p:sp>
      <p:pic>
        <p:nvPicPr>
          <p:cNvPr id="18" name="図 17"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324599" y="965870"/>
            <a:ext cx="6855024" cy="5757033"/>
          </a:xfrm>
          <a:prstGeom prst="rect">
            <a:avLst/>
          </a:prstGeom>
          <a:noFill/>
          <a:ln/>
          <a:effectLst/>
        </p:spPr>
      </p:pic>
      <p:sp>
        <p:nvSpPr>
          <p:cNvPr id="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正方形/長方形 6"/>
          <p:cNvSpPr/>
          <p:nvPr/>
        </p:nvSpPr>
        <p:spPr bwMode="auto">
          <a:xfrm flipV="1">
            <a:off x="541421" y="5147667"/>
            <a:ext cx="6785812" cy="576064"/>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8" name="正方形/長方形 7"/>
          <p:cNvSpPr/>
          <p:nvPr/>
        </p:nvSpPr>
        <p:spPr bwMode="auto">
          <a:xfrm>
            <a:off x="539552" y="2996952"/>
            <a:ext cx="6768752" cy="1117848"/>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ND2.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2" name="タイトル 1"/>
          <p:cNvSpPr>
            <a:spLocks noGrp="1"/>
          </p:cNvSpPr>
          <p:nvPr>
            <p:ph type="title"/>
          </p:nvPr>
        </p:nvSpPr>
        <p:spPr/>
        <p:txBody>
          <a:bodyPr/>
          <a:lstStyle/>
          <a:p>
            <a:r>
              <a:rPr kumimoji="1" lang="en-US" altLang="ja-JP" dirty="0" smtClean="0"/>
              <a:t>Double Inverted Pendulum (1979)</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3</a:t>
            </a:fld>
            <a:r>
              <a:rPr lang="en-US" altLang="ja-JP" smtClean="0"/>
              <a:t>]</a:t>
            </a:r>
            <a:endParaRPr lang="en-US" altLang="ja-JP"/>
          </a:p>
        </p:txBody>
      </p:sp>
      <p:sp>
        <p:nvSpPr>
          <p:cNvPr id="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AEE8CE0B-5AC8-4BAB-BCE2-4A2E83A3F537}" type="slidenum">
              <a:rPr lang="en-US" altLang="ja-JP"/>
              <a:pPr>
                <a:defRPr/>
              </a:pPr>
              <a:t>30</a:t>
            </a:fld>
            <a:r>
              <a:rPr lang="en-US" altLang="ja-JP"/>
              <a:t>]</a:t>
            </a:r>
          </a:p>
        </p:txBody>
      </p:sp>
      <p:sp>
        <p:nvSpPr>
          <p:cNvPr id="13315" name="タイトル 1"/>
          <p:cNvSpPr>
            <a:spLocks noGrp="1"/>
          </p:cNvSpPr>
          <p:nvPr>
            <p:ph type="title"/>
          </p:nvPr>
        </p:nvSpPr>
        <p:spPr>
          <a:xfrm>
            <a:off x="315913" y="73025"/>
            <a:ext cx="8577262" cy="681038"/>
          </a:xfrm>
        </p:spPr>
        <p:txBody>
          <a:bodyPr/>
          <a:lstStyle/>
          <a:p>
            <a:r>
              <a:rPr lang="en-US" altLang="ja-JP" dirty="0" smtClean="0"/>
              <a:t>LQI Design Method (2)</a:t>
            </a:r>
            <a:endParaRPr lang="ja-JP" altLang="en-US" dirty="0" smtClean="0"/>
          </a:p>
        </p:txBody>
      </p:sp>
      <p:pic>
        <p:nvPicPr>
          <p:cNvPr id="11" name="図 10"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25307" y="1071562"/>
            <a:ext cx="8015518" cy="5310570"/>
          </a:xfrm>
          <a:prstGeom prst="rect">
            <a:avLst/>
          </a:prstGeom>
          <a:noFill/>
          <a:ln/>
          <a:effectLst/>
        </p:spPr>
      </p:pic>
      <p:sp>
        <p:nvSpPr>
          <p:cNvPr id="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6" name="正方形/長方形 5"/>
          <p:cNvSpPr/>
          <p:nvPr/>
        </p:nvSpPr>
        <p:spPr bwMode="auto">
          <a:xfrm>
            <a:off x="395536" y="4442444"/>
            <a:ext cx="7920880" cy="2010891"/>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ND2.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2" name="タイトル 1"/>
          <p:cNvSpPr>
            <a:spLocks noGrp="1"/>
          </p:cNvSpPr>
          <p:nvPr>
            <p:ph type="title"/>
          </p:nvPr>
        </p:nvSpPr>
        <p:spPr/>
        <p:txBody>
          <a:bodyPr/>
          <a:lstStyle/>
          <a:p>
            <a:r>
              <a:rPr kumimoji="1" lang="en-US" altLang="ja-JP" dirty="0" smtClean="0"/>
              <a:t>Double Inverted Pendulum (1979)</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31</a:t>
            </a:fld>
            <a:r>
              <a:rPr lang="en-US" altLang="ja-JP" smtClean="0"/>
              <a:t>]</a:t>
            </a:r>
            <a:endParaRPr lang="en-US" altLang="ja-JP"/>
          </a:p>
        </p:txBody>
      </p:sp>
      <p:sp>
        <p:nvSpPr>
          <p:cNvPr id="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32</a:t>
            </a:fld>
            <a:r>
              <a:rPr lang="en-US" altLang="ja-JP" smtClean="0"/>
              <a:t>]</a:t>
            </a:r>
            <a:endParaRPr lang="en-US" altLang="ja-JP"/>
          </a:p>
        </p:txBody>
      </p:sp>
      <p:sp>
        <p:nvSpPr>
          <p:cNvPr id="6" name="Rectangle 38"/>
          <p:cNvSpPr>
            <a:spLocks noChangeArrowheads="1"/>
          </p:cNvSpPr>
          <p:nvPr/>
        </p:nvSpPr>
        <p:spPr bwMode="auto">
          <a:xfrm>
            <a:off x="693094" y="3885431"/>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Rectangle 38"/>
          <p:cNvSpPr>
            <a:spLocks noChangeArrowheads="1"/>
          </p:cNvSpPr>
          <p:nvPr/>
        </p:nvSpPr>
        <p:spPr bwMode="auto">
          <a:xfrm>
            <a:off x="689671" y="1009303"/>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4" name="正方形/長方形 54"/>
          <p:cNvSpPr>
            <a:spLocks noChangeArrowheads="1"/>
          </p:cNvSpPr>
          <p:nvPr/>
        </p:nvSpPr>
        <p:spPr bwMode="auto">
          <a:xfrm>
            <a:off x="646238" y="975395"/>
            <a:ext cx="3672408" cy="2736304"/>
          </a:xfrm>
          <a:prstGeom prst="rect">
            <a:avLst/>
          </a:prstGeom>
          <a:noFill/>
          <a:ln w="76200" algn="ctr">
            <a:solidFill>
              <a:srgbClr val="00B0F0"/>
            </a:solidFill>
            <a:round/>
            <a:headEnd/>
            <a:tailEnd type="triangle" w="med" len="med"/>
          </a:ln>
        </p:spPr>
        <p:txBody>
          <a:bodyPr/>
          <a:lstStyle/>
          <a:p>
            <a:pPr marL="0" lvl="1"/>
            <a:r>
              <a:rPr lang="en-US" altLang="ja-JP" b="1" dirty="0" smtClean="0">
                <a:latin typeface="+mj-lt"/>
              </a:rPr>
              <a:t>LQI</a:t>
            </a:r>
            <a:r>
              <a:rPr lang="ja-JP" altLang="en-US" b="1" dirty="0" smtClean="0">
                <a:latin typeface="+mj-lt"/>
              </a:rPr>
              <a:t> </a:t>
            </a:r>
            <a:r>
              <a:rPr lang="en-US" altLang="ja-JP" b="1" dirty="0" smtClean="0">
                <a:latin typeface="+mj-lt"/>
              </a:rPr>
              <a:t>Control</a:t>
            </a:r>
          </a:p>
          <a:p>
            <a:pPr marL="0" lvl="1" algn="l"/>
            <a:r>
              <a:rPr lang="en-US" altLang="ja-JP" b="1" dirty="0" smtClean="0">
                <a:solidFill>
                  <a:schemeClr val="tx1">
                    <a:lumMod val="65000"/>
                    <a:lumOff val="35000"/>
                  </a:schemeClr>
                </a:solidFill>
                <a:latin typeface="+mj-lt"/>
              </a:rPr>
              <a:t>L</a:t>
            </a:r>
            <a:r>
              <a:rPr lang="en-US" altLang="ja-JP" dirty="0" smtClean="0">
                <a:solidFill>
                  <a:schemeClr val="tx1">
                    <a:lumMod val="65000"/>
                    <a:lumOff val="35000"/>
                  </a:schemeClr>
                </a:solidFill>
                <a:latin typeface="+mj-lt"/>
              </a:rPr>
              <a:t>inear-</a:t>
            </a:r>
            <a:r>
              <a:rPr lang="en-US" altLang="ja-JP" b="1" dirty="0" smtClean="0">
                <a:solidFill>
                  <a:schemeClr val="tx1">
                    <a:lumMod val="65000"/>
                    <a:lumOff val="35000"/>
                  </a:schemeClr>
                </a:solidFill>
                <a:latin typeface="+mj-lt"/>
              </a:rPr>
              <a:t>Q</a:t>
            </a:r>
            <a:r>
              <a:rPr lang="en-US" altLang="ja-JP" dirty="0" smtClean="0">
                <a:solidFill>
                  <a:schemeClr val="tx1">
                    <a:lumMod val="65000"/>
                    <a:lumOff val="35000"/>
                  </a:schemeClr>
                </a:solidFill>
                <a:latin typeface="+mj-lt"/>
              </a:rPr>
              <a:t>uadratic-</a:t>
            </a:r>
            <a:r>
              <a:rPr lang="en-US" altLang="ja-JP" b="1" dirty="0" smtClean="0">
                <a:solidFill>
                  <a:schemeClr val="tx1">
                    <a:lumMod val="65000"/>
                    <a:lumOff val="35000"/>
                  </a:schemeClr>
                </a:solidFill>
                <a:latin typeface="+mj-lt"/>
              </a:rPr>
              <a:t>I</a:t>
            </a:r>
            <a:r>
              <a:rPr lang="en-US" altLang="ja-JP" dirty="0" smtClean="0">
                <a:solidFill>
                  <a:schemeClr val="tx1">
                    <a:lumMod val="65000"/>
                    <a:lumOff val="35000"/>
                  </a:schemeClr>
                </a:solidFill>
                <a:latin typeface="+mj-lt"/>
              </a:rPr>
              <a:t>ntegral Design of</a:t>
            </a:r>
            <a:r>
              <a:rPr lang="en-US" altLang="ja-JP" b="1" dirty="0" smtClean="0">
                <a:solidFill>
                  <a:schemeClr val="tx1">
                    <a:lumMod val="65000"/>
                    <a:lumOff val="35000"/>
                  </a:schemeClr>
                </a:solidFill>
                <a:latin typeface="+mj-lt"/>
              </a:rPr>
              <a:t> </a:t>
            </a:r>
            <a:r>
              <a:rPr lang="en-US" altLang="ja-JP" dirty="0" smtClean="0">
                <a:solidFill>
                  <a:schemeClr val="tx1">
                    <a:lumMod val="65000"/>
                    <a:lumOff val="35000"/>
                  </a:schemeClr>
                </a:solidFill>
                <a:latin typeface="+mj-lt"/>
              </a:rPr>
              <a:t>Linear-Time-Invariant </a:t>
            </a:r>
            <a:r>
              <a:rPr lang="en-US" altLang="ja-JP" b="1" dirty="0" smtClean="0">
                <a:solidFill>
                  <a:schemeClr val="tx1">
                    <a:lumMod val="65000"/>
                    <a:lumOff val="35000"/>
                  </a:schemeClr>
                </a:solidFill>
                <a:latin typeface="+mj-lt"/>
              </a:rPr>
              <a:t>Control</a:t>
            </a:r>
          </a:p>
          <a:p>
            <a:endParaRPr lang="ja-JP" altLang="en-US" dirty="0"/>
          </a:p>
        </p:txBody>
      </p:sp>
      <p:sp>
        <p:nvSpPr>
          <p:cNvPr id="16" name="正方形/長方形 54"/>
          <p:cNvSpPr>
            <a:spLocks noChangeArrowheads="1"/>
          </p:cNvSpPr>
          <p:nvPr/>
        </p:nvSpPr>
        <p:spPr bwMode="auto">
          <a:xfrm>
            <a:off x="646238" y="3855715"/>
            <a:ext cx="3690689" cy="2736304"/>
          </a:xfrm>
          <a:prstGeom prst="rect">
            <a:avLst/>
          </a:prstGeom>
          <a:noFill/>
          <a:ln w="76200" algn="ctr">
            <a:solidFill>
              <a:srgbClr val="00B0F0"/>
            </a:solidFill>
            <a:round/>
            <a:headEnd/>
            <a:tailEnd type="triangle" w="med" len="med"/>
          </a:ln>
        </p:spPr>
        <p:txBody>
          <a:bodyPr/>
          <a:lstStyle/>
          <a:p>
            <a:pPr marL="0" lvl="1" algn="l"/>
            <a:r>
              <a:rPr lang="en-US" altLang="ja-JP" b="1" dirty="0" smtClean="0">
                <a:latin typeface="+mj-lt"/>
              </a:rPr>
              <a:t>     LPV Control</a:t>
            </a:r>
          </a:p>
          <a:p>
            <a:pPr marL="0" lvl="1" algn="l"/>
            <a:r>
              <a:rPr lang="en-US" altLang="ja-JP" dirty="0" smtClean="0">
                <a:solidFill>
                  <a:schemeClr val="tx1">
                    <a:lumMod val="65000"/>
                    <a:lumOff val="35000"/>
                  </a:schemeClr>
                </a:solidFill>
                <a:latin typeface="+mj-lt"/>
              </a:rPr>
              <a:t>Linear-Matrix- Inequality Based Design of </a:t>
            </a:r>
            <a:r>
              <a:rPr lang="en-US" altLang="ja-JP" b="1" dirty="0" smtClean="0">
                <a:solidFill>
                  <a:schemeClr val="tx1">
                    <a:lumMod val="65000"/>
                    <a:lumOff val="35000"/>
                  </a:schemeClr>
                </a:solidFill>
                <a:latin typeface="+mj-lt"/>
              </a:rPr>
              <a:t>L</a:t>
            </a:r>
            <a:r>
              <a:rPr lang="en-US" altLang="ja-JP" dirty="0" smtClean="0">
                <a:solidFill>
                  <a:schemeClr val="tx1">
                    <a:lumMod val="65000"/>
                    <a:lumOff val="35000"/>
                  </a:schemeClr>
                </a:solidFill>
                <a:latin typeface="+mj-lt"/>
              </a:rPr>
              <a:t>inear-</a:t>
            </a:r>
            <a:r>
              <a:rPr lang="en-US" altLang="ja-JP" b="1" dirty="0" smtClean="0">
                <a:solidFill>
                  <a:schemeClr val="tx1">
                    <a:lumMod val="65000"/>
                    <a:lumOff val="35000"/>
                  </a:schemeClr>
                </a:solidFill>
                <a:latin typeface="+mj-lt"/>
              </a:rPr>
              <a:t>P</a:t>
            </a:r>
            <a:r>
              <a:rPr lang="en-US" altLang="ja-JP" dirty="0" smtClean="0">
                <a:solidFill>
                  <a:schemeClr val="tx1">
                    <a:lumMod val="65000"/>
                    <a:lumOff val="35000"/>
                  </a:schemeClr>
                </a:solidFill>
                <a:latin typeface="+mj-lt"/>
              </a:rPr>
              <a:t>arameter-</a:t>
            </a:r>
            <a:r>
              <a:rPr lang="en-US" altLang="ja-JP" b="1" dirty="0" smtClean="0">
                <a:solidFill>
                  <a:schemeClr val="tx1">
                    <a:lumMod val="65000"/>
                    <a:lumOff val="35000"/>
                  </a:schemeClr>
                </a:solidFill>
                <a:latin typeface="+mj-lt"/>
              </a:rPr>
              <a:t>V</a:t>
            </a:r>
            <a:r>
              <a:rPr lang="en-US" altLang="ja-JP" dirty="0" smtClean="0">
                <a:solidFill>
                  <a:schemeClr val="tx1">
                    <a:lumMod val="65000"/>
                    <a:lumOff val="35000"/>
                  </a:schemeClr>
                </a:solidFill>
                <a:latin typeface="+mj-lt"/>
              </a:rPr>
              <a:t>arying  </a:t>
            </a:r>
            <a:r>
              <a:rPr lang="en-US" altLang="ja-JP" b="1" dirty="0" smtClean="0">
                <a:solidFill>
                  <a:schemeClr val="tx1">
                    <a:lumMod val="65000"/>
                    <a:lumOff val="35000"/>
                  </a:schemeClr>
                </a:solidFill>
                <a:latin typeface="+mj-lt"/>
              </a:rPr>
              <a:t>Control</a:t>
            </a:r>
            <a:endParaRPr lang="ja-JP" altLang="en-US" b="1" dirty="0"/>
          </a:p>
        </p:txBody>
      </p:sp>
      <p:grpSp>
        <p:nvGrpSpPr>
          <p:cNvPr id="24" name="グループ化 23"/>
          <p:cNvGrpSpPr/>
          <p:nvPr/>
        </p:nvGrpSpPr>
        <p:grpSpPr>
          <a:xfrm>
            <a:off x="4531940" y="1070086"/>
            <a:ext cx="4448164" cy="2586179"/>
            <a:chOff x="4531940" y="1070086"/>
            <a:chExt cx="4448164" cy="2586179"/>
          </a:xfrm>
        </p:grpSpPr>
        <p:grpSp>
          <p:nvGrpSpPr>
            <p:cNvPr id="25" name="Group 56"/>
            <p:cNvGrpSpPr>
              <a:grpSpLocks noChangeAspect="1"/>
            </p:cNvGrpSpPr>
            <p:nvPr/>
          </p:nvGrpSpPr>
          <p:grpSpPr bwMode="auto">
            <a:xfrm>
              <a:off x="4531940" y="1070086"/>
              <a:ext cx="4000500" cy="2586179"/>
              <a:chOff x="2350" y="7698"/>
              <a:chExt cx="7301" cy="4275"/>
            </a:xfrm>
          </p:grpSpPr>
          <p:sp>
            <p:nvSpPr>
              <p:cNvPr id="28" name="AutoShape 57"/>
              <p:cNvSpPr>
                <a:spLocks noChangeAspect="1" noChangeArrowheads="1" noTextEdit="1"/>
              </p:cNvSpPr>
              <p:nvPr/>
            </p:nvSpPr>
            <p:spPr bwMode="auto">
              <a:xfrm>
                <a:off x="2350" y="7698"/>
                <a:ext cx="7301" cy="4275"/>
              </a:xfrm>
              <a:prstGeom prst="rect">
                <a:avLst/>
              </a:prstGeom>
              <a:noFill/>
            </p:spPr>
            <p:txBody>
              <a:bodyPr/>
              <a:lstStyle/>
              <a:p>
                <a:endParaRPr lang="ja-JP" altLang="en-US"/>
              </a:p>
            </p:txBody>
          </p:sp>
          <p:sp>
            <p:nvSpPr>
              <p:cNvPr id="29" name="Line 58"/>
              <p:cNvSpPr>
                <a:spLocks noChangeShapeType="1"/>
              </p:cNvSpPr>
              <p:nvPr/>
            </p:nvSpPr>
            <p:spPr bwMode="auto">
              <a:xfrm>
                <a:off x="2779" y="8109"/>
                <a:ext cx="6443" cy="0"/>
              </a:xfrm>
              <a:prstGeom prst="line">
                <a:avLst/>
              </a:prstGeom>
              <a:noFill/>
              <a:ln w="38100">
                <a:solidFill>
                  <a:srgbClr val="000000"/>
                </a:solidFill>
                <a:round/>
                <a:headEnd/>
                <a:tailEnd/>
              </a:ln>
            </p:spPr>
            <p:txBody>
              <a:bodyPr/>
              <a:lstStyle/>
              <a:p>
                <a:endParaRPr lang="ja-JP" altLang="en-US"/>
              </a:p>
            </p:txBody>
          </p:sp>
          <p:sp>
            <p:nvSpPr>
              <p:cNvPr id="30" name="Oval 59"/>
              <p:cNvSpPr>
                <a:spLocks noChangeArrowheads="1"/>
              </p:cNvSpPr>
              <p:nvPr/>
            </p:nvSpPr>
            <p:spPr bwMode="auto">
              <a:xfrm>
                <a:off x="2350" y="7698"/>
                <a:ext cx="859" cy="823"/>
              </a:xfrm>
              <a:prstGeom prst="ellipse">
                <a:avLst/>
              </a:prstGeom>
              <a:noFill/>
              <a:ln w="9525">
                <a:noFill/>
                <a:round/>
                <a:headEnd/>
                <a:tailEnd/>
              </a:ln>
            </p:spPr>
            <p:txBody>
              <a:bodyPr anchor="ctr"/>
              <a:lstStyle/>
              <a:p>
                <a:endParaRPr lang="ja-JP" altLang="en-US"/>
              </a:p>
            </p:txBody>
          </p:sp>
          <p:sp>
            <p:nvSpPr>
              <p:cNvPr id="31" name="Oval 60"/>
              <p:cNvSpPr>
                <a:spLocks noChangeArrowheads="1"/>
              </p:cNvSpPr>
              <p:nvPr/>
            </p:nvSpPr>
            <p:spPr bwMode="auto">
              <a:xfrm>
                <a:off x="8792" y="7698"/>
                <a:ext cx="859" cy="823"/>
              </a:xfrm>
              <a:prstGeom prst="ellipse">
                <a:avLst/>
              </a:prstGeom>
              <a:noFill/>
              <a:ln w="9525">
                <a:noFill/>
                <a:round/>
                <a:headEnd/>
                <a:tailEnd/>
              </a:ln>
            </p:spPr>
            <p:txBody>
              <a:bodyPr anchor="ctr"/>
              <a:lstStyle/>
              <a:p>
                <a:endParaRPr lang="ja-JP" altLang="en-US"/>
              </a:p>
            </p:txBody>
          </p:sp>
          <p:sp>
            <p:nvSpPr>
              <p:cNvPr id="32" name="Oval 61"/>
              <p:cNvSpPr>
                <a:spLocks noChangeArrowheads="1"/>
              </p:cNvSpPr>
              <p:nvPr/>
            </p:nvSpPr>
            <p:spPr bwMode="auto">
              <a:xfrm>
                <a:off x="5689" y="10989"/>
                <a:ext cx="859" cy="823"/>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33" name="Oval 62"/>
              <p:cNvSpPr>
                <a:spLocks noChangeArrowheads="1"/>
              </p:cNvSpPr>
              <p:nvPr/>
            </p:nvSpPr>
            <p:spPr bwMode="auto">
              <a:xfrm>
                <a:off x="5678" y="7698"/>
                <a:ext cx="859" cy="823"/>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34" name="Line 63"/>
              <p:cNvSpPr>
                <a:spLocks noChangeShapeType="1"/>
              </p:cNvSpPr>
              <p:nvPr/>
            </p:nvSpPr>
            <p:spPr bwMode="auto">
              <a:xfrm>
                <a:off x="6119" y="8521"/>
                <a:ext cx="0" cy="2468"/>
              </a:xfrm>
              <a:prstGeom prst="line">
                <a:avLst/>
              </a:prstGeom>
              <a:noFill/>
              <a:ln w="50800">
                <a:solidFill>
                  <a:srgbClr val="800000"/>
                </a:solidFill>
                <a:round/>
                <a:headEnd type="triangle" w="med" len="med"/>
                <a:tailEnd/>
              </a:ln>
            </p:spPr>
            <p:txBody>
              <a:bodyPr/>
              <a:lstStyle/>
              <a:p>
                <a:endParaRPr lang="ja-JP" altLang="en-US"/>
              </a:p>
            </p:txBody>
          </p:sp>
        </p:grpSp>
        <p:pic>
          <p:nvPicPr>
            <p:cNvPr id="26" name="図 25" descr="txp_fig"/>
            <p:cNvPicPr>
              <a:picLocks noChangeAspect="1"/>
            </p:cNvPicPr>
            <p:nvPr>
              <p:custDataLst>
                <p:tags r:id="rId4"/>
              </p:custDataLst>
            </p:nvPr>
          </p:nvPicPr>
          <p:blipFill>
            <a:blip r:embed="rId7" cstate="print">
              <a:clrChange>
                <a:clrFrom>
                  <a:srgbClr val="FFFFFF"/>
                </a:clrFrom>
                <a:clrTo>
                  <a:srgbClr val="FFFFFF">
                    <a:alpha val="0"/>
                  </a:srgbClr>
                </a:clrTo>
              </a:clrChange>
            </a:blip>
            <a:stretch>
              <a:fillRect/>
            </a:stretch>
          </p:blipFill>
          <p:spPr bwMode="auto">
            <a:xfrm>
              <a:off x="6898570" y="3284984"/>
              <a:ext cx="1777886" cy="179334"/>
            </a:xfrm>
            <a:prstGeom prst="rect">
              <a:avLst/>
            </a:prstGeom>
            <a:noFill/>
            <a:ln/>
            <a:effectLst/>
          </p:spPr>
        </p:pic>
        <p:pic>
          <p:nvPicPr>
            <p:cNvPr id="27" name="図 26" descr="txp_fig"/>
            <p:cNvPicPr>
              <a:picLocks noChangeAspect="1"/>
            </p:cNvPicPr>
            <p:nvPr>
              <p:custDataLst>
                <p:tags r:id="rId5"/>
              </p:custDataLst>
            </p:nvPr>
          </p:nvPicPr>
          <p:blipFill>
            <a:blip r:embed="rId8" cstate="print">
              <a:clrChange>
                <a:clrFrom>
                  <a:srgbClr val="FFFFFF"/>
                </a:clrFrom>
                <a:clrTo>
                  <a:srgbClr val="FFFFFF">
                    <a:alpha val="0"/>
                  </a:srgbClr>
                </a:clrTo>
              </a:clrChange>
            </a:blip>
            <a:stretch>
              <a:fillRect/>
            </a:stretch>
          </p:blipFill>
          <p:spPr bwMode="auto">
            <a:xfrm>
              <a:off x="6804248" y="1628800"/>
              <a:ext cx="2175856" cy="593415"/>
            </a:xfrm>
            <a:prstGeom prst="rect">
              <a:avLst/>
            </a:prstGeom>
            <a:noFill/>
            <a:ln/>
            <a:effectLst/>
          </p:spPr>
        </p:pic>
      </p:grpSp>
      <p:grpSp>
        <p:nvGrpSpPr>
          <p:cNvPr id="35" name="Group 20"/>
          <p:cNvGrpSpPr>
            <a:grpSpLocks noChangeAspect="1"/>
          </p:cNvGrpSpPr>
          <p:nvPr/>
        </p:nvGrpSpPr>
        <p:grpSpPr bwMode="auto">
          <a:xfrm>
            <a:off x="4708815" y="4077072"/>
            <a:ext cx="4039649" cy="2376264"/>
            <a:chOff x="6557" y="11887"/>
            <a:chExt cx="2040" cy="1200"/>
          </a:xfrm>
        </p:grpSpPr>
        <p:sp>
          <p:nvSpPr>
            <p:cNvPr id="36" name="AutoShape 21"/>
            <p:cNvSpPr>
              <a:spLocks noChangeAspect="1" noChangeArrowheads="1" noTextEdit="1"/>
            </p:cNvSpPr>
            <p:nvPr/>
          </p:nvSpPr>
          <p:spPr bwMode="auto">
            <a:xfrm>
              <a:off x="6557" y="11887"/>
              <a:ext cx="2040" cy="1200"/>
            </a:xfrm>
            <a:prstGeom prst="rect">
              <a:avLst/>
            </a:prstGeom>
            <a:noFill/>
          </p:spPr>
          <p:txBody>
            <a:bodyPr/>
            <a:lstStyle/>
            <a:p>
              <a:endParaRPr lang="ja-JP" altLang="en-US"/>
            </a:p>
          </p:txBody>
        </p:sp>
        <p:sp>
          <p:nvSpPr>
            <p:cNvPr id="37" name="Line 22"/>
            <p:cNvSpPr>
              <a:spLocks noChangeShapeType="1"/>
            </p:cNvSpPr>
            <p:nvPr/>
          </p:nvSpPr>
          <p:spPr bwMode="auto">
            <a:xfrm>
              <a:off x="6677" y="12967"/>
              <a:ext cx="1800" cy="0"/>
            </a:xfrm>
            <a:prstGeom prst="line">
              <a:avLst/>
            </a:prstGeom>
            <a:noFill/>
            <a:ln w="38100">
              <a:solidFill>
                <a:srgbClr val="000000"/>
              </a:solidFill>
              <a:round/>
              <a:headEnd/>
              <a:tailEnd/>
            </a:ln>
          </p:spPr>
          <p:txBody>
            <a:bodyPr/>
            <a:lstStyle/>
            <a:p>
              <a:endParaRPr lang="ja-JP" altLang="en-US"/>
            </a:p>
          </p:txBody>
        </p:sp>
        <p:sp>
          <p:nvSpPr>
            <p:cNvPr id="38" name="Line 23"/>
            <p:cNvSpPr>
              <a:spLocks noChangeShapeType="1"/>
            </p:cNvSpPr>
            <p:nvPr/>
          </p:nvSpPr>
          <p:spPr bwMode="auto">
            <a:xfrm>
              <a:off x="6677" y="12007"/>
              <a:ext cx="1800" cy="0"/>
            </a:xfrm>
            <a:prstGeom prst="line">
              <a:avLst/>
            </a:prstGeom>
            <a:noFill/>
            <a:ln w="38100">
              <a:solidFill>
                <a:srgbClr val="000000"/>
              </a:solidFill>
              <a:round/>
              <a:headEnd/>
              <a:tailEnd/>
            </a:ln>
          </p:spPr>
          <p:txBody>
            <a:bodyPr/>
            <a:lstStyle/>
            <a:p>
              <a:endParaRPr lang="ja-JP" altLang="en-US"/>
            </a:p>
          </p:txBody>
        </p:sp>
        <p:sp>
          <p:nvSpPr>
            <p:cNvPr id="39" name="Oval 24"/>
            <p:cNvSpPr>
              <a:spLocks noChangeArrowheads="1"/>
            </p:cNvSpPr>
            <p:nvPr/>
          </p:nvSpPr>
          <p:spPr bwMode="auto">
            <a:xfrm>
              <a:off x="65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0" name="Oval 25"/>
            <p:cNvSpPr>
              <a:spLocks noChangeArrowheads="1"/>
            </p:cNvSpPr>
            <p:nvPr/>
          </p:nvSpPr>
          <p:spPr bwMode="auto">
            <a:xfrm>
              <a:off x="83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1" name="Oval 26"/>
            <p:cNvSpPr>
              <a:spLocks noChangeArrowheads="1"/>
            </p:cNvSpPr>
            <p:nvPr/>
          </p:nvSpPr>
          <p:spPr bwMode="auto">
            <a:xfrm>
              <a:off x="655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2" name="Oval 27"/>
            <p:cNvSpPr>
              <a:spLocks noChangeArrowheads="1"/>
            </p:cNvSpPr>
            <p:nvPr/>
          </p:nvSpPr>
          <p:spPr bwMode="auto">
            <a:xfrm>
              <a:off x="835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3" name="Oval 28"/>
            <p:cNvSpPr>
              <a:spLocks noChangeArrowheads="1"/>
            </p:cNvSpPr>
            <p:nvPr/>
          </p:nvSpPr>
          <p:spPr bwMode="auto">
            <a:xfrm>
              <a:off x="7490"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4" name="Oval 31"/>
            <p:cNvSpPr>
              <a:spLocks noChangeArrowheads="1"/>
            </p:cNvSpPr>
            <p:nvPr/>
          </p:nvSpPr>
          <p:spPr bwMode="auto">
            <a:xfrm>
              <a:off x="7502"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5" name="Line 32"/>
            <p:cNvSpPr>
              <a:spLocks noChangeShapeType="1"/>
            </p:cNvSpPr>
            <p:nvPr/>
          </p:nvSpPr>
          <p:spPr bwMode="auto">
            <a:xfrm>
              <a:off x="7610" y="12127"/>
              <a:ext cx="0" cy="720"/>
            </a:xfrm>
            <a:prstGeom prst="line">
              <a:avLst/>
            </a:prstGeom>
            <a:noFill/>
            <a:ln w="50800">
              <a:solidFill>
                <a:srgbClr val="800000"/>
              </a:solidFill>
              <a:round/>
              <a:headEnd type="triangle" w="med" len="med"/>
              <a:tailEnd/>
            </a:ln>
          </p:spPr>
          <p:txBody>
            <a:bodyPr/>
            <a:lstStyle/>
            <a:p>
              <a:endParaRPr lang="ja-JP" altLang="en-US"/>
            </a:p>
          </p:txBody>
        </p:sp>
        <p:sp>
          <p:nvSpPr>
            <p:cNvPr id="46" name="Oval 33"/>
            <p:cNvSpPr>
              <a:spLocks noChangeArrowheads="1"/>
            </p:cNvSpPr>
            <p:nvPr/>
          </p:nvSpPr>
          <p:spPr bwMode="auto">
            <a:xfrm>
              <a:off x="703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7" name="Oval 34"/>
            <p:cNvSpPr>
              <a:spLocks noChangeArrowheads="1"/>
            </p:cNvSpPr>
            <p:nvPr/>
          </p:nvSpPr>
          <p:spPr bwMode="auto">
            <a:xfrm>
              <a:off x="790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8" name="Oval 35"/>
            <p:cNvSpPr>
              <a:spLocks noChangeArrowheads="1"/>
            </p:cNvSpPr>
            <p:nvPr/>
          </p:nvSpPr>
          <p:spPr bwMode="auto">
            <a:xfrm>
              <a:off x="703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9" name="Oval 36"/>
            <p:cNvSpPr>
              <a:spLocks noChangeArrowheads="1"/>
            </p:cNvSpPr>
            <p:nvPr/>
          </p:nvSpPr>
          <p:spPr bwMode="auto">
            <a:xfrm>
              <a:off x="790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50" name="Line 37"/>
            <p:cNvSpPr>
              <a:spLocks noChangeShapeType="1"/>
            </p:cNvSpPr>
            <p:nvPr/>
          </p:nvSpPr>
          <p:spPr bwMode="auto">
            <a:xfrm>
              <a:off x="7157" y="12127"/>
              <a:ext cx="0" cy="720"/>
            </a:xfrm>
            <a:prstGeom prst="line">
              <a:avLst/>
            </a:prstGeom>
            <a:noFill/>
            <a:ln w="50800">
              <a:solidFill>
                <a:srgbClr val="800000"/>
              </a:solidFill>
              <a:round/>
              <a:headEnd type="triangle" w="med" len="med"/>
              <a:tailEnd/>
            </a:ln>
          </p:spPr>
          <p:txBody>
            <a:bodyPr/>
            <a:lstStyle/>
            <a:p>
              <a:endParaRPr lang="ja-JP" altLang="en-US"/>
            </a:p>
          </p:txBody>
        </p:sp>
        <p:sp>
          <p:nvSpPr>
            <p:cNvPr id="51" name="Line 38"/>
            <p:cNvSpPr>
              <a:spLocks noChangeShapeType="1"/>
            </p:cNvSpPr>
            <p:nvPr/>
          </p:nvSpPr>
          <p:spPr bwMode="auto">
            <a:xfrm>
              <a:off x="8027" y="12127"/>
              <a:ext cx="1" cy="720"/>
            </a:xfrm>
            <a:prstGeom prst="line">
              <a:avLst/>
            </a:prstGeom>
            <a:noFill/>
            <a:ln w="50800">
              <a:solidFill>
                <a:srgbClr val="800000"/>
              </a:solidFill>
              <a:round/>
              <a:headEnd type="triangle" w="med" len="med"/>
              <a:tailEnd/>
            </a:ln>
          </p:spPr>
          <p:txBody>
            <a:bodyPr/>
            <a:lstStyle/>
            <a:p>
              <a:endParaRPr lang="ja-JP" altLang="en-US"/>
            </a:p>
          </p:txBody>
        </p:sp>
        <p:sp>
          <p:nvSpPr>
            <p:cNvPr id="52" name="Line 39"/>
            <p:cNvSpPr>
              <a:spLocks noChangeShapeType="1"/>
            </p:cNvSpPr>
            <p:nvPr/>
          </p:nvSpPr>
          <p:spPr bwMode="auto">
            <a:xfrm>
              <a:off x="6677" y="12607"/>
              <a:ext cx="1800" cy="0"/>
            </a:xfrm>
            <a:prstGeom prst="line">
              <a:avLst/>
            </a:prstGeom>
            <a:noFill/>
            <a:ln w="50800">
              <a:solidFill>
                <a:srgbClr val="000000"/>
              </a:solidFill>
              <a:prstDash val="sysDot"/>
              <a:round/>
              <a:headEnd type="arrow" w="med" len="med"/>
              <a:tailEnd type="arrow" w="med" len="med"/>
            </a:ln>
          </p:spPr>
          <p:txBody>
            <a:bodyPr/>
            <a:lstStyle/>
            <a:p>
              <a:endParaRPr lang="ja-JP" altLang="en-US"/>
            </a:p>
          </p:txBody>
        </p:sp>
        <p:sp>
          <p:nvSpPr>
            <p:cNvPr id="53" name="Line 37"/>
            <p:cNvSpPr>
              <a:spLocks noChangeShapeType="1"/>
            </p:cNvSpPr>
            <p:nvPr/>
          </p:nvSpPr>
          <p:spPr bwMode="auto">
            <a:xfrm>
              <a:off x="6690" y="12127"/>
              <a:ext cx="0" cy="720"/>
            </a:xfrm>
            <a:prstGeom prst="line">
              <a:avLst/>
            </a:prstGeom>
            <a:noFill/>
            <a:ln w="50800">
              <a:solidFill>
                <a:srgbClr val="800000"/>
              </a:solidFill>
              <a:round/>
              <a:headEnd type="triangle" w="med" len="med"/>
              <a:tailEnd/>
            </a:ln>
          </p:spPr>
          <p:txBody>
            <a:bodyPr/>
            <a:lstStyle/>
            <a:p>
              <a:endParaRPr lang="ja-JP" altLang="en-US"/>
            </a:p>
          </p:txBody>
        </p:sp>
        <p:sp>
          <p:nvSpPr>
            <p:cNvPr id="54" name="Line 37"/>
            <p:cNvSpPr>
              <a:spLocks noChangeShapeType="1"/>
            </p:cNvSpPr>
            <p:nvPr/>
          </p:nvSpPr>
          <p:spPr bwMode="auto">
            <a:xfrm>
              <a:off x="8488" y="12127"/>
              <a:ext cx="0" cy="720"/>
            </a:xfrm>
            <a:prstGeom prst="line">
              <a:avLst/>
            </a:prstGeom>
            <a:noFill/>
            <a:ln w="50800">
              <a:solidFill>
                <a:srgbClr val="800000"/>
              </a:solidFill>
              <a:round/>
              <a:headEnd type="triangle" w="med" len="med"/>
              <a:tailEnd/>
            </a:ln>
          </p:spPr>
          <p:txBody>
            <a:bodyPr/>
            <a:lstStyle/>
            <a:p>
              <a:endParaRPr lang="ja-JP" altLang="en-US"/>
            </a:p>
          </p:txBody>
        </p:sp>
      </p:grpSp>
      <p:pic>
        <p:nvPicPr>
          <p:cNvPr id="55" name="図 54" descr="txp_fig"/>
          <p:cNvPicPr>
            <a:picLocks noChangeAspect="1"/>
          </p:cNvPicPr>
          <p:nvPr>
            <p:custDataLst>
              <p:tags r:id="rId1"/>
            </p:custDataLst>
          </p:nvPr>
        </p:nvPicPr>
        <p:blipFill>
          <a:blip r:embed="rId9" cstate="print">
            <a:clrChange>
              <a:clrFrom>
                <a:srgbClr val="FFFFFF"/>
              </a:clrFrom>
              <a:clrTo>
                <a:srgbClr val="FFFFFF">
                  <a:alpha val="0"/>
                </a:srgbClr>
              </a:clrTo>
            </a:clrChange>
          </a:blip>
          <a:stretch>
            <a:fillRect/>
          </a:stretch>
        </p:blipFill>
        <p:spPr bwMode="auto">
          <a:xfrm>
            <a:off x="4849673" y="5157192"/>
            <a:ext cx="3587229" cy="216024"/>
          </a:xfrm>
          <a:prstGeom prst="rect">
            <a:avLst/>
          </a:prstGeom>
          <a:noFill/>
          <a:ln/>
          <a:effectLst/>
        </p:spPr>
      </p:pic>
      <p:pic>
        <p:nvPicPr>
          <p:cNvPr id="56" name="図 55" descr="txp_fig"/>
          <p:cNvPicPr>
            <a:picLocks noChangeAspect="1"/>
          </p:cNvPicPr>
          <p:nvPr>
            <p:custDataLst>
              <p:tags r:id="rId2"/>
            </p:custDataLst>
          </p:nvPr>
        </p:nvPicPr>
        <p:blipFill>
          <a:blip r:embed="rId10" cstate="print">
            <a:clrChange>
              <a:clrFrom>
                <a:srgbClr val="FFFFFF"/>
              </a:clrFrom>
              <a:clrTo>
                <a:srgbClr val="FFFFFF">
                  <a:alpha val="0"/>
                </a:srgbClr>
              </a:clrTo>
            </a:clrChange>
          </a:blip>
          <a:stretch>
            <a:fillRect/>
          </a:stretch>
        </p:blipFill>
        <p:spPr bwMode="auto">
          <a:xfrm>
            <a:off x="4776903" y="3845324"/>
            <a:ext cx="3899553" cy="231748"/>
          </a:xfrm>
          <a:prstGeom prst="rect">
            <a:avLst/>
          </a:prstGeom>
          <a:noFill/>
          <a:ln/>
          <a:effectLst/>
        </p:spPr>
      </p:pic>
      <p:pic>
        <p:nvPicPr>
          <p:cNvPr id="57" name="図 56" descr="txp_fig"/>
          <p:cNvPicPr>
            <a:picLocks noChangeAspect="1"/>
          </p:cNvPicPr>
          <p:nvPr>
            <p:custDataLst>
              <p:tags r:id="rId3"/>
            </p:custDataLst>
          </p:nvPr>
        </p:nvPicPr>
        <p:blipFill>
          <a:blip r:embed="rId11" cstate="print">
            <a:clrChange>
              <a:clrFrom>
                <a:srgbClr val="FFFFFF"/>
              </a:clrFrom>
              <a:clrTo>
                <a:srgbClr val="FFFFFF">
                  <a:alpha val="0"/>
                </a:srgbClr>
              </a:clrTo>
            </a:clrChange>
          </a:blip>
          <a:stretch>
            <a:fillRect/>
          </a:stretch>
        </p:blipFill>
        <p:spPr bwMode="auto">
          <a:xfrm>
            <a:off x="5878087" y="6490026"/>
            <a:ext cx="1790257" cy="179334"/>
          </a:xfrm>
          <a:prstGeom prst="rect">
            <a:avLst/>
          </a:prstGeom>
          <a:noFill/>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910244" y="4106389"/>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33</a:t>
            </a:fld>
            <a:r>
              <a:rPr lang="en-US" altLang="ja-JP" smtClean="0"/>
              <a:t>]</a:t>
            </a:r>
            <a:endParaRPr lang="en-US" altLang="ja-JP"/>
          </a:p>
        </p:txBody>
      </p:sp>
      <p:sp>
        <p:nvSpPr>
          <p:cNvPr id="4100" name="正方形/長方形 36"/>
          <p:cNvSpPr>
            <a:spLocks noChangeArrowheads="1"/>
          </p:cNvSpPr>
          <p:nvPr/>
        </p:nvSpPr>
        <p:spPr bwMode="auto">
          <a:xfrm>
            <a:off x="3493591" y="1639613"/>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27584" y="2450205"/>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779591" y="1639613"/>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5861297" y="3137518"/>
            <a:ext cx="930730" cy="155121"/>
          </a:xfrm>
          <a:prstGeom prst="rect">
            <a:avLst/>
          </a:prstGeom>
          <a:noFill/>
          <a:ln/>
          <a:effectLst/>
        </p:spPr>
      </p:pic>
      <p:pic>
        <p:nvPicPr>
          <p:cNvPr id="28" name="図 27" descr="txp_fi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2307504" y="3137518"/>
            <a:ext cx="1087174" cy="180160"/>
          </a:xfrm>
          <a:prstGeom prst="rect">
            <a:avLst/>
          </a:prstGeom>
          <a:noFill/>
          <a:ln/>
          <a:effectLst/>
        </p:spPr>
      </p:pic>
      <p:pic>
        <p:nvPicPr>
          <p:cNvPr id="79" name="図 78" descr="txp_fi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7063423" y="908720"/>
            <a:ext cx="1105504" cy="552752"/>
          </a:xfrm>
          <a:prstGeom prst="rect">
            <a:avLst/>
          </a:prstGeom>
          <a:noFill/>
          <a:ln/>
          <a:effectLst/>
        </p:spPr>
      </p:pic>
      <p:sp>
        <p:nvSpPr>
          <p:cNvPr id="4109" name="正方形/長方形 61"/>
          <p:cNvSpPr>
            <a:spLocks noChangeArrowheads="1"/>
          </p:cNvSpPr>
          <p:nvPr/>
        </p:nvSpPr>
        <p:spPr bwMode="auto">
          <a:xfrm>
            <a:off x="2279153" y="1639613"/>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36" name="図 35" descr="txp_fi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3872865" y="938037"/>
            <a:ext cx="1855178" cy="606025"/>
          </a:xfrm>
          <a:prstGeom prst="rect">
            <a:avLst/>
          </a:prstGeom>
          <a:noFill/>
          <a:ln/>
          <a:effectLst/>
        </p:spPr>
      </p:pic>
      <p:sp>
        <p:nvSpPr>
          <p:cNvPr id="35" name="タイトル 34"/>
          <p:cNvSpPr>
            <a:spLocks noGrp="1"/>
          </p:cNvSpPr>
          <p:nvPr>
            <p:ph type="title"/>
          </p:nvPr>
        </p:nvSpPr>
        <p:spPr/>
        <p:txBody>
          <a:bodyPr/>
          <a:lstStyle/>
          <a:p>
            <a:r>
              <a:rPr lang="en-US" altLang="ja-JP" dirty="0" smtClean="0"/>
              <a:t>Spinning Body</a:t>
            </a:r>
            <a:endParaRPr kumimoji="1" lang="ja-JP" altLang="en-US" dirty="0"/>
          </a:p>
        </p:txBody>
      </p:sp>
      <p:pic>
        <p:nvPicPr>
          <p:cNvPr id="78" name="図 77" descr="txp_fi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761730" y="942173"/>
            <a:ext cx="1667567" cy="587588"/>
          </a:xfrm>
          <a:prstGeom prst="rect">
            <a:avLst/>
          </a:prstGeom>
          <a:noFill/>
          <a:ln/>
          <a:effectLst/>
        </p:spPr>
      </p:pic>
      <p:sp>
        <p:nvSpPr>
          <p:cNvPr id="55" name="Line 4"/>
          <p:cNvSpPr>
            <a:spLocks noChangeShapeType="1"/>
          </p:cNvSpPr>
          <p:nvPr/>
        </p:nvSpPr>
        <p:spPr bwMode="auto">
          <a:xfrm>
            <a:off x="827584" y="4106389"/>
            <a:ext cx="1393825" cy="0"/>
          </a:xfrm>
          <a:prstGeom prst="line">
            <a:avLst/>
          </a:prstGeom>
          <a:noFill/>
          <a:ln w="76200">
            <a:solidFill>
              <a:schemeClr val="tx1"/>
            </a:solidFill>
            <a:round/>
            <a:headEnd/>
            <a:tailEnd type="arrow" w="med" len="med"/>
          </a:ln>
        </p:spPr>
        <p:txBody>
          <a:bodyPr/>
          <a:lstStyle/>
          <a:p>
            <a:endParaRPr lang="ja-JP" altLang="en-US"/>
          </a:p>
        </p:txBody>
      </p:sp>
      <p:sp>
        <p:nvSpPr>
          <p:cNvPr id="56" name="Line 5"/>
          <p:cNvSpPr>
            <a:spLocks noChangeShapeType="1"/>
          </p:cNvSpPr>
          <p:nvPr/>
        </p:nvSpPr>
        <p:spPr bwMode="auto">
          <a:xfrm>
            <a:off x="6910244" y="2378197"/>
            <a:ext cx="1393825" cy="0"/>
          </a:xfrm>
          <a:prstGeom prst="line">
            <a:avLst/>
          </a:prstGeom>
          <a:noFill/>
          <a:ln w="76200">
            <a:solidFill>
              <a:schemeClr val="tx1"/>
            </a:solidFill>
            <a:round/>
            <a:headEnd/>
            <a:tailEnd type="arrow" w="med" len="med"/>
          </a:ln>
        </p:spPr>
        <p:txBody>
          <a:bodyPr/>
          <a:lstStyle/>
          <a:p>
            <a:endParaRPr lang="ja-JP" altLang="en-US"/>
          </a:p>
        </p:txBody>
      </p:sp>
      <p:pic>
        <p:nvPicPr>
          <p:cNvPr id="37" name="図 36" descr="txp_fi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7218322" y="2090165"/>
            <a:ext cx="317971" cy="192107"/>
          </a:xfrm>
          <a:prstGeom prst="rect">
            <a:avLst/>
          </a:prstGeom>
          <a:noFill/>
          <a:ln/>
          <a:effectLst/>
        </p:spPr>
      </p:pic>
      <p:pic>
        <p:nvPicPr>
          <p:cNvPr id="38" name="図 37" descr="txp_fig"/>
          <p:cNvPicPr>
            <a:picLocks noChangeAspect="1"/>
          </p:cNvPicPr>
          <p:nvPr>
            <p:custDataLst>
              <p:tags r:id="rId7"/>
            </p:custDataLst>
          </p:nvPr>
        </p:nvPicPr>
        <p:blipFill>
          <a:blip r:embed="rId19" cstate="print">
            <a:clrChange>
              <a:clrFrom>
                <a:srgbClr val="FFFFFF"/>
              </a:clrFrom>
              <a:clrTo>
                <a:srgbClr val="FFFFFF">
                  <a:alpha val="0"/>
                </a:srgbClr>
              </a:clrTo>
            </a:clrChange>
          </a:blip>
          <a:stretch>
            <a:fillRect/>
          </a:stretch>
        </p:blipFill>
        <p:spPr bwMode="auto">
          <a:xfrm>
            <a:off x="7208060" y="3840313"/>
            <a:ext cx="321217" cy="194068"/>
          </a:xfrm>
          <a:prstGeom prst="rect">
            <a:avLst/>
          </a:prstGeom>
          <a:noFill/>
          <a:ln/>
          <a:effectLst/>
        </p:spPr>
      </p:pic>
      <p:pic>
        <p:nvPicPr>
          <p:cNvPr id="33" name="図 32" descr="txp_fig"/>
          <p:cNvPicPr>
            <a:picLocks noChangeAspect="1"/>
          </p:cNvPicPr>
          <p:nvPr>
            <p:custDataLst>
              <p:tags r:id="rId8"/>
            </p:custDataLst>
          </p:nvPr>
        </p:nvPicPr>
        <p:blipFill>
          <a:blip r:embed="rId20" cstate="print">
            <a:clrChange>
              <a:clrFrom>
                <a:srgbClr val="FFFFFF"/>
              </a:clrFrom>
              <a:clrTo>
                <a:srgbClr val="FFFFFF">
                  <a:alpha val="0"/>
                </a:srgbClr>
              </a:clrTo>
            </a:clrChange>
          </a:blip>
          <a:stretch>
            <a:fillRect/>
          </a:stretch>
        </p:blipFill>
        <p:spPr bwMode="auto">
          <a:xfrm>
            <a:off x="1208765" y="2162173"/>
            <a:ext cx="249317" cy="192805"/>
          </a:xfrm>
          <a:prstGeom prst="rect">
            <a:avLst/>
          </a:prstGeom>
          <a:noFill/>
          <a:ln/>
          <a:effectLst/>
        </p:spPr>
      </p:pic>
      <p:pic>
        <p:nvPicPr>
          <p:cNvPr id="34" name="図 33" descr="txp_fig"/>
          <p:cNvPicPr>
            <a:picLocks noChangeAspect="1"/>
          </p:cNvPicPr>
          <p:nvPr>
            <p:custDataLst>
              <p:tags r:id="rId9"/>
            </p:custDataLst>
          </p:nvPr>
        </p:nvPicPr>
        <p:blipFill>
          <a:blip r:embed="rId21" cstate="print">
            <a:clrChange>
              <a:clrFrom>
                <a:srgbClr val="FFFFFF"/>
              </a:clrFrom>
              <a:clrTo>
                <a:srgbClr val="FFFFFF">
                  <a:alpha val="0"/>
                </a:srgbClr>
              </a:clrTo>
            </a:clrChange>
          </a:blip>
          <a:stretch>
            <a:fillRect/>
          </a:stretch>
        </p:blipFill>
        <p:spPr bwMode="auto">
          <a:xfrm>
            <a:off x="1209115" y="3818357"/>
            <a:ext cx="248616" cy="192263"/>
          </a:xfrm>
          <a:prstGeom prst="rect">
            <a:avLst/>
          </a:prstGeom>
          <a:noFill/>
          <a:ln/>
          <a:effectLst/>
        </p:spPr>
      </p:pic>
      <p:pic>
        <p:nvPicPr>
          <p:cNvPr id="29" name="Picture 7"/>
          <p:cNvPicPr>
            <a:picLocks noChangeAspect="1" noChangeArrowheads="1"/>
          </p:cNvPicPr>
          <p:nvPr/>
        </p:nvPicPr>
        <p:blipFill>
          <a:blip r:embed="rId22" cstate="print"/>
          <a:srcRect/>
          <a:stretch>
            <a:fillRect/>
          </a:stretch>
        </p:blipFill>
        <p:spPr bwMode="auto">
          <a:xfrm>
            <a:off x="3542888" y="2162173"/>
            <a:ext cx="2109232" cy="2016224"/>
          </a:xfrm>
          <a:prstGeom prst="rect">
            <a:avLst/>
          </a:prstGeom>
          <a:noFill/>
          <a:ln w="76200" algn="ctr">
            <a:noFill/>
            <a:miter lim="800000"/>
            <a:headEnd/>
            <a:tailEnd/>
          </a:ln>
          <a:effectLst/>
        </p:spPr>
      </p:pic>
      <p:pic>
        <p:nvPicPr>
          <p:cNvPr id="32" name="図 31" descr="txp_fig"/>
          <p:cNvPicPr>
            <a:picLocks noChangeAspect="1"/>
          </p:cNvPicPr>
          <p:nvPr>
            <p:custDataLst>
              <p:tags r:id="rId10"/>
            </p:custDataLst>
          </p:nvPr>
        </p:nvPicPr>
        <p:blipFill>
          <a:blip r:embed="rId23" cstate="print">
            <a:clrChange>
              <a:clrFrom>
                <a:srgbClr val="FFFFFF"/>
              </a:clrFrom>
              <a:clrTo>
                <a:srgbClr val="FFFFFF">
                  <a:alpha val="0"/>
                </a:srgbClr>
              </a:clrTo>
            </a:clrChange>
          </a:blip>
          <a:stretch>
            <a:fillRect/>
          </a:stretch>
        </p:blipFill>
        <p:spPr bwMode="auto">
          <a:xfrm>
            <a:off x="2287753" y="4941168"/>
            <a:ext cx="4588503" cy="871895"/>
          </a:xfrm>
          <a:prstGeom prst="rect">
            <a:avLst/>
          </a:prstGeom>
          <a:noFill/>
          <a:ln/>
          <a:effectLst/>
        </p:spPr>
      </p:pic>
      <p:sp>
        <p:nvSpPr>
          <p:cNvPr id="40"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41" name="正方形/長方形 40"/>
          <p:cNvSpPr/>
          <p:nvPr/>
        </p:nvSpPr>
        <p:spPr>
          <a:xfrm>
            <a:off x="323528" y="5839840"/>
            <a:ext cx="860444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Under the z-angular velocity variation, </a:t>
            </a:r>
          </a:p>
          <a:p>
            <a:pPr algn="l"/>
            <a:r>
              <a:rPr lang="en-US" altLang="ja-JP" dirty="0" smtClean="0">
                <a:solidFill>
                  <a:srgbClr val="0000FF"/>
                </a:solidFill>
                <a:latin typeface="Segoe Print" pitchFamily="2" charset="0"/>
              </a:rPr>
              <a:t>regulate the disturbed </a:t>
            </a:r>
            <a:r>
              <a:rPr lang="en-US" altLang="ja-JP" dirty="0" err="1" smtClean="0">
                <a:solidFill>
                  <a:srgbClr val="0000FF"/>
                </a:solidFill>
                <a:latin typeface="Segoe Print" pitchFamily="2" charset="0"/>
              </a:rPr>
              <a:t>x&amp;y</a:t>
            </a:r>
            <a:r>
              <a:rPr lang="en-US" altLang="ja-JP" dirty="0" smtClean="0">
                <a:solidFill>
                  <a:srgbClr val="0000FF"/>
                </a:solidFill>
                <a:latin typeface="Segoe Print" pitchFamily="2" charset="0"/>
              </a:rPr>
              <a:t>-angular velocities.</a:t>
            </a:r>
            <a:endParaRPr kumimoji="1" lang="en-US" altLang="ja-JP" dirty="0" smtClean="0">
              <a:solidFill>
                <a:srgbClr val="0000FF"/>
              </a:solidFill>
              <a:latin typeface="Segoe Print" pitchFamily="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2"/>
          <p:cNvSpPr>
            <a:spLocks noGrp="1"/>
          </p:cNvSpPr>
          <p:nvPr>
            <p:ph type="sldNum" sz="quarter" idx="10"/>
          </p:nvPr>
        </p:nvSpPr>
        <p:spPr/>
        <p:txBody>
          <a:bodyPr/>
          <a:lstStyle/>
          <a:p>
            <a:r>
              <a:rPr lang="en-US" altLang="ja-JP"/>
              <a:t>[</a:t>
            </a:r>
            <a:fld id="{62B51F95-E72C-4E08-82C9-E57712EAB940}" type="slidenum">
              <a:rPr lang="en-US" altLang="ja-JP"/>
              <a:pPr/>
              <a:t>34</a:t>
            </a:fld>
            <a:r>
              <a:rPr lang="en-US" altLang="ja-JP"/>
              <a:t>]</a:t>
            </a:r>
          </a:p>
        </p:txBody>
      </p:sp>
      <p:pic>
        <p:nvPicPr>
          <p:cNvPr id="12" name="図 11" descr="txp_fig"/>
          <p:cNvPicPr>
            <a:picLocks noChangeAspect="1"/>
          </p:cNvPicPr>
          <p:nvPr>
            <p:custDataLst>
              <p:tags r:id="rId1"/>
            </p:custDataLst>
          </p:nvPr>
        </p:nvPicPr>
        <p:blipFill>
          <a:blip r:embed="rId3" cstate="print">
            <a:clrChange>
              <a:clrFrom>
                <a:srgbClr val="FFFFFF"/>
              </a:clrFrom>
              <a:clrTo>
                <a:srgbClr val="FFFFFF">
                  <a:alpha val="0"/>
                </a:srgbClr>
              </a:clrTo>
            </a:clrChange>
          </a:blip>
          <a:stretch>
            <a:fillRect/>
          </a:stretch>
        </p:blipFill>
        <p:spPr bwMode="auto">
          <a:xfrm>
            <a:off x="305076" y="1062037"/>
            <a:ext cx="7692469" cy="4986971"/>
          </a:xfrm>
          <a:prstGeom prst="rect">
            <a:avLst/>
          </a:prstGeom>
          <a:noFill/>
          <a:ln/>
          <a:effectLst/>
        </p:spPr>
      </p:pic>
      <p:sp>
        <p:nvSpPr>
          <p:cNvPr id="6" name="タイトル 1"/>
          <p:cNvSpPr txBox="1">
            <a:spLocks/>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b="0" i="0" u="none" strike="noStrike" kern="0" cap="none" spc="0" normalizeH="0" baseline="0" noProof="0" dirty="0" smtClean="0">
                <a:ln>
                  <a:noFill/>
                </a:ln>
                <a:solidFill>
                  <a:schemeClr val="tx1"/>
                </a:solidFill>
                <a:effectLst/>
                <a:uLnTx/>
                <a:uFillTx/>
                <a:latin typeface="+mn-lt"/>
                <a:ea typeface="+mn-ea"/>
                <a:cs typeface="+mn-cs"/>
              </a:rPr>
              <a:t>LPV Model</a:t>
            </a:r>
            <a:endParaRPr kumimoji="1" lang="ja-JP" altLang="en-US" sz="3800" b="0" i="0" u="none" strike="noStrike" kern="0" cap="none" spc="0" normalizeH="0" baseline="0" noProof="0" dirty="0">
              <a:ln>
                <a:noFill/>
              </a:ln>
              <a:solidFill>
                <a:schemeClr val="tx1"/>
              </a:solidFill>
              <a:effectLst/>
              <a:uLnTx/>
              <a:uFillTx/>
              <a:latin typeface="+mn-lt"/>
              <a:ea typeface="+mn-ea"/>
              <a:cs typeface="+mn-cs"/>
            </a:endParaRPr>
          </a:p>
        </p:txBody>
      </p:sp>
      <p:sp>
        <p:nvSpPr>
          <p:cNvPr id="9" name="円/楕円 8"/>
          <p:cNvSpPr/>
          <p:nvPr/>
        </p:nvSpPr>
        <p:spPr>
          <a:xfrm>
            <a:off x="1993360" y="1659904"/>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8" name="正方形/長方形 7"/>
          <p:cNvSpPr/>
          <p:nvPr/>
        </p:nvSpPr>
        <p:spPr>
          <a:xfrm>
            <a:off x="3203848" y="836712"/>
            <a:ext cx="396044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varying parameter</a:t>
            </a:r>
            <a:endParaRPr kumimoji="1" lang="en-US" altLang="ja-JP" dirty="0" smtClean="0">
              <a:solidFill>
                <a:srgbClr val="FF0000"/>
              </a:solidFill>
            </a:endParaRPr>
          </a:p>
        </p:txBody>
      </p:sp>
      <p:sp>
        <p:nvSpPr>
          <p:cNvPr id="10" name="Line 5"/>
          <p:cNvSpPr>
            <a:spLocks noChangeShapeType="1"/>
          </p:cNvSpPr>
          <p:nvPr/>
        </p:nvSpPr>
        <p:spPr bwMode="auto">
          <a:xfrm flipH="1">
            <a:off x="2339752" y="1124744"/>
            <a:ext cx="1080120" cy="576064"/>
          </a:xfrm>
          <a:prstGeom prst="line">
            <a:avLst/>
          </a:prstGeom>
          <a:noFill/>
          <a:ln w="76200">
            <a:solidFill>
              <a:schemeClr val="bg1">
                <a:lumMod val="85000"/>
              </a:schemeClr>
            </a:solidFill>
            <a:round/>
            <a:headEnd/>
            <a:tailEnd type="arrow" w="med" len="med"/>
          </a:ln>
        </p:spPr>
        <p:txBody>
          <a:bodyPr/>
          <a:lstStyle/>
          <a:p>
            <a:endParaRPr lang="ja-JP" alt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スライド番号プレースホルダ 3"/>
          <p:cNvSpPr>
            <a:spLocks noGrp="1"/>
          </p:cNvSpPr>
          <p:nvPr>
            <p:ph type="sldNum" sz="quarter" idx="10"/>
          </p:nvPr>
        </p:nvSpPr>
        <p:spPr/>
        <p:txBody>
          <a:bodyPr/>
          <a:lstStyle/>
          <a:p>
            <a:r>
              <a:rPr lang="en-US" altLang="ja-JP"/>
              <a:t>[</a:t>
            </a:r>
            <a:fld id="{131F9F10-E075-4FB7-B678-3E700C6C35A4}" type="slidenum">
              <a:rPr lang="en-US" altLang="ja-JP"/>
              <a:pPr/>
              <a:t>35</a:t>
            </a:fld>
            <a:r>
              <a:rPr lang="en-US" altLang="ja-JP"/>
              <a:t>]</a:t>
            </a:r>
          </a:p>
        </p:txBody>
      </p:sp>
      <p:sp>
        <p:nvSpPr>
          <p:cNvPr id="1572872" name="Line 8"/>
          <p:cNvSpPr>
            <a:spLocks noChangeShapeType="1"/>
          </p:cNvSpPr>
          <p:nvPr/>
        </p:nvSpPr>
        <p:spPr bwMode="auto">
          <a:xfrm flipH="1">
            <a:off x="5456585" y="2445073"/>
            <a:ext cx="1338262" cy="0"/>
          </a:xfrm>
          <a:prstGeom prst="line">
            <a:avLst/>
          </a:prstGeom>
          <a:noFill/>
          <a:ln w="76200">
            <a:solidFill>
              <a:schemeClr val="tx1"/>
            </a:solidFill>
            <a:round/>
            <a:headEnd type="arrow" w="med" len="med"/>
            <a:tailEnd/>
          </a:ln>
          <a:effectLst/>
        </p:spPr>
        <p:txBody>
          <a:bodyPr/>
          <a:lstStyle/>
          <a:p>
            <a:endParaRPr lang="ja-JP" altLang="en-US"/>
          </a:p>
        </p:txBody>
      </p:sp>
      <p:sp>
        <p:nvSpPr>
          <p:cNvPr id="1572867" name="Line 3"/>
          <p:cNvSpPr>
            <a:spLocks noChangeShapeType="1"/>
          </p:cNvSpPr>
          <p:nvPr/>
        </p:nvSpPr>
        <p:spPr bwMode="auto">
          <a:xfrm>
            <a:off x="2834035" y="4502473"/>
            <a:ext cx="804862" cy="0"/>
          </a:xfrm>
          <a:prstGeom prst="line">
            <a:avLst/>
          </a:prstGeom>
          <a:noFill/>
          <a:ln w="76200">
            <a:solidFill>
              <a:schemeClr val="tx1"/>
            </a:solidFill>
            <a:round/>
            <a:headEnd/>
            <a:tailEnd/>
          </a:ln>
          <a:effectLst/>
        </p:spPr>
        <p:txBody>
          <a:bodyPr/>
          <a:lstStyle/>
          <a:p>
            <a:endParaRPr lang="ja-JP" altLang="en-US"/>
          </a:p>
        </p:txBody>
      </p:sp>
      <p:sp>
        <p:nvSpPr>
          <p:cNvPr id="1572868" name="Rectangle 4"/>
          <p:cNvSpPr>
            <a:spLocks noChangeArrowheads="1"/>
          </p:cNvSpPr>
          <p:nvPr/>
        </p:nvSpPr>
        <p:spPr bwMode="auto">
          <a:xfrm>
            <a:off x="3626197" y="3816673"/>
            <a:ext cx="1828800" cy="1371600"/>
          </a:xfrm>
          <a:prstGeom prst="rect">
            <a:avLst/>
          </a:prstGeom>
          <a:solidFill>
            <a:schemeClr val="bg1"/>
          </a:solidFill>
          <a:ln w="76200">
            <a:solidFill>
              <a:srgbClr val="00CC00"/>
            </a:solidFill>
            <a:miter lim="800000"/>
            <a:headEnd/>
            <a:tailEnd/>
          </a:ln>
          <a:effectLst/>
        </p:spPr>
        <p:txBody>
          <a:bodyPr wrap="none" anchor="ctr"/>
          <a:lstStyle/>
          <a:p>
            <a:endParaRPr lang="ja-JP" altLang="en-US"/>
          </a:p>
        </p:txBody>
      </p:sp>
      <p:sp>
        <p:nvSpPr>
          <p:cNvPr id="1572869" name="Rectangle 5"/>
          <p:cNvSpPr>
            <a:spLocks noChangeArrowheads="1"/>
          </p:cNvSpPr>
          <p:nvPr/>
        </p:nvSpPr>
        <p:spPr bwMode="auto">
          <a:xfrm>
            <a:off x="3627785" y="1759273"/>
            <a:ext cx="1828800" cy="1371600"/>
          </a:xfrm>
          <a:prstGeom prst="rect">
            <a:avLst/>
          </a:prstGeom>
          <a:solidFill>
            <a:schemeClr val="bg1"/>
          </a:solidFill>
          <a:ln w="76200">
            <a:solidFill>
              <a:srgbClr val="00CCFF"/>
            </a:solidFill>
            <a:miter lim="800000"/>
            <a:headEnd/>
            <a:tailEnd/>
          </a:ln>
          <a:effectLst/>
        </p:spPr>
        <p:txBody>
          <a:bodyPr wrap="none" anchor="ctr"/>
          <a:lstStyle/>
          <a:p>
            <a:endParaRPr lang="ja-JP" altLang="en-US"/>
          </a:p>
        </p:txBody>
      </p:sp>
      <p:sp>
        <p:nvSpPr>
          <p:cNvPr id="1572870" name="Line 6"/>
          <p:cNvSpPr>
            <a:spLocks noChangeShapeType="1"/>
          </p:cNvSpPr>
          <p:nvPr/>
        </p:nvSpPr>
        <p:spPr bwMode="auto">
          <a:xfrm>
            <a:off x="2834035" y="2562548"/>
            <a:ext cx="0" cy="1973262"/>
          </a:xfrm>
          <a:prstGeom prst="line">
            <a:avLst/>
          </a:prstGeom>
          <a:noFill/>
          <a:ln w="76200">
            <a:solidFill>
              <a:schemeClr val="tx1"/>
            </a:solidFill>
            <a:round/>
            <a:headEnd type="arrow" w="med" len="med"/>
            <a:tailEnd/>
          </a:ln>
          <a:effectLst/>
        </p:spPr>
        <p:txBody>
          <a:bodyPr/>
          <a:lstStyle/>
          <a:p>
            <a:endParaRPr lang="ja-JP" altLang="en-US"/>
          </a:p>
        </p:txBody>
      </p:sp>
      <p:sp>
        <p:nvSpPr>
          <p:cNvPr id="1572871" name="Line 7"/>
          <p:cNvSpPr>
            <a:spLocks noChangeShapeType="1"/>
          </p:cNvSpPr>
          <p:nvPr/>
        </p:nvSpPr>
        <p:spPr bwMode="auto">
          <a:xfrm>
            <a:off x="6147147" y="2445073"/>
            <a:ext cx="0" cy="2085975"/>
          </a:xfrm>
          <a:prstGeom prst="line">
            <a:avLst/>
          </a:prstGeom>
          <a:noFill/>
          <a:ln w="76200">
            <a:solidFill>
              <a:schemeClr val="tx1"/>
            </a:solidFill>
            <a:round/>
            <a:headEnd/>
            <a:tailEnd/>
          </a:ln>
          <a:effectLst/>
        </p:spPr>
        <p:txBody>
          <a:bodyPr/>
          <a:lstStyle/>
          <a:p>
            <a:endParaRPr lang="ja-JP" altLang="en-US"/>
          </a:p>
        </p:txBody>
      </p:sp>
      <p:sp>
        <p:nvSpPr>
          <p:cNvPr id="1572873" name="Line 9"/>
          <p:cNvSpPr>
            <a:spLocks noChangeShapeType="1"/>
          </p:cNvSpPr>
          <p:nvPr/>
        </p:nvSpPr>
        <p:spPr bwMode="auto">
          <a:xfrm>
            <a:off x="5426422" y="4502473"/>
            <a:ext cx="762000" cy="0"/>
          </a:xfrm>
          <a:prstGeom prst="line">
            <a:avLst/>
          </a:prstGeom>
          <a:noFill/>
          <a:ln w="76200">
            <a:solidFill>
              <a:schemeClr val="tx1"/>
            </a:solidFill>
            <a:round/>
            <a:headEnd type="arrow" w="med" len="med"/>
            <a:tailEnd/>
          </a:ln>
          <a:effectLst/>
        </p:spPr>
        <p:txBody>
          <a:bodyPr/>
          <a:lstStyle/>
          <a:p>
            <a:endParaRPr lang="ja-JP" altLang="en-US"/>
          </a:p>
        </p:txBody>
      </p:sp>
      <p:sp>
        <p:nvSpPr>
          <p:cNvPr id="1572874" name="Line 10"/>
          <p:cNvSpPr>
            <a:spLocks noChangeShapeType="1"/>
          </p:cNvSpPr>
          <p:nvPr/>
        </p:nvSpPr>
        <p:spPr bwMode="auto">
          <a:xfrm flipH="1">
            <a:off x="2941985" y="2445073"/>
            <a:ext cx="685800" cy="0"/>
          </a:xfrm>
          <a:prstGeom prst="line">
            <a:avLst/>
          </a:prstGeom>
          <a:noFill/>
          <a:ln w="76200">
            <a:solidFill>
              <a:schemeClr val="tx1"/>
            </a:solidFill>
            <a:round/>
            <a:headEnd type="arrow" w="med" len="med"/>
            <a:tailEnd/>
          </a:ln>
          <a:effectLst/>
        </p:spPr>
        <p:txBody>
          <a:bodyPr/>
          <a:lstStyle/>
          <a:p>
            <a:endParaRPr lang="ja-JP" altLang="en-US"/>
          </a:p>
        </p:txBody>
      </p:sp>
      <p:sp>
        <p:nvSpPr>
          <p:cNvPr id="1572875" name="Oval 11"/>
          <p:cNvSpPr>
            <a:spLocks noChangeArrowheads="1"/>
          </p:cNvSpPr>
          <p:nvPr/>
        </p:nvSpPr>
        <p:spPr bwMode="auto">
          <a:xfrm>
            <a:off x="2724497" y="2326010"/>
            <a:ext cx="215900" cy="215900"/>
          </a:xfrm>
          <a:prstGeom prst="ellipse">
            <a:avLst/>
          </a:prstGeom>
          <a:noFill/>
          <a:ln w="76200">
            <a:solidFill>
              <a:schemeClr val="tx1"/>
            </a:solidFill>
            <a:round/>
            <a:headEnd/>
            <a:tailEnd/>
          </a:ln>
          <a:effectLst/>
        </p:spPr>
        <p:txBody>
          <a:bodyPr wrap="none" anchor="ctr"/>
          <a:lstStyle/>
          <a:p>
            <a:endParaRPr lang="ja-JP" altLang="en-US"/>
          </a:p>
        </p:txBody>
      </p:sp>
      <p:sp>
        <p:nvSpPr>
          <p:cNvPr id="1572878" name="Text Box 14"/>
          <p:cNvSpPr txBox="1">
            <a:spLocks noChangeArrowheads="1"/>
          </p:cNvSpPr>
          <p:nvPr/>
        </p:nvSpPr>
        <p:spPr bwMode="auto">
          <a:xfrm>
            <a:off x="3723035" y="2054548"/>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#1</a:t>
            </a:r>
          </a:p>
        </p:txBody>
      </p:sp>
      <p:sp>
        <p:nvSpPr>
          <p:cNvPr id="1572879" name="Text Box 15"/>
          <p:cNvSpPr txBox="1">
            <a:spLocks noChangeArrowheads="1"/>
          </p:cNvSpPr>
          <p:nvPr/>
        </p:nvSpPr>
        <p:spPr bwMode="auto">
          <a:xfrm>
            <a:off x="4923185" y="2068835"/>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#2</a:t>
            </a:r>
          </a:p>
        </p:txBody>
      </p:sp>
      <p:sp>
        <p:nvSpPr>
          <p:cNvPr id="1572880" name="Text Box 16"/>
          <p:cNvSpPr txBox="1">
            <a:spLocks noChangeArrowheads="1"/>
          </p:cNvSpPr>
          <p:nvPr/>
        </p:nvSpPr>
        <p:spPr bwMode="auto">
          <a:xfrm>
            <a:off x="3699222" y="4542160"/>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#1</a:t>
            </a:r>
          </a:p>
        </p:txBody>
      </p:sp>
      <p:sp>
        <p:nvSpPr>
          <p:cNvPr id="1572881" name="Text Box 17"/>
          <p:cNvSpPr txBox="1">
            <a:spLocks noChangeArrowheads="1"/>
          </p:cNvSpPr>
          <p:nvPr/>
        </p:nvSpPr>
        <p:spPr bwMode="auto">
          <a:xfrm>
            <a:off x="4902547" y="4551685"/>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#2</a:t>
            </a:r>
          </a:p>
        </p:txBody>
      </p:sp>
      <p:sp>
        <p:nvSpPr>
          <p:cNvPr id="1572888" name="Line 24"/>
          <p:cNvSpPr>
            <a:spLocks noChangeShapeType="1"/>
          </p:cNvSpPr>
          <p:nvPr/>
        </p:nvSpPr>
        <p:spPr bwMode="auto">
          <a:xfrm flipV="1">
            <a:off x="4553297" y="2500635"/>
            <a:ext cx="0" cy="1943100"/>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1572889" name="Line 25"/>
          <p:cNvSpPr>
            <a:spLocks noChangeShapeType="1"/>
          </p:cNvSpPr>
          <p:nvPr/>
        </p:nvSpPr>
        <p:spPr bwMode="auto">
          <a:xfrm flipV="1">
            <a:off x="3986560" y="2500635"/>
            <a:ext cx="0" cy="1943100"/>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1572890" name="Line 26"/>
          <p:cNvSpPr>
            <a:spLocks noChangeShapeType="1"/>
          </p:cNvSpPr>
          <p:nvPr/>
        </p:nvSpPr>
        <p:spPr bwMode="auto">
          <a:xfrm flipV="1">
            <a:off x="5162897" y="2500635"/>
            <a:ext cx="0" cy="1943100"/>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1572891" name="Line 27"/>
          <p:cNvSpPr>
            <a:spLocks noChangeShapeType="1"/>
          </p:cNvSpPr>
          <p:nvPr/>
        </p:nvSpPr>
        <p:spPr bwMode="auto">
          <a:xfrm flipH="1">
            <a:off x="2041872" y="2448248"/>
            <a:ext cx="685800" cy="0"/>
          </a:xfrm>
          <a:prstGeom prst="line">
            <a:avLst/>
          </a:prstGeom>
          <a:noFill/>
          <a:ln w="76200">
            <a:solidFill>
              <a:schemeClr val="tx1"/>
            </a:solidFill>
            <a:round/>
            <a:headEnd type="arrow" w="med" len="med"/>
            <a:tailEnd/>
          </a:ln>
          <a:effectLst/>
        </p:spPr>
        <p:txBody>
          <a:bodyPr/>
          <a:lstStyle/>
          <a:p>
            <a:endParaRPr lang="ja-JP" altLang="en-US"/>
          </a:p>
        </p:txBody>
      </p:sp>
      <p:sp>
        <p:nvSpPr>
          <p:cNvPr id="1572892" name="Line 28"/>
          <p:cNvSpPr>
            <a:spLocks noChangeShapeType="1"/>
          </p:cNvSpPr>
          <p:nvPr/>
        </p:nvSpPr>
        <p:spPr bwMode="auto">
          <a:xfrm>
            <a:off x="3957985" y="3584898"/>
            <a:ext cx="1223962" cy="0"/>
          </a:xfrm>
          <a:prstGeom prst="line">
            <a:avLst/>
          </a:prstGeom>
          <a:noFill/>
          <a:ln w="38100">
            <a:solidFill>
              <a:schemeClr val="accent1"/>
            </a:solidFill>
            <a:round/>
            <a:headEnd type="arrow" w="med" len="med"/>
            <a:tailEnd type="arrow" w="med" len="med"/>
          </a:ln>
          <a:effectLst/>
        </p:spPr>
        <p:txBody>
          <a:bodyPr/>
          <a:lstStyle/>
          <a:p>
            <a:endParaRPr lang="ja-JP" altLang="en-US"/>
          </a:p>
        </p:txBody>
      </p:sp>
      <p:pic>
        <p:nvPicPr>
          <p:cNvPr id="1572894" name="Picture 30" descr="txp_fig"/>
          <p:cNvPicPr>
            <a:picLocks noChangeAspect="1" noChangeArrowheads="1"/>
          </p:cNvPicPr>
          <p:nvPr>
            <p:custDataLst>
              <p:tags r:id="rId1"/>
            </p:custDataLst>
          </p:nvPr>
        </p:nvPicPr>
        <p:blipFill>
          <a:blip r:embed="rId11" cstate="print">
            <a:clrChange>
              <a:clrFrom>
                <a:srgbClr val="FFFFFF"/>
              </a:clrFrom>
              <a:clrTo>
                <a:srgbClr val="FFFFFF">
                  <a:alpha val="0"/>
                </a:srgbClr>
              </a:clrTo>
            </a:clrChange>
          </a:blip>
          <a:srcRect/>
          <a:stretch>
            <a:fillRect/>
          </a:stretch>
        </p:blipFill>
        <p:spPr bwMode="auto">
          <a:xfrm>
            <a:off x="2123728" y="980728"/>
            <a:ext cx="5210175" cy="730250"/>
          </a:xfrm>
          <a:prstGeom prst="rect">
            <a:avLst/>
          </a:prstGeom>
          <a:noFill/>
          <a:ln w="9525" algn="ctr">
            <a:noFill/>
            <a:miter lim="800000"/>
            <a:headEnd/>
            <a:tailEnd/>
          </a:ln>
          <a:effectLst/>
        </p:spPr>
      </p:pic>
      <p:pic>
        <p:nvPicPr>
          <p:cNvPr id="1572895" name="Picture 31" descr="txp_fig"/>
          <p:cNvPicPr>
            <a:picLocks noChangeAspect="1" noChangeArrowheads="1"/>
          </p:cNvPicPr>
          <p:nvPr>
            <p:custDataLst>
              <p:tags r:id="rId2"/>
            </p:custDataLst>
          </p:nvPr>
        </p:nvPicPr>
        <p:blipFill>
          <a:blip r:embed="rId12" cstate="print">
            <a:clrChange>
              <a:clrFrom>
                <a:srgbClr val="FFFFFF"/>
              </a:clrFrom>
              <a:clrTo>
                <a:srgbClr val="FFFFFF">
                  <a:alpha val="0"/>
                </a:srgbClr>
              </a:clrTo>
            </a:clrChange>
          </a:blip>
          <a:srcRect/>
          <a:stretch>
            <a:fillRect/>
          </a:stretch>
        </p:blipFill>
        <p:spPr bwMode="auto">
          <a:xfrm>
            <a:off x="2267744" y="5301208"/>
            <a:ext cx="4540250" cy="730250"/>
          </a:xfrm>
          <a:prstGeom prst="rect">
            <a:avLst/>
          </a:prstGeom>
          <a:noFill/>
          <a:ln w="9525" algn="ctr">
            <a:noFill/>
            <a:miter lim="800000"/>
            <a:headEnd/>
            <a:tailEnd/>
          </a:ln>
          <a:effectLst/>
        </p:spPr>
      </p:pic>
      <p:pic>
        <p:nvPicPr>
          <p:cNvPr id="1572897" name="Picture 33" descr="txp_fig"/>
          <p:cNvPicPr>
            <a:picLocks noChangeAspect="1" noChangeArrowheads="1"/>
          </p:cNvPicPr>
          <p:nvPr>
            <p:custDataLst>
              <p:tags r:id="rId3"/>
            </p:custDataLst>
          </p:nvPr>
        </p:nvPicPr>
        <p:blipFill>
          <a:blip r:embed="rId13" cstate="print">
            <a:clrChange>
              <a:clrFrom>
                <a:srgbClr val="FFFFFF"/>
              </a:clrFrom>
              <a:clrTo>
                <a:srgbClr val="FFFFFF">
                  <a:alpha val="0"/>
                </a:srgbClr>
              </a:clrTo>
            </a:clrChange>
          </a:blip>
          <a:srcRect/>
          <a:stretch>
            <a:fillRect/>
          </a:stretch>
        </p:blipFill>
        <p:spPr bwMode="auto">
          <a:xfrm>
            <a:off x="3426172" y="3213423"/>
            <a:ext cx="2386013" cy="261937"/>
          </a:xfrm>
          <a:prstGeom prst="rect">
            <a:avLst/>
          </a:prstGeom>
          <a:noFill/>
          <a:ln w="9525" algn="ctr">
            <a:noFill/>
            <a:miter lim="800000"/>
            <a:headEnd/>
            <a:tailEnd/>
          </a:ln>
          <a:effectLst/>
        </p:spPr>
      </p:pic>
      <p:pic>
        <p:nvPicPr>
          <p:cNvPr id="1572901" name="Picture 37" descr="txp_fig"/>
          <p:cNvPicPr>
            <a:picLocks noChangeAspect="1" noChangeArrowheads="1"/>
          </p:cNvPicPr>
          <p:nvPr>
            <p:custDataLst>
              <p:tags r:id="rId4"/>
            </p:custDataLst>
          </p:nvPr>
        </p:nvPicPr>
        <p:blipFill>
          <a:blip r:embed="rId14" cstate="print">
            <a:clrChange>
              <a:clrFrom>
                <a:srgbClr val="FFFFFF"/>
              </a:clrFrom>
              <a:clrTo>
                <a:srgbClr val="FFFFFF">
                  <a:alpha val="0"/>
                </a:srgbClr>
              </a:clrTo>
            </a:clrChange>
          </a:blip>
          <a:srcRect/>
          <a:stretch>
            <a:fillRect/>
          </a:stretch>
        </p:blipFill>
        <p:spPr bwMode="auto">
          <a:xfrm>
            <a:off x="531813" y="5156523"/>
            <a:ext cx="1465262" cy="296862"/>
          </a:xfrm>
          <a:prstGeom prst="rect">
            <a:avLst/>
          </a:prstGeom>
          <a:noFill/>
          <a:ln w="9525" algn="ctr">
            <a:noFill/>
            <a:miter lim="800000"/>
            <a:headEnd/>
            <a:tailEnd/>
          </a:ln>
          <a:effectLst/>
        </p:spPr>
      </p:pic>
      <p:cxnSp>
        <p:nvCxnSpPr>
          <p:cNvPr id="1572902" name="AutoShape 38"/>
          <p:cNvCxnSpPr>
            <a:cxnSpLocks noChangeShapeType="1"/>
          </p:cNvCxnSpPr>
          <p:nvPr/>
        </p:nvCxnSpPr>
        <p:spPr bwMode="auto">
          <a:xfrm>
            <a:off x="2570510" y="1705298"/>
            <a:ext cx="1295400" cy="717550"/>
          </a:xfrm>
          <a:prstGeom prst="curvedConnector3">
            <a:avLst>
              <a:gd name="adj1" fmla="val 68505"/>
            </a:avLst>
          </a:prstGeom>
          <a:noFill/>
          <a:ln w="9525">
            <a:solidFill>
              <a:srgbClr val="0000FF"/>
            </a:solidFill>
            <a:round/>
            <a:headEnd type="arrow" w="med" len="med"/>
            <a:tailEnd/>
          </a:ln>
          <a:effectLst/>
        </p:spPr>
      </p:cxnSp>
      <p:cxnSp>
        <p:nvCxnSpPr>
          <p:cNvPr id="1572904" name="AutoShape 40"/>
          <p:cNvCxnSpPr>
            <a:cxnSpLocks noChangeShapeType="1"/>
          </p:cNvCxnSpPr>
          <p:nvPr/>
        </p:nvCxnSpPr>
        <p:spPr bwMode="auto">
          <a:xfrm rot="10800000" flipV="1">
            <a:off x="2219672" y="4524698"/>
            <a:ext cx="1646238" cy="781050"/>
          </a:xfrm>
          <a:prstGeom prst="curvedConnector3">
            <a:avLst>
              <a:gd name="adj1" fmla="val 25648"/>
            </a:avLst>
          </a:prstGeom>
          <a:noFill/>
          <a:ln w="9525">
            <a:solidFill>
              <a:srgbClr val="008000"/>
            </a:solidFill>
            <a:round/>
            <a:headEnd/>
            <a:tailEnd type="arrow" w="med" len="med"/>
          </a:ln>
          <a:effectLst/>
        </p:spPr>
      </p:cxnSp>
      <p:cxnSp>
        <p:nvCxnSpPr>
          <p:cNvPr id="1572905" name="AutoShape 41"/>
          <p:cNvCxnSpPr>
            <a:cxnSpLocks noChangeShapeType="1"/>
          </p:cNvCxnSpPr>
          <p:nvPr/>
        </p:nvCxnSpPr>
        <p:spPr bwMode="auto">
          <a:xfrm rot="5400000" flipH="1">
            <a:off x="-387350" y="3503935"/>
            <a:ext cx="3303588" cy="1588"/>
          </a:xfrm>
          <a:prstGeom prst="curvedConnector3">
            <a:avLst>
              <a:gd name="adj1" fmla="val 50023"/>
            </a:avLst>
          </a:prstGeom>
          <a:noFill/>
          <a:ln w="76200">
            <a:solidFill>
              <a:schemeClr val="accent1"/>
            </a:solidFill>
            <a:round/>
            <a:headEnd/>
            <a:tailEnd type="triangle" w="med" len="med"/>
          </a:ln>
          <a:effectLst/>
        </p:spPr>
      </p:cxnSp>
      <p:pic>
        <p:nvPicPr>
          <p:cNvPr id="1572911" name="Picture 47" descr="txp_fig"/>
          <p:cNvPicPr>
            <a:picLocks noChangeAspect="1" noChangeArrowheads="1"/>
          </p:cNvPicPr>
          <p:nvPr>
            <p:custDataLst>
              <p:tags r:id="rId5"/>
            </p:custDataLst>
          </p:nvPr>
        </p:nvPicPr>
        <p:blipFill>
          <a:blip r:embed="rId15" cstate="print">
            <a:clrChange>
              <a:clrFrom>
                <a:srgbClr val="FFFFFF"/>
              </a:clrFrom>
              <a:clrTo>
                <a:srgbClr val="FFFFFF">
                  <a:alpha val="0"/>
                </a:srgbClr>
              </a:clrTo>
            </a:clrChange>
          </a:blip>
          <a:srcRect/>
          <a:stretch>
            <a:fillRect/>
          </a:stretch>
        </p:blipFill>
        <p:spPr bwMode="auto">
          <a:xfrm>
            <a:off x="169863" y="1540198"/>
            <a:ext cx="2168525" cy="296862"/>
          </a:xfrm>
          <a:prstGeom prst="rect">
            <a:avLst/>
          </a:prstGeom>
          <a:noFill/>
          <a:ln w="9525" algn="ctr">
            <a:noFill/>
            <a:miter lim="800000"/>
            <a:headEnd/>
            <a:tailEnd/>
          </a:ln>
          <a:effectLst/>
        </p:spPr>
      </p:pic>
      <p:pic>
        <p:nvPicPr>
          <p:cNvPr id="1572916" name="Picture 52" descr="txp_fig"/>
          <p:cNvPicPr>
            <a:picLocks noChangeAspect="1" noChangeArrowheads="1"/>
          </p:cNvPicPr>
          <p:nvPr>
            <p:custDataLst>
              <p:tags r:id="rId6"/>
            </p:custDataLst>
          </p:nvPr>
        </p:nvPicPr>
        <p:blipFill>
          <a:blip r:embed="rId16" cstate="print">
            <a:clrChange>
              <a:clrFrom>
                <a:srgbClr val="FFFFFF"/>
              </a:clrFrom>
              <a:clrTo>
                <a:srgbClr val="FFFFFF">
                  <a:alpha val="0"/>
                </a:srgbClr>
              </a:clrTo>
            </a:clrChange>
          </a:blip>
          <a:srcRect/>
          <a:stretch>
            <a:fillRect/>
          </a:stretch>
        </p:blipFill>
        <p:spPr bwMode="auto">
          <a:xfrm>
            <a:off x="604838" y="3354710"/>
            <a:ext cx="1231900" cy="231775"/>
          </a:xfrm>
          <a:prstGeom prst="rect">
            <a:avLst/>
          </a:prstGeom>
          <a:noFill/>
          <a:ln w="9525" algn="ctr">
            <a:noFill/>
            <a:miter lim="800000"/>
            <a:headEnd/>
            <a:tailEnd/>
          </a:ln>
          <a:effectLst/>
        </p:spPr>
      </p:pic>
      <p:cxnSp>
        <p:nvCxnSpPr>
          <p:cNvPr id="1572918" name="AutoShape 54"/>
          <p:cNvCxnSpPr>
            <a:cxnSpLocks noChangeShapeType="1"/>
          </p:cNvCxnSpPr>
          <p:nvPr/>
        </p:nvCxnSpPr>
        <p:spPr bwMode="auto">
          <a:xfrm rot="5400000" flipH="1">
            <a:off x="5886450" y="3503935"/>
            <a:ext cx="3303588" cy="1588"/>
          </a:xfrm>
          <a:prstGeom prst="curvedConnector3">
            <a:avLst>
              <a:gd name="adj1" fmla="val 50023"/>
            </a:avLst>
          </a:prstGeom>
          <a:noFill/>
          <a:ln w="76200">
            <a:solidFill>
              <a:schemeClr val="accent1"/>
            </a:solidFill>
            <a:round/>
            <a:headEnd/>
            <a:tailEnd type="triangle" w="med" len="med"/>
          </a:ln>
          <a:effectLst/>
        </p:spPr>
      </p:cxnSp>
      <p:pic>
        <p:nvPicPr>
          <p:cNvPr id="1572920" name="Picture 56" descr="txp_fig"/>
          <p:cNvPicPr>
            <a:picLocks noChangeAspect="1" noChangeArrowheads="1"/>
          </p:cNvPicPr>
          <p:nvPr>
            <p:custDataLst>
              <p:tags r:id="rId7"/>
            </p:custDataLst>
          </p:nvPr>
        </p:nvPicPr>
        <p:blipFill>
          <a:blip r:embed="rId16" cstate="print">
            <a:clrChange>
              <a:clrFrom>
                <a:srgbClr val="FFFFFF"/>
              </a:clrFrom>
              <a:clrTo>
                <a:srgbClr val="FFFFFF">
                  <a:alpha val="0"/>
                </a:srgbClr>
              </a:clrTo>
            </a:clrChange>
          </a:blip>
          <a:srcRect/>
          <a:stretch>
            <a:fillRect/>
          </a:stretch>
        </p:blipFill>
        <p:spPr bwMode="auto">
          <a:xfrm>
            <a:off x="6878638" y="3354710"/>
            <a:ext cx="1231900" cy="231775"/>
          </a:xfrm>
          <a:prstGeom prst="rect">
            <a:avLst/>
          </a:prstGeom>
          <a:noFill/>
          <a:ln w="9525" algn="ctr">
            <a:noFill/>
            <a:miter lim="800000"/>
            <a:headEnd/>
            <a:tailEnd/>
          </a:ln>
          <a:effectLst/>
        </p:spPr>
      </p:pic>
      <p:pic>
        <p:nvPicPr>
          <p:cNvPr id="1572921" name="Picture 57" descr="txp_fig"/>
          <p:cNvPicPr>
            <a:picLocks noChangeAspect="1" noChangeArrowheads="1"/>
          </p:cNvPicPr>
          <p:nvPr>
            <p:custDataLst>
              <p:tags r:id="rId8"/>
            </p:custDataLst>
          </p:nvPr>
        </p:nvPicPr>
        <p:blipFill>
          <a:blip r:embed="rId17" cstate="print">
            <a:clrChange>
              <a:clrFrom>
                <a:srgbClr val="FFFFFF"/>
              </a:clrFrom>
              <a:clrTo>
                <a:srgbClr val="FFFFFF">
                  <a:alpha val="0"/>
                </a:srgbClr>
              </a:clrTo>
            </a:clrChange>
          </a:blip>
          <a:srcRect/>
          <a:stretch>
            <a:fillRect/>
          </a:stretch>
        </p:blipFill>
        <p:spPr bwMode="auto">
          <a:xfrm>
            <a:off x="6438900" y="1532260"/>
            <a:ext cx="2168525" cy="296863"/>
          </a:xfrm>
          <a:prstGeom prst="rect">
            <a:avLst/>
          </a:prstGeom>
          <a:noFill/>
          <a:ln w="9525" algn="ctr">
            <a:noFill/>
            <a:miter lim="800000"/>
            <a:headEnd/>
            <a:tailEnd/>
          </a:ln>
          <a:effectLst/>
        </p:spPr>
      </p:pic>
      <p:pic>
        <p:nvPicPr>
          <p:cNvPr id="1572922" name="Picture 58" descr="txp_fig"/>
          <p:cNvPicPr>
            <a:picLocks noChangeAspect="1" noChangeArrowheads="1"/>
          </p:cNvPicPr>
          <p:nvPr>
            <p:custDataLst>
              <p:tags r:id="rId9"/>
            </p:custDataLst>
          </p:nvPr>
        </p:nvPicPr>
        <p:blipFill>
          <a:blip r:embed="rId18" cstate="print">
            <a:clrChange>
              <a:clrFrom>
                <a:srgbClr val="FFFFFF"/>
              </a:clrFrom>
              <a:clrTo>
                <a:srgbClr val="FFFFFF">
                  <a:alpha val="0"/>
                </a:srgbClr>
              </a:clrTo>
            </a:clrChange>
          </a:blip>
          <a:srcRect/>
          <a:stretch>
            <a:fillRect/>
          </a:stretch>
        </p:blipFill>
        <p:spPr bwMode="auto">
          <a:xfrm>
            <a:off x="6797675" y="5148585"/>
            <a:ext cx="1465263" cy="296863"/>
          </a:xfrm>
          <a:prstGeom prst="rect">
            <a:avLst/>
          </a:prstGeom>
          <a:noFill/>
          <a:ln w="9525" algn="ctr">
            <a:noFill/>
            <a:miter lim="800000"/>
            <a:headEnd/>
            <a:tailEnd/>
          </a:ln>
          <a:effectLst/>
        </p:spPr>
      </p:pic>
      <p:cxnSp>
        <p:nvCxnSpPr>
          <p:cNvPr id="1572923" name="AutoShape 59"/>
          <p:cNvCxnSpPr>
            <a:cxnSpLocks noChangeShapeType="1"/>
          </p:cNvCxnSpPr>
          <p:nvPr/>
        </p:nvCxnSpPr>
        <p:spPr bwMode="auto">
          <a:xfrm rot="10800000" flipV="1">
            <a:off x="5242272" y="1772816"/>
            <a:ext cx="1057920" cy="650032"/>
          </a:xfrm>
          <a:prstGeom prst="curvedConnector3">
            <a:avLst>
              <a:gd name="adj1" fmla="val 50000"/>
            </a:avLst>
          </a:prstGeom>
          <a:noFill/>
          <a:ln w="9525">
            <a:solidFill>
              <a:srgbClr val="0000FF"/>
            </a:solidFill>
            <a:round/>
            <a:headEnd type="arrow" w="med" len="med"/>
            <a:tailEnd/>
          </a:ln>
          <a:effectLst/>
        </p:spPr>
      </p:cxnSp>
      <p:cxnSp>
        <p:nvCxnSpPr>
          <p:cNvPr id="1572924" name="AutoShape 60"/>
          <p:cNvCxnSpPr>
            <a:cxnSpLocks noChangeShapeType="1"/>
          </p:cNvCxnSpPr>
          <p:nvPr/>
        </p:nvCxnSpPr>
        <p:spPr bwMode="auto">
          <a:xfrm>
            <a:off x="5220072" y="4509120"/>
            <a:ext cx="1440160" cy="792088"/>
          </a:xfrm>
          <a:prstGeom prst="curvedConnector3">
            <a:avLst>
              <a:gd name="adj1" fmla="val 50000"/>
            </a:avLst>
          </a:prstGeom>
          <a:noFill/>
          <a:ln w="9525">
            <a:solidFill>
              <a:srgbClr val="008000"/>
            </a:solidFill>
            <a:round/>
            <a:headEnd/>
            <a:tailEnd type="arrow" w="med" len="med"/>
          </a:ln>
          <a:effectLst/>
        </p:spPr>
      </p:cxnSp>
      <p:sp>
        <p:nvSpPr>
          <p:cNvPr id="1572925" name="Line 61"/>
          <p:cNvSpPr>
            <a:spLocks noChangeShapeType="1"/>
          </p:cNvSpPr>
          <p:nvPr/>
        </p:nvSpPr>
        <p:spPr bwMode="auto">
          <a:xfrm flipH="1">
            <a:off x="2491135" y="2997523"/>
            <a:ext cx="180975" cy="0"/>
          </a:xfrm>
          <a:prstGeom prst="line">
            <a:avLst/>
          </a:prstGeom>
          <a:noFill/>
          <a:ln w="76200">
            <a:solidFill>
              <a:schemeClr val="tx1"/>
            </a:solidFill>
            <a:round/>
            <a:headEnd/>
            <a:tailEnd/>
          </a:ln>
          <a:effectLst/>
        </p:spPr>
        <p:txBody>
          <a:bodyPr/>
          <a:lstStyle/>
          <a:p>
            <a:endParaRPr lang="ja-JP" altLang="en-US"/>
          </a:p>
        </p:txBody>
      </p:sp>
      <p:sp>
        <p:nvSpPr>
          <p:cNvPr id="47" name="テキスト ボックス 46"/>
          <p:cNvSpPr txBox="1"/>
          <p:nvPr/>
        </p:nvSpPr>
        <p:spPr>
          <a:xfrm>
            <a:off x="179512" y="1156548"/>
            <a:ext cx="1028680" cy="307777"/>
          </a:xfrm>
          <a:prstGeom prst="rect">
            <a:avLst/>
          </a:prstGeom>
          <a:solidFill>
            <a:schemeClr val="accent2"/>
          </a:solidFill>
        </p:spPr>
        <p:txBody>
          <a:bodyPr wrap="none" rtlCol="0">
            <a:spAutoFit/>
          </a:bodyPr>
          <a:lstStyle/>
          <a:p>
            <a:r>
              <a:rPr kumimoji="1" lang="en-US" altLang="ja-JP" sz="1400" dirty="0" smtClean="0">
                <a:solidFill>
                  <a:schemeClr val="bg1"/>
                </a:solidFill>
                <a:latin typeface="+mj-lt"/>
              </a:rPr>
              <a:t>Vertex#1</a:t>
            </a:r>
            <a:endParaRPr kumimoji="1" lang="ja-JP" altLang="en-US" sz="1400" dirty="0">
              <a:solidFill>
                <a:schemeClr val="bg1"/>
              </a:solidFill>
              <a:latin typeface="+mj-lt"/>
            </a:endParaRPr>
          </a:p>
        </p:txBody>
      </p:sp>
      <p:sp>
        <p:nvSpPr>
          <p:cNvPr id="48" name="テキスト ボックス 47"/>
          <p:cNvSpPr txBox="1"/>
          <p:nvPr/>
        </p:nvSpPr>
        <p:spPr>
          <a:xfrm>
            <a:off x="7588315" y="1188731"/>
            <a:ext cx="1028680" cy="307777"/>
          </a:xfrm>
          <a:prstGeom prst="rect">
            <a:avLst/>
          </a:prstGeom>
          <a:solidFill>
            <a:schemeClr val="accent2"/>
          </a:solidFill>
        </p:spPr>
        <p:txBody>
          <a:bodyPr wrap="none" rtlCol="0">
            <a:spAutoFit/>
          </a:bodyPr>
          <a:lstStyle/>
          <a:p>
            <a:r>
              <a:rPr kumimoji="1" lang="en-US" altLang="ja-JP" sz="1400" dirty="0" smtClean="0">
                <a:solidFill>
                  <a:schemeClr val="bg1"/>
                </a:solidFill>
                <a:latin typeface="+mj-lt"/>
              </a:rPr>
              <a:t>Vertex#2</a:t>
            </a:r>
            <a:endParaRPr kumimoji="1" lang="ja-JP" altLang="en-US" sz="1400" dirty="0">
              <a:solidFill>
                <a:schemeClr val="bg1"/>
              </a:solidFill>
              <a:latin typeface="+mj-lt"/>
            </a:endParaRPr>
          </a:p>
        </p:txBody>
      </p:sp>
      <p:sp>
        <p:nvSpPr>
          <p:cNvPr id="49" name="タイトル 1"/>
          <p:cNvSpPr>
            <a:spLocks noGrp="1"/>
          </p:cNvSpPr>
          <p:nvPr>
            <p:ph type="title"/>
          </p:nvPr>
        </p:nvSpPr>
        <p:spPr>
          <a:xfrm>
            <a:off x="315913" y="55563"/>
            <a:ext cx="8577262" cy="681037"/>
          </a:xfrm>
        </p:spPr>
        <p:txBody>
          <a:bodyPr/>
          <a:lstStyle/>
          <a:p>
            <a:r>
              <a:rPr lang="en-US" altLang="ja-JP" dirty="0" smtClean="0"/>
              <a:t>LPV Control</a:t>
            </a:r>
            <a:endParaRPr kumimoji="1" lang="ja-JP" altLang="en-US" dirty="0"/>
          </a:p>
        </p:txBody>
      </p:sp>
      <p:sp>
        <p:nvSpPr>
          <p:cNvPr id="50" name="テキスト ボックス 49"/>
          <p:cNvSpPr txBox="1"/>
          <p:nvPr/>
        </p:nvSpPr>
        <p:spPr>
          <a:xfrm>
            <a:off x="179512" y="4797152"/>
            <a:ext cx="1028680" cy="307777"/>
          </a:xfrm>
          <a:prstGeom prst="rect">
            <a:avLst/>
          </a:prstGeom>
          <a:solidFill>
            <a:srgbClr val="008000"/>
          </a:solidFill>
        </p:spPr>
        <p:txBody>
          <a:bodyPr wrap="none" rtlCol="0">
            <a:spAutoFit/>
          </a:bodyPr>
          <a:lstStyle/>
          <a:p>
            <a:r>
              <a:rPr kumimoji="1" lang="en-US" altLang="ja-JP" sz="1400" dirty="0" smtClean="0">
                <a:solidFill>
                  <a:schemeClr val="bg1"/>
                </a:solidFill>
                <a:latin typeface="+mj-lt"/>
              </a:rPr>
              <a:t>Vertex#1</a:t>
            </a:r>
            <a:endParaRPr kumimoji="1" lang="ja-JP" altLang="en-US" sz="1400" dirty="0">
              <a:solidFill>
                <a:schemeClr val="bg1"/>
              </a:solidFill>
              <a:latin typeface="+mj-lt"/>
            </a:endParaRPr>
          </a:p>
        </p:txBody>
      </p:sp>
      <p:sp>
        <p:nvSpPr>
          <p:cNvPr id="51" name="テキスト ボックス 50"/>
          <p:cNvSpPr txBox="1"/>
          <p:nvPr/>
        </p:nvSpPr>
        <p:spPr>
          <a:xfrm>
            <a:off x="7588315" y="4737176"/>
            <a:ext cx="1028680" cy="307777"/>
          </a:xfrm>
          <a:prstGeom prst="rect">
            <a:avLst/>
          </a:prstGeom>
          <a:solidFill>
            <a:srgbClr val="008000"/>
          </a:solidFill>
        </p:spPr>
        <p:txBody>
          <a:bodyPr wrap="none" rtlCol="0">
            <a:spAutoFit/>
          </a:bodyPr>
          <a:lstStyle/>
          <a:p>
            <a:r>
              <a:rPr kumimoji="1" lang="en-US" altLang="ja-JP" sz="1400" dirty="0" smtClean="0">
                <a:solidFill>
                  <a:schemeClr val="bg1"/>
                </a:solidFill>
                <a:latin typeface="+mj-lt"/>
              </a:rPr>
              <a:t>Vertex#2</a:t>
            </a:r>
            <a:endParaRPr kumimoji="1" lang="ja-JP" altLang="en-US" sz="1400" dirty="0">
              <a:solidFill>
                <a:schemeClr val="bg1"/>
              </a:solidFill>
              <a:latin typeface="+mj-lt"/>
            </a:endParaRPr>
          </a:p>
        </p:txBody>
      </p:sp>
      <p:sp>
        <p:nvSpPr>
          <p:cNvPr id="53"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grpSp>
        <p:nvGrpSpPr>
          <p:cNvPr id="2" name="グループ化 53"/>
          <p:cNvGrpSpPr/>
          <p:nvPr/>
        </p:nvGrpSpPr>
        <p:grpSpPr>
          <a:xfrm>
            <a:off x="3871373" y="2352030"/>
            <a:ext cx="1376362" cy="153987"/>
            <a:chOff x="3601151" y="4436095"/>
            <a:chExt cx="1376362" cy="153987"/>
          </a:xfrm>
          <a:solidFill>
            <a:schemeClr val="accent1"/>
          </a:solidFill>
        </p:grpSpPr>
        <p:sp>
          <p:nvSpPr>
            <p:cNvPr id="55" name="Oval 20"/>
            <p:cNvSpPr>
              <a:spLocks noChangeArrowheads="1"/>
            </p:cNvSpPr>
            <p:nvPr/>
          </p:nvSpPr>
          <p:spPr bwMode="auto">
            <a:xfrm>
              <a:off x="4825113"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56" name="Oval 21"/>
            <p:cNvSpPr>
              <a:spLocks noChangeArrowheads="1"/>
            </p:cNvSpPr>
            <p:nvPr/>
          </p:nvSpPr>
          <p:spPr bwMode="auto">
            <a:xfrm>
              <a:off x="3601151"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57" name="Line 22"/>
            <p:cNvSpPr>
              <a:spLocks noChangeShapeType="1"/>
            </p:cNvSpPr>
            <p:nvPr/>
          </p:nvSpPr>
          <p:spPr bwMode="auto">
            <a:xfrm>
              <a:off x="3721801" y="4509120"/>
              <a:ext cx="1150937" cy="0"/>
            </a:xfrm>
            <a:prstGeom prst="line">
              <a:avLst/>
            </a:prstGeom>
            <a:grpFill/>
            <a:ln w="76200">
              <a:solidFill>
                <a:srgbClr val="00B0F0"/>
              </a:solidFill>
              <a:round/>
              <a:headEnd/>
              <a:tailEnd/>
            </a:ln>
            <a:effectLst/>
          </p:spPr>
          <p:txBody>
            <a:bodyPr/>
            <a:lstStyle/>
            <a:p>
              <a:endParaRPr lang="ja-JP" altLang="en-US"/>
            </a:p>
          </p:txBody>
        </p:sp>
        <p:sp>
          <p:nvSpPr>
            <p:cNvPr id="58" name="Oval 23"/>
            <p:cNvSpPr>
              <a:spLocks noChangeArrowheads="1"/>
            </p:cNvSpPr>
            <p:nvPr/>
          </p:nvSpPr>
          <p:spPr bwMode="auto">
            <a:xfrm>
              <a:off x="4210751" y="4437682"/>
              <a:ext cx="152400" cy="152400"/>
            </a:xfrm>
            <a:prstGeom prst="ellipse">
              <a:avLst/>
            </a:prstGeom>
            <a:grpFill/>
            <a:ln w="76200">
              <a:solidFill>
                <a:srgbClr val="00B0F0"/>
              </a:solidFill>
              <a:round/>
              <a:headEnd/>
              <a:tailEnd/>
            </a:ln>
            <a:effectLst/>
          </p:spPr>
          <p:txBody>
            <a:bodyPr wrap="none" anchor="ctr"/>
            <a:lstStyle/>
            <a:p>
              <a:endParaRPr lang="ja-JP" altLang="en-US"/>
            </a:p>
          </p:txBody>
        </p:sp>
      </p:grpSp>
      <p:grpSp>
        <p:nvGrpSpPr>
          <p:cNvPr id="3" name="グループ化 58"/>
          <p:cNvGrpSpPr/>
          <p:nvPr/>
        </p:nvGrpSpPr>
        <p:grpSpPr>
          <a:xfrm>
            <a:off x="3882876" y="4412332"/>
            <a:ext cx="1376362" cy="153987"/>
            <a:chOff x="3601151" y="4436095"/>
            <a:chExt cx="1376362" cy="153987"/>
          </a:xfrm>
          <a:solidFill>
            <a:schemeClr val="accent1"/>
          </a:solidFill>
        </p:grpSpPr>
        <p:sp>
          <p:nvSpPr>
            <p:cNvPr id="60" name="Oval 20"/>
            <p:cNvSpPr>
              <a:spLocks noChangeArrowheads="1"/>
            </p:cNvSpPr>
            <p:nvPr/>
          </p:nvSpPr>
          <p:spPr bwMode="auto">
            <a:xfrm>
              <a:off x="4825113"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61" name="Oval 21"/>
            <p:cNvSpPr>
              <a:spLocks noChangeArrowheads="1"/>
            </p:cNvSpPr>
            <p:nvPr/>
          </p:nvSpPr>
          <p:spPr bwMode="auto">
            <a:xfrm>
              <a:off x="3601151"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62" name="Line 22"/>
            <p:cNvSpPr>
              <a:spLocks noChangeShapeType="1"/>
            </p:cNvSpPr>
            <p:nvPr/>
          </p:nvSpPr>
          <p:spPr bwMode="auto">
            <a:xfrm>
              <a:off x="3721801" y="4509120"/>
              <a:ext cx="1150937" cy="0"/>
            </a:xfrm>
            <a:prstGeom prst="line">
              <a:avLst/>
            </a:prstGeom>
            <a:grpFill/>
            <a:ln w="76200">
              <a:solidFill>
                <a:srgbClr val="00B050"/>
              </a:solidFill>
              <a:round/>
              <a:headEnd/>
              <a:tailEnd/>
            </a:ln>
            <a:effectLst/>
          </p:spPr>
          <p:txBody>
            <a:bodyPr/>
            <a:lstStyle/>
            <a:p>
              <a:endParaRPr lang="ja-JP" altLang="en-US"/>
            </a:p>
          </p:txBody>
        </p:sp>
        <p:sp>
          <p:nvSpPr>
            <p:cNvPr id="63" name="Oval 23"/>
            <p:cNvSpPr>
              <a:spLocks noChangeArrowheads="1"/>
            </p:cNvSpPr>
            <p:nvPr/>
          </p:nvSpPr>
          <p:spPr bwMode="auto">
            <a:xfrm>
              <a:off x="4210751" y="4437682"/>
              <a:ext cx="152400" cy="152400"/>
            </a:xfrm>
            <a:prstGeom prst="ellipse">
              <a:avLst/>
            </a:prstGeom>
            <a:grpFill/>
            <a:ln w="76200">
              <a:solidFill>
                <a:srgbClr val="00B050"/>
              </a:solidFill>
              <a:round/>
              <a:headEnd/>
              <a:tailEnd/>
            </a:ln>
            <a:effectLst/>
          </p:spPr>
          <p:txBody>
            <a:bodyPr wrap="none" anchor="ctr"/>
            <a:lstStyle/>
            <a:p>
              <a:endParaRPr lang="ja-JP" altLang="en-US"/>
            </a:p>
          </p:txBody>
        </p:sp>
      </p:grpSp>
      <p:sp>
        <p:nvSpPr>
          <p:cNvPr id="64" name="正方形/長方形 63"/>
          <p:cNvSpPr/>
          <p:nvPr/>
        </p:nvSpPr>
        <p:spPr>
          <a:xfrm>
            <a:off x="467544" y="5839840"/>
            <a:ext cx="820891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The interpolation of two vertex controllers doesn’t guarantee the closed-loop stability.</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 2"/>
          <p:cNvSpPr>
            <a:spLocks noGrp="1"/>
          </p:cNvSpPr>
          <p:nvPr>
            <p:ph type="sldNum" sz="quarter" idx="10"/>
          </p:nvPr>
        </p:nvSpPr>
        <p:spPr/>
        <p:txBody>
          <a:bodyPr/>
          <a:lstStyle/>
          <a:p>
            <a:pPr>
              <a:defRPr/>
            </a:pPr>
            <a:r>
              <a:rPr lang="en-US" altLang="ja-JP" dirty="0"/>
              <a:t>[</a:t>
            </a:r>
            <a:fld id="{7AD205F2-435A-45F8-B64C-A5301720F2FE}" type="slidenum">
              <a:rPr lang="en-US" altLang="ja-JP"/>
              <a:pPr>
                <a:defRPr/>
              </a:pPr>
              <a:t>36</a:t>
            </a:fld>
            <a:r>
              <a:rPr lang="en-US" altLang="ja-JP" dirty="0"/>
              <a:t>]</a:t>
            </a:r>
          </a:p>
        </p:txBody>
      </p:sp>
      <p:pic>
        <p:nvPicPr>
          <p:cNvPr id="7172" name="Picture 14"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523875" y="1128713"/>
            <a:ext cx="7280275" cy="3959225"/>
          </a:xfrm>
          <a:prstGeom prst="rect">
            <a:avLst/>
          </a:prstGeom>
          <a:noFill/>
          <a:ln w="9525" algn="ctr">
            <a:noFill/>
            <a:miter lim="800000"/>
            <a:headEnd/>
            <a:tailEnd/>
          </a:ln>
        </p:spPr>
      </p:pic>
      <p:sp>
        <p:nvSpPr>
          <p:cNvPr id="5" name="Rectangle 2"/>
          <p:cNvSpPr>
            <a:spLocks noGrp="1" noChangeArrowheads="1"/>
          </p:cNvSpPr>
          <p:nvPr>
            <p:ph type="title"/>
          </p:nvPr>
        </p:nvSpPr>
        <p:spPr>
          <a:xfrm>
            <a:off x="315913" y="55563"/>
            <a:ext cx="8577262" cy="681037"/>
          </a:xfrm>
        </p:spPr>
        <p:txBody>
          <a:bodyPr/>
          <a:lstStyle/>
          <a:p>
            <a:r>
              <a:rPr lang="en-US" altLang="ja-JP" sz="4000" dirty="0" err="1" smtClean="0"/>
              <a:t>Lyapnov</a:t>
            </a:r>
            <a:r>
              <a:rPr lang="en-US" altLang="ja-JP" sz="4000" dirty="0" smtClean="0"/>
              <a:t> Stability Theorem</a:t>
            </a:r>
            <a:endParaRPr lang="ja-JP" altLang="en-US" dirty="0" smtClean="0"/>
          </a:p>
        </p:txBody>
      </p:sp>
      <p:sp>
        <p:nvSpPr>
          <p:cNvPr id="6" name="Rectangle 4"/>
          <p:cNvSpPr>
            <a:spLocks noChangeArrowheads="1"/>
          </p:cNvSpPr>
          <p:nvPr/>
        </p:nvSpPr>
        <p:spPr bwMode="auto">
          <a:xfrm>
            <a:off x="1043608" y="4221089"/>
            <a:ext cx="1512168" cy="432048"/>
          </a:xfrm>
          <a:prstGeom prst="rect">
            <a:avLst/>
          </a:prstGeom>
          <a:noFill/>
          <a:ln w="38100">
            <a:solidFill>
              <a:srgbClr val="FF0000"/>
            </a:solidFill>
            <a:miter lim="800000"/>
            <a:headEnd/>
            <a:tailEnd/>
          </a:ln>
        </p:spPr>
        <p:txBody>
          <a:bodyPr wrap="none" anchor="ctr"/>
          <a:lstStyle/>
          <a:p>
            <a:endParaRPr lang="ja-JP" altLang="en-US" dirty="0"/>
          </a:p>
        </p:txBody>
      </p:sp>
      <p:cxnSp>
        <p:nvCxnSpPr>
          <p:cNvPr id="7" name="直線コネクタ 6"/>
          <p:cNvCxnSpPr/>
          <p:nvPr/>
        </p:nvCxnSpPr>
        <p:spPr bwMode="auto">
          <a:xfrm>
            <a:off x="2699792" y="5101045"/>
            <a:ext cx="338437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 2"/>
          <p:cNvSpPr>
            <a:spLocks noGrp="1"/>
          </p:cNvSpPr>
          <p:nvPr>
            <p:ph type="sldNum" sz="quarter" idx="10"/>
          </p:nvPr>
        </p:nvSpPr>
        <p:spPr/>
        <p:txBody>
          <a:bodyPr/>
          <a:lstStyle/>
          <a:p>
            <a:pPr>
              <a:defRPr/>
            </a:pPr>
            <a:r>
              <a:rPr lang="en-US" altLang="ja-JP" dirty="0"/>
              <a:t>[</a:t>
            </a:r>
            <a:fld id="{3905D8E0-6108-40B5-93C6-2BE8B6205B43}" type="slidenum">
              <a:rPr lang="en-US" altLang="ja-JP"/>
              <a:pPr>
                <a:defRPr/>
              </a:pPr>
              <a:t>37</a:t>
            </a:fld>
            <a:r>
              <a:rPr lang="en-US" altLang="ja-JP" dirty="0"/>
              <a:t>]</a:t>
            </a:r>
          </a:p>
        </p:txBody>
      </p:sp>
      <p:pic>
        <p:nvPicPr>
          <p:cNvPr id="6" name="図 5"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388744" y="1049337"/>
            <a:ext cx="8420487" cy="5451197"/>
          </a:xfrm>
          <a:prstGeom prst="rect">
            <a:avLst/>
          </a:prstGeom>
          <a:noFill/>
          <a:ln/>
          <a:effectLst/>
        </p:spPr>
      </p:pic>
      <p:sp>
        <p:nvSpPr>
          <p:cNvPr id="5" name="Rectangle 2"/>
          <p:cNvSpPr>
            <a:spLocks noGrp="1" noChangeArrowheads="1"/>
          </p:cNvSpPr>
          <p:nvPr>
            <p:ph type="title"/>
          </p:nvPr>
        </p:nvSpPr>
        <p:spPr>
          <a:xfrm>
            <a:off x="315913" y="55563"/>
            <a:ext cx="8577262" cy="681037"/>
          </a:xfrm>
        </p:spPr>
        <p:txBody>
          <a:bodyPr/>
          <a:lstStyle/>
          <a:p>
            <a:r>
              <a:rPr lang="en-US" altLang="ja-JP" sz="4000" dirty="0" smtClean="0"/>
              <a:t>Example of </a:t>
            </a:r>
            <a:r>
              <a:rPr lang="en-US" altLang="ja-JP" sz="4000" dirty="0" err="1" smtClean="0"/>
              <a:t>Lyapnov</a:t>
            </a:r>
            <a:r>
              <a:rPr lang="en-US" altLang="ja-JP" sz="4000" dirty="0" smtClean="0"/>
              <a:t> Function</a:t>
            </a:r>
            <a:endParaRPr lang="ja-JP" altLang="en-US" dirty="0" smtClean="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2"/>
          <p:cNvSpPr>
            <a:spLocks noGrp="1"/>
          </p:cNvSpPr>
          <p:nvPr>
            <p:ph type="sldNum" sz="quarter" idx="10"/>
          </p:nvPr>
        </p:nvSpPr>
        <p:spPr/>
        <p:txBody>
          <a:bodyPr/>
          <a:lstStyle/>
          <a:p>
            <a:r>
              <a:rPr lang="en-US" altLang="ja-JP"/>
              <a:t>[</a:t>
            </a:r>
            <a:fld id="{50B9A2AA-45AC-4DA1-971B-FA3F89F23CB0}" type="slidenum">
              <a:rPr lang="en-US" altLang="ja-JP"/>
              <a:pPr/>
              <a:t>38</a:t>
            </a:fld>
            <a:r>
              <a:rPr lang="en-US" altLang="ja-JP"/>
              <a:t>]</a:t>
            </a:r>
          </a:p>
        </p:txBody>
      </p:sp>
      <p:pic>
        <p:nvPicPr>
          <p:cNvPr id="22" name="図 21" descr="txp_fig"/>
          <p:cNvPicPr>
            <a:picLocks noChangeAspect="1"/>
          </p:cNvPicPr>
          <p:nvPr>
            <p:custDataLst>
              <p:tags r:id="rId1"/>
            </p:custDataLst>
          </p:nvPr>
        </p:nvPicPr>
        <p:blipFill>
          <a:blip r:embed="rId11" cstate="print">
            <a:clrChange>
              <a:clrFrom>
                <a:srgbClr val="FFFFFF"/>
              </a:clrFrom>
              <a:clrTo>
                <a:srgbClr val="FFFFFF">
                  <a:alpha val="0"/>
                </a:srgbClr>
              </a:clrTo>
            </a:clrChange>
          </a:blip>
          <a:stretch>
            <a:fillRect/>
          </a:stretch>
        </p:blipFill>
        <p:spPr bwMode="auto">
          <a:xfrm>
            <a:off x="390014" y="996950"/>
            <a:ext cx="7660709" cy="2280956"/>
          </a:xfrm>
          <a:prstGeom prst="rect">
            <a:avLst/>
          </a:prstGeom>
          <a:noFill/>
          <a:ln/>
          <a:effectLst/>
        </p:spPr>
      </p:pic>
      <p:sp>
        <p:nvSpPr>
          <p:cNvPr id="5" name="正方形/長方形 4"/>
          <p:cNvSpPr/>
          <p:nvPr/>
        </p:nvSpPr>
        <p:spPr bwMode="auto">
          <a:xfrm>
            <a:off x="323528" y="908720"/>
            <a:ext cx="7848872" cy="2448272"/>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grpSp>
        <p:nvGrpSpPr>
          <p:cNvPr id="2" name="グループ化 47"/>
          <p:cNvGrpSpPr/>
          <p:nvPr/>
        </p:nvGrpSpPr>
        <p:grpSpPr>
          <a:xfrm>
            <a:off x="899592" y="3717826"/>
            <a:ext cx="4548061" cy="2952328"/>
            <a:chOff x="899592" y="3717826"/>
            <a:chExt cx="4548061" cy="2952328"/>
          </a:xfrm>
        </p:grpSpPr>
        <p:sp>
          <p:nvSpPr>
            <p:cNvPr id="7" name="正方形/長方形 6"/>
            <p:cNvSpPr/>
            <p:nvPr/>
          </p:nvSpPr>
          <p:spPr bwMode="auto">
            <a:xfrm>
              <a:off x="2046590" y="3787330"/>
              <a:ext cx="1571636" cy="1143008"/>
            </a:xfrm>
            <a:prstGeom prst="rect">
              <a:avLst/>
            </a:prstGeom>
            <a:no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6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p:txBody>
        </p:sp>
        <p:sp>
          <p:nvSpPr>
            <p:cNvPr id="8" name="正方形/長方形 7"/>
            <p:cNvSpPr/>
            <p:nvPr/>
          </p:nvSpPr>
          <p:spPr bwMode="auto">
            <a:xfrm>
              <a:off x="2046590" y="5501842"/>
              <a:ext cx="1571636" cy="1143008"/>
            </a:xfrm>
            <a:prstGeom prst="rect">
              <a:avLst/>
            </a:prstGeom>
            <a:no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6000" b="0" i="0" u="none" strike="noStrike" cap="none" normalizeH="0" baseline="0" dirty="0" smtClean="0">
                <a:ln>
                  <a:noFill/>
                </a:ln>
                <a:solidFill>
                  <a:schemeClr val="tx1"/>
                </a:solidFill>
                <a:effectLst/>
                <a:latin typeface="+mj-ea"/>
                <a:ea typeface="+mj-ea"/>
              </a:endParaRPr>
            </a:p>
          </p:txBody>
        </p:sp>
        <p:cxnSp>
          <p:nvCxnSpPr>
            <p:cNvPr id="9" name="直線矢印コネクタ 8"/>
            <p:cNvCxnSpPr/>
            <p:nvPr/>
          </p:nvCxnSpPr>
          <p:spPr bwMode="auto">
            <a:xfrm>
              <a:off x="1115616" y="4146108"/>
              <a:ext cx="930974" cy="158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0" name="直線矢印コネクタ 9"/>
            <p:cNvCxnSpPr/>
            <p:nvPr/>
          </p:nvCxnSpPr>
          <p:spPr bwMode="auto">
            <a:xfrm>
              <a:off x="3618226" y="4144520"/>
              <a:ext cx="1025782" cy="158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 name="直線矢印コネクタ 10"/>
            <p:cNvCxnSpPr/>
            <p:nvPr/>
          </p:nvCxnSpPr>
          <p:spPr bwMode="auto">
            <a:xfrm>
              <a:off x="1403648" y="4644586"/>
              <a:ext cx="642942"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2" name="直線矢印コネクタ 11"/>
            <p:cNvCxnSpPr/>
            <p:nvPr/>
          </p:nvCxnSpPr>
          <p:spPr bwMode="auto">
            <a:xfrm>
              <a:off x="3618226" y="4644586"/>
              <a:ext cx="642942"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3" name="直線矢印コネクタ 12"/>
            <p:cNvCxnSpPr/>
            <p:nvPr/>
          </p:nvCxnSpPr>
          <p:spPr bwMode="auto">
            <a:xfrm>
              <a:off x="1403648" y="6073346"/>
              <a:ext cx="642942"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4" name="直線矢印コネクタ 13"/>
            <p:cNvCxnSpPr/>
            <p:nvPr/>
          </p:nvCxnSpPr>
          <p:spPr bwMode="auto">
            <a:xfrm>
              <a:off x="3618226" y="6073346"/>
              <a:ext cx="642942" cy="1588"/>
            </a:xfrm>
            <a:prstGeom prst="straightConnector1">
              <a:avLst/>
            </a:prstGeom>
            <a:solidFill>
              <a:schemeClr val="accent1"/>
            </a:solidFill>
            <a:ln w="25400" cap="flat" cmpd="sng" algn="ctr">
              <a:solidFill>
                <a:schemeClr val="tx1"/>
              </a:solidFill>
              <a:prstDash val="solid"/>
              <a:round/>
              <a:headEnd type="triangle" w="med" len="med"/>
              <a:tailEnd type="none"/>
            </a:ln>
            <a:effectLst/>
          </p:spPr>
        </p:cxnSp>
        <p:cxnSp>
          <p:nvCxnSpPr>
            <p:cNvPr id="15" name="直線矢印コネクタ 14"/>
            <p:cNvCxnSpPr/>
            <p:nvPr/>
          </p:nvCxnSpPr>
          <p:spPr bwMode="auto">
            <a:xfrm rot="5400000" flipH="1" flipV="1">
              <a:off x="702091" y="5358966"/>
              <a:ext cx="1428760"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16" name="直線矢印コネクタ 15"/>
            <p:cNvCxnSpPr/>
            <p:nvPr/>
          </p:nvCxnSpPr>
          <p:spPr bwMode="auto">
            <a:xfrm rot="5400000" flipH="1" flipV="1">
              <a:off x="3547582" y="5358172"/>
              <a:ext cx="1428760"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3" name="直線矢印コネクタ 22"/>
            <p:cNvCxnSpPr/>
            <p:nvPr/>
          </p:nvCxnSpPr>
          <p:spPr bwMode="auto">
            <a:xfrm rot="5400000" flipH="1" flipV="1">
              <a:off x="-502976"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5" name="直線矢印コネクタ 24"/>
            <p:cNvCxnSpPr/>
            <p:nvPr/>
          </p:nvCxnSpPr>
          <p:spPr bwMode="auto">
            <a:xfrm rot="5400000" flipH="1" flipV="1">
              <a:off x="-575778"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6" name="直線矢印コネクタ 25"/>
            <p:cNvCxnSpPr/>
            <p:nvPr/>
          </p:nvCxnSpPr>
          <p:spPr bwMode="auto">
            <a:xfrm rot="5400000" flipH="1" flipV="1">
              <a:off x="3313629"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27" name="直線矢印コネクタ 26"/>
            <p:cNvCxnSpPr/>
            <p:nvPr/>
          </p:nvCxnSpPr>
          <p:spPr bwMode="auto">
            <a:xfrm rot="5400000" flipH="1" flipV="1">
              <a:off x="3240827" y="5193196"/>
              <a:ext cx="2952328" cy="158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pic>
          <p:nvPicPr>
            <p:cNvPr id="32" name="図 31" descr="txp_fig"/>
            <p:cNvPicPr>
              <a:picLocks noChangeAspect="1"/>
            </p:cNvPicPr>
            <p:nvPr>
              <p:custDataLst>
                <p:tags r:id="rId2"/>
              </p:custDataLst>
            </p:nvPr>
          </p:nvPicPr>
          <p:blipFill>
            <a:blip r:embed="rId12" cstate="print">
              <a:clrChange>
                <a:clrFrom>
                  <a:srgbClr val="FFFFFF"/>
                </a:clrFrom>
                <a:clrTo>
                  <a:srgbClr val="FFFFFF">
                    <a:alpha val="0"/>
                  </a:srgbClr>
                </a:clrTo>
              </a:clrChange>
            </a:blip>
            <a:stretch>
              <a:fillRect/>
            </a:stretch>
          </p:blipFill>
          <p:spPr bwMode="auto">
            <a:xfrm>
              <a:off x="4948082" y="5157192"/>
              <a:ext cx="499571" cy="251663"/>
            </a:xfrm>
            <a:prstGeom prst="rect">
              <a:avLst/>
            </a:prstGeom>
            <a:noFill/>
            <a:ln w="38100" cap="flat" cmpd="sng" algn="ctr">
              <a:noFill/>
              <a:prstDash val="solid"/>
              <a:round/>
              <a:headEnd type="none" w="med" len="med"/>
              <a:tailEnd type="none" w="med" len="med"/>
            </a:ln>
            <a:effectLst/>
          </p:spPr>
        </p:pic>
        <p:pic>
          <p:nvPicPr>
            <p:cNvPr id="34" name="図 33" descr="txp_fig"/>
            <p:cNvPicPr>
              <a:picLocks noChangeAspect="1"/>
            </p:cNvPicPr>
            <p:nvPr>
              <p:custDataLst>
                <p:tags r:id="rId3"/>
              </p:custDataLst>
            </p:nvPr>
          </p:nvPicPr>
          <p:blipFill>
            <a:blip r:embed="rId13" cstate="print">
              <a:clrChange>
                <a:clrFrom>
                  <a:srgbClr val="FFFFFF"/>
                </a:clrFrom>
                <a:clrTo>
                  <a:srgbClr val="FFFFFF">
                    <a:alpha val="0"/>
                  </a:srgbClr>
                </a:clrTo>
              </a:clrChange>
            </a:blip>
            <a:stretch>
              <a:fillRect/>
            </a:stretch>
          </p:blipFill>
          <p:spPr bwMode="auto">
            <a:xfrm>
              <a:off x="1475656" y="3861048"/>
              <a:ext cx="329718" cy="217313"/>
            </a:xfrm>
            <a:prstGeom prst="rect">
              <a:avLst/>
            </a:prstGeom>
            <a:noFill/>
            <a:ln/>
            <a:effectLst/>
          </p:spPr>
        </p:pic>
        <p:pic>
          <p:nvPicPr>
            <p:cNvPr id="38" name="図 37" descr="txp_fig"/>
            <p:cNvPicPr>
              <a:picLocks noChangeAspect="1"/>
            </p:cNvPicPr>
            <p:nvPr>
              <p:custDataLst>
                <p:tags r:id="rId4"/>
              </p:custDataLst>
            </p:nvPr>
          </p:nvPicPr>
          <p:blipFill>
            <a:blip r:embed="rId14" cstate="print">
              <a:clrChange>
                <a:clrFrom>
                  <a:srgbClr val="FFFFFF"/>
                </a:clrFrom>
                <a:clrTo>
                  <a:srgbClr val="FFFFFF">
                    <a:alpha val="0"/>
                  </a:srgbClr>
                </a:clrTo>
              </a:clrChange>
            </a:blip>
            <a:stretch>
              <a:fillRect/>
            </a:stretch>
          </p:blipFill>
          <p:spPr bwMode="auto">
            <a:xfrm>
              <a:off x="1475656" y="4869160"/>
              <a:ext cx="331603" cy="218556"/>
            </a:xfrm>
            <a:prstGeom prst="rect">
              <a:avLst/>
            </a:prstGeom>
            <a:noFill/>
            <a:ln/>
            <a:effectLst/>
          </p:spPr>
        </p:pic>
        <p:pic>
          <p:nvPicPr>
            <p:cNvPr id="39" name="図 38" descr="txp_fig"/>
            <p:cNvPicPr>
              <a:picLocks noChangeAspect="1"/>
            </p:cNvPicPr>
            <p:nvPr>
              <p:custDataLst>
                <p:tags r:id="rId5"/>
              </p:custDataLst>
            </p:nvPr>
          </p:nvPicPr>
          <p:blipFill>
            <a:blip r:embed="rId15" cstate="print">
              <a:clrChange>
                <a:clrFrom>
                  <a:srgbClr val="FFFFFF"/>
                </a:clrFrom>
                <a:clrTo>
                  <a:srgbClr val="FFFFFF">
                    <a:alpha val="0"/>
                  </a:srgbClr>
                </a:clrTo>
              </a:clrChange>
            </a:blip>
            <a:stretch>
              <a:fillRect/>
            </a:stretch>
          </p:blipFill>
          <p:spPr bwMode="auto">
            <a:xfrm>
              <a:off x="3779912" y="3861048"/>
              <a:ext cx="297688" cy="218556"/>
            </a:xfrm>
            <a:prstGeom prst="rect">
              <a:avLst/>
            </a:prstGeom>
            <a:noFill/>
            <a:ln/>
            <a:effectLst/>
          </p:spPr>
        </p:pic>
        <p:pic>
          <p:nvPicPr>
            <p:cNvPr id="41" name="図 40" descr="txp_fig"/>
            <p:cNvPicPr>
              <a:picLocks noChangeAspect="1"/>
            </p:cNvPicPr>
            <p:nvPr>
              <p:custDataLst>
                <p:tags r:id="rId6"/>
              </p:custDataLst>
            </p:nvPr>
          </p:nvPicPr>
          <p:blipFill>
            <a:blip r:embed="rId16" cstate="print">
              <a:clrChange>
                <a:clrFrom>
                  <a:srgbClr val="FFFFFF"/>
                </a:clrFrom>
                <a:clrTo>
                  <a:srgbClr val="FFFFFF">
                    <a:alpha val="0"/>
                  </a:srgbClr>
                </a:clrTo>
              </a:clrChange>
            </a:blip>
            <a:stretch>
              <a:fillRect/>
            </a:stretch>
          </p:blipFill>
          <p:spPr bwMode="auto">
            <a:xfrm>
              <a:off x="2411760" y="4221088"/>
              <a:ext cx="797178" cy="312103"/>
            </a:xfrm>
            <a:prstGeom prst="rect">
              <a:avLst/>
            </a:prstGeom>
            <a:noFill/>
            <a:ln/>
            <a:effectLst/>
          </p:spPr>
        </p:pic>
        <p:pic>
          <p:nvPicPr>
            <p:cNvPr id="43" name="図 42" descr="txp_fig"/>
            <p:cNvPicPr>
              <a:picLocks noChangeAspect="1"/>
            </p:cNvPicPr>
            <p:nvPr>
              <p:custDataLst>
                <p:tags r:id="rId7"/>
              </p:custDataLst>
            </p:nvPr>
          </p:nvPicPr>
          <p:blipFill>
            <a:blip r:embed="rId17" cstate="print">
              <a:clrChange>
                <a:clrFrom>
                  <a:srgbClr val="FFFFFF"/>
                </a:clrFrom>
                <a:clrTo>
                  <a:srgbClr val="FFFFFF">
                    <a:alpha val="0"/>
                  </a:srgbClr>
                </a:clrTo>
              </a:clrChange>
            </a:blip>
            <a:stretch>
              <a:fillRect/>
            </a:stretch>
          </p:blipFill>
          <p:spPr bwMode="auto">
            <a:xfrm>
              <a:off x="2267744" y="5949280"/>
              <a:ext cx="1046650" cy="311369"/>
            </a:xfrm>
            <a:prstGeom prst="rect">
              <a:avLst/>
            </a:prstGeom>
            <a:noFill/>
            <a:ln/>
            <a:effectLst/>
          </p:spPr>
        </p:pic>
        <p:pic>
          <p:nvPicPr>
            <p:cNvPr id="45" name="図 44" descr="txp_fig"/>
            <p:cNvPicPr>
              <a:picLocks noChangeAspect="1"/>
            </p:cNvPicPr>
            <p:nvPr>
              <p:custDataLst>
                <p:tags r:id="rId8"/>
              </p:custDataLst>
            </p:nvPr>
          </p:nvPicPr>
          <p:blipFill>
            <a:blip r:embed="rId18" cstate="print">
              <a:clrChange>
                <a:clrFrom>
                  <a:srgbClr val="FFFFFF"/>
                </a:clrFrom>
                <a:clrTo>
                  <a:srgbClr val="FFFFFF">
                    <a:alpha val="0"/>
                  </a:srgbClr>
                </a:clrTo>
              </a:clrChange>
            </a:blip>
            <a:stretch>
              <a:fillRect/>
            </a:stretch>
          </p:blipFill>
          <p:spPr bwMode="auto">
            <a:xfrm>
              <a:off x="3763304" y="4829235"/>
              <a:ext cx="330904" cy="218095"/>
            </a:xfrm>
            <a:prstGeom prst="rect">
              <a:avLst/>
            </a:prstGeom>
            <a:noFill/>
            <a:ln/>
            <a:effectLst/>
          </p:spPr>
        </p:pic>
        <p:pic>
          <p:nvPicPr>
            <p:cNvPr id="47" name="図 46" descr="txp_fig"/>
            <p:cNvPicPr>
              <a:picLocks noChangeAspect="1"/>
            </p:cNvPicPr>
            <p:nvPr>
              <p:custDataLst>
                <p:tags r:id="rId9"/>
              </p:custDataLst>
            </p:nvPr>
          </p:nvPicPr>
          <p:blipFill>
            <a:blip r:embed="rId19" cstate="print">
              <a:clrChange>
                <a:clrFrom>
                  <a:srgbClr val="FFFFFF"/>
                </a:clrFrom>
                <a:clrTo>
                  <a:srgbClr val="FFFFFF">
                    <a:alpha val="0"/>
                  </a:srgbClr>
                </a:clrTo>
              </a:clrChange>
            </a:blip>
            <a:stretch>
              <a:fillRect/>
            </a:stretch>
          </p:blipFill>
          <p:spPr bwMode="auto">
            <a:xfrm>
              <a:off x="4825989" y="6485600"/>
              <a:ext cx="310984" cy="157365"/>
            </a:xfrm>
            <a:prstGeom prst="rect">
              <a:avLst/>
            </a:prstGeom>
            <a:noFill/>
            <a:ln/>
            <a:effectLst/>
          </p:spPr>
        </p:pic>
      </p:grpSp>
      <p:sp>
        <p:nvSpPr>
          <p:cNvPr id="30" name="タイトル 1"/>
          <p:cNvSpPr txBox="1">
            <a:spLocks/>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b="0" i="0" u="none" strike="noStrike" kern="0" cap="none" spc="0" normalizeH="0" baseline="0" noProof="0" dirty="0" smtClean="0">
                <a:ln>
                  <a:noFill/>
                </a:ln>
                <a:solidFill>
                  <a:schemeClr val="tx1"/>
                </a:solidFill>
                <a:effectLst/>
                <a:uLnTx/>
                <a:uFillTx/>
                <a:latin typeface="+mn-lt"/>
                <a:ea typeface="+mn-ea"/>
                <a:cs typeface="+mn-cs"/>
              </a:rPr>
              <a:t>Design Specification</a:t>
            </a:r>
            <a:endParaRPr kumimoji="1" lang="ja-JP" altLang="en-US" sz="3800" b="0" i="0" u="none" strike="noStrike" kern="0" cap="none" spc="0" normalizeH="0" baseline="0" noProof="0" dirty="0">
              <a:ln>
                <a:noFill/>
              </a:ln>
              <a:solidFill>
                <a:schemeClr val="tx1"/>
              </a:solidFill>
              <a:effectLst/>
              <a:uLnTx/>
              <a:uFillTx/>
              <a:latin typeface="+mn-lt"/>
              <a:ea typeface="+mn-ea"/>
              <a:cs typeface="+mn-cs"/>
            </a:endParaRPr>
          </a:p>
        </p:txBody>
      </p:sp>
      <p:sp>
        <p:nvSpPr>
          <p:cNvPr id="29"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31" name="円/楕円 30"/>
          <p:cNvSpPr/>
          <p:nvPr/>
        </p:nvSpPr>
        <p:spPr>
          <a:xfrm>
            <a:off x="1115616" y="2924944"/>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5207586" y="5097750"/>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AC2A0C58-2A36-44EE-8B7B-7AF74A2FCF56}" type="slidenum">
              <a:rPr lang="en-US" altLang="ja-JP"/>
              <a:pPr>
                <a:defRPr/>
              </a:pPr>
              <a:t>39</a:t>
            </a:fld>
            <a:r>
              <a:rPr lang="en-US" altLang="ja-JP"/>
              <a:t>]</a:t>
            </a:r>
          </a:p>
        </p:txBody>
      </p:sp>
      <p:pic>
        <p:nvPicPr>
          <p:cNvPr id="10" name="図 9" descr="txp_fig"/>
          <p:cNvPicPr>
            <a:picLocks noChangeAspect="1"/>
          </p:cNvPicPr>
          <p:nvPr>
            <p:custDataLst>
              <p:tags r:id="rId1"/>
            </p:custDataLst>
          </p:nvPr>
        </p:nvPicPr>
        <p:blipFill>
          <a:blip r:embed="rId5" cstate="print">
            <a:clrChange>
              <a:clrFrom>
                <a:srgbClr val="FFFFFF"/>
              </a:clrFrom>
              <a:clrTo>
                <a:srgbClr val="FFFFFF">
                  <a:alpha val="0"/>
                </a:srgbClr>
              </a:clrTo>
            </a:clrChange>
          </a:blip>
          <a:stretch>
            <a:fillRect/>
          </a:stretch>
        </p:blipFill>
        <p:spPr bwMode="auto">
          <a:xfrm>
            <a:off x="284736" y="975910"/>
            <a:ext cx="7311600" cy="5395766"/>
          </a:xfrm>
          <a:prstGeom prst="rect">
            <a:avLst/>
          </a:prstGeom>
          <a:noFill/>
          <a:ln/>
          <a:effectLst/>
        </p:spPr>
      </p:pic>
      <p:pic>
        <p:nvPicPr>
          <p:cNvPr id="8" name="図 7" descr="txp_fig"/>
          <p:cNvPicPr>
            <a:picLocks noChangeAspect="1"/>
          </p:cNvPicPr>
          <p:nvPr>
            <p:custDataLst>
              <p:tags r:id="rId2"/>
            </p:custDataLst>
          </p:nvPr>
        </p:nvPicPr>
        <p:blipFill>
          <a:blip r:embed="rId6" cstate="print">
            <a:clrChange>
              <a:clrFrom>
                <a:srgbClr val="FFFFFF"/>
              </a:clrFrom>
              <a:clrTo>
                <a:srgbClr val="FFFFFF">
                  <a:alpha val="0"/>
                </a:srgbClr>
              </a:clrTo>
            </a:clrChange>
          </a:blip>
          <a:stretch>
            <a:fillRect/>
          </a:stretch>
        </p:blipFill>
        <p:spPr bwMode="auto">
          <a:xfrm>
            <a:off x="4499992" y="3140968"/>
            <a:ext cx="4398476" cy="1190706"/>
          </a:xfrm>
          <a:prstGeom prst="rect">
            <a:avLst/>
          </a:prstGeom>
          <a:noFill/>
          <a:ln w="38100" cap="flat" cmpd="sng" algn="ctr">
            <a:solidFill>
              <a:srgbClr val="0000FF"/>
            </a:solidFill>
            <a:prstDash val="solid"/>
            <a:round/>
            <a:headEnd type="none" w="med" len="med"/>
            <a:tailEnd type="none" w="med" len="med"/>
          </a:ln>
          <a:effectLst/>
        </p:spPr>
      </p:pic>
      <p:sp>
        <p:nvSpPr>
          <p:cNvPr id="7" name="タイトル 1"/>
          <p:cNvSpPr>
            <a:spLocks noGrp="1"/>
          </p:cNvSpPr>
          <p:nvPr>
            <p:ph type="title"/>
          </p:nvPr>
        </p:nvSpPr>
        <p:spPr>
          <a:xfrm>
            <a:off x="315913" y="55563"/>
            <a:ext cx="8577262" cy="681037"/>
          </a:xfrm>
        </p:spPr>
        <p:txBody>
          <a:bodyPr/>
          <a:lstStyle/>
          <a:p>
            <a:r>
              <a:rPr lang="en-US" altLang="ja-JP" dirty="0" smtClean="0"/>
              <a:t>CLPS by LPV SF</a:t>
            </a:r>
            <a:endParaRPr kumimoji="1" lang="ja-JP" altLang="en-US" dirty="0"/>
          </a:p>
        </p:txBody>
      </p:sp>
      <p:sp>
        <p:nvSpPr>
          <p:cNvPr id="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cxnSp>
        <p:nvCxnSpPr>
          <p:cNvPr id="9" name="AutoShape 41"/>
          <p:cNvCxnSpPr>
            <a:cxnSpLocks noChangeShapeType="1"/>
          </p:cNvCxnSpPr>
          <p:nvPr/>
        </p:nvCxnSpPr>
        <p:spPr bwMode="auto">
          <a:xfrm rot="5400000">
            <a:off x="6596473" y="3712581"/>
            <a:ext cx="576064" cy="8903"/>
          </a:xfrm>
          <a:prstGeom prst="curvedConnector3">
            <a:avLst>
              <a:gd name="adj1" fmla="val 50000"/>
            </a:avLst>
          </a:prstGeom>
          <a:noFill/>
          <a:ln w="38100">
            <a:solidFill>
              <a:srgbClr val="0000FF"/>
            </a:solidFill>
            <a:round/>
            <a:headEnd type="arrow"/>
            <a:tailEnd type="arrow" w="med" len="med"/>
          </a:ln>
          <a:effectLst/>
        </p:spPr>
      </p:cxnSp>
      <p:cxnSp>
        <p:nvCxnSpPr>
          <p:cNvPr id="16" name="AutoShape 41"/>
          <p:cNvCxnSpPr>
            <a:cxnSpLocks noChangeShapeType="1"/>
          </p:cNvCxnSpPr>
          <p:nvPr/>
        </p:nvCxnSpPr>
        <p:spPr bwMode="auto">
          <a:xfrm rot="5400000">
            <a:off x="8392875" y="3712582"/>
            <a:ext cx="576064" cy="8903"/>
          </a:xfrm>
          <a:prstGeom prst="curvedConnector3">
            <a:avLst>
              <a:gd name="adj1" fmla="val 50000"/>
            </a:avLst>
          </a:prstGeom>
          <a:noFill/>
          <a:ln w="38100">
            <a:solidFill>
              <a:srgbClr val="0000FF"/>
            </a:solidFill>
            <a:round/>
            <a:headEnd type="arrow"/>
            <a:tailEnd type="arrow" w="med" len="med"/>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Inverted Pendulum (IP)</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4</a:t>
            </a:fld>
            <a:r>
              <a:rPr lang="en-US" altLang="ja-JP" smtClean="0"/>
              <a:t>]</a:t>
            </a:r>
            <a:endParaRPr lang="en-US" altLang="ja-JP"/>
          </a:p>
        </p:txBody>
      </p:sp>
      <p:pic>
        <p:nvPicPr>
          <p:cNvPr id="8" name="pend1.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421CD227-E2BE-4D20-A5D8-64F340433903}" type="slidenum">
              <a:rPr lang="en-US" altLang="ja-JP"/>
              <a:pPr>
                <a:defRPr/>
              </a:pPr>
              <a:t>40</a:t>
            </a:fld>
            <a:r>
              <a:rPr lang="en-US" altLang="ja-JP"/>
              <a:t>]</a:t>
            </a:r>
          </a:p>
        </p:txBody>
      </p:sp>
      <p:pic>
        <p:nvPicPr>
          <p:cNvPr id="7" name="図 6"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321642" y="980728"/>
            <a:ext cx="5953004" cy="3906190"/>
          </a:xfrm>
          <a:prstGeom prst="rect">
            <a:avLst/>
          </a:prstGeom>
          <a:noFill/>
          <a:ln/>
          <a:effectLst/>
        </p:spPr>
      </p:pic>
      <p:sp>
        <p:nvSpPr>
          <p:cNvPr id="5" name="タイトル 1"/>
          <p:cNvSpPr>
            <a:spLocks noGrp="1"/>
          </p:cNvSpPr>
          <p:nvPr>
            <p:ph type="title"/>
          </p:nvPr>
        </p:nvSpPr>
        <p:spPr>
          <a:xfrm>
            <a:off x="315913" y="55563"/>
            <a:ext cx="8577262" cy="681037"/>
          </a:xfrm>
        </p:spPr>
        <p:txBody>
          <a:bodyPr/>
          <a:lstStyle/>
          <a:p>
            <a:r>
              <a:rPr lang="en-US" altLang="ja-JP" dirty="0" smtClean="0"/>
              <a:t>LMI-Based Design of LPV SF</a:t>
            </a:r>
            <a:endParaRPr kumimoji="1" lang="ja-JP" altLang="en-US" dirty="0"/>
          </a:p>
        </p:txBody>
      </p:sp>
      <p:sp>
        <p:nvSpPr>
          <p:cNvPr id="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8" name="円/楕円 7"/>
          <p:cNvSpPr/>
          <p:nvPr/>
        </p:nvSpPr>
        <p:spPr>
          <a:xfrm>
            <a:off x="2111202" y="1052776"/>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421CD227-E2BE-4D20-A5D8-64F340433903}" type="slidenum">
              <a:rPr lang="en-US" altLang="ja-JP"/>
              <a:pPr>
                <a:defRPr/>
              </a:pPr>
              <a:t>41</a:t>
            </a:fld>
            <a:r>
              <a:rPr lang="en-US" altLang="ja-JP"/>
              <a:t>]</a:t>
            </a:r>
          </a:p>
        </p:txBody>
      </p:sp>
      <p:pic>
        <p:nvPicPr>
          <p:cNvPr id="16" name="図 15" descr="txp_fig"/>
          <p:cNvPicPr>
            <a:picLocks noChangeAspect="1"/>
          </p:cNvPicPr>
          <p:nvPr>
            <p:custDataLst>
              <p:tags r:id="rId1"/>
            </p:custDataLst>
          </p:nvPr>
        </p:nvPicPr>
        <p:blipFill>
          <a:blip r:embed="rId9" cstate="print">
            <a:clrChange>
              <a:clrFrom>
                <a:srgbClr val="FFFFFF"/>
              </a:clrFrom>
              <a:clrTo>
                <a:srgbClr val="FFFFFF">
                  <a:alpha val="0"/>
                </a:srgbClr>
              </a:clrTo>
            </a:clrChange>
          </a:blip>
          <a:stretch>
            <a:fillRect/>
          </a:stretch>
        </p:blipFill>
        <p:spPr bwMode="auto">
          <a:xfrm>
            <a:off x="251499" y="980728"/>
            <a:ext cx="6178696" cy="5384828"/>
          </a:xfrm>
          <a:prstGeom prst="rect">
            <a:avLst/>
          </a:prstGeom>
          <a:noFill/>
          <a:ln/>
          <a:effectLst/>
        </p:spPr>
      </p:pic>
      <p:grpSp>
        <p:nvGrpSpPr>
          <p:cNvPr id="2" name="グループ化 8"/>
          <p:cNvGrpSpPr/>
          <p:nvPr/>
        </p:nvGrpSpPr>
        <p:grpSpPr>
          <a:xfrm>
            <a:off x="6115890" y="1087173"/>
            <a:ext cx="2674832" cy="2736000"/>
            <a:chOff x="2028321" y="3836272"/>
            <a:chExt cx="2674832" cy="2736000"/>
          </a:xfrm>
        </p:grpSpPr>
        <p:sp>
          <p:nvSpPr>
            <p:cNvPr id="18" name="パイ 17"/>
            <p:cNvSpPr/>
            <p:nvPr/>
          </p:nvSpPr>
          <p:spPr bwMode="auto">
            <a:xfrm>
              <a:off x="2428860" y="4357694"/>
              <a:ext cx="2071702" cy="1857388"/>
            </a:xfrm>
            <a:prstGeom prst="pie">
              <a:avLst>
                <a:gd name="adj1" fmla="val 8336714"/>
                <a:gd name="adj2" fmla="val 13248303"/>
              </a:avLst>
            </a:prstGeom>
            <a:solidFill>
              <a:srgbClr val="FF0000">
                <a:alpha val="50000"/>
              </a:srgbClr>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19" name="二等辺三角形 18"/>
            <p:cNvSpPr/>
            <p:nvPr/>
          </p:nvSpPr>
          <p:spPr bwMode="auto">
            <a:xfrm rot="5400000">
              <a:off x="3143240" y="5155235"/>
              <a:ext cx="416048" cy="273172"/>
            </a:xfrm>
            <a:prstGeom prst="triangle">
              <a:avLst/>
            </a:prstGeom>
            <a:solidFill>
              <a:schemeClr val="bg1"/>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pic>
          <p:nvPicPr>
            <p:cNvPr id="20" name="図 19" descr="txp_fig"/>
            <p:cNvPicPr>
              <a:picLocks noChangeAspect="1"/>
            </p:cNvPicPr>
            <p:nvPr>
              <p:custDataLst>
                <p:tags r:id="rId2"/>
              </p:custDataLst>
            </p:nvPr>
          </p:nvPicPr>
          <p:blipFill>
            <a:blip r:embed="rId10" cstate="print">
              <a:clrChange>
                <a:clrFrom>
                  <a:srgbClr val="FFFFFF"/>
                </a:clrFrom>
                <a:clrTo>
                  <a:srgbClr val="FFFFFF">
                    <a:alpha val="0"/>
                  </a:srgbClr>
                </a:clrTo>
              </a:clrChange>
            </a:blip>
            <a:stretch>
              <a:fillRect/>
            </a:stretch>
          </p:blipFill>
          <p:spPr bwMode="auto">
            <a:xfrm>
              <a:off x="2940649" y="5025182"/>
              <a:ext cx="126043" cy="205649"/>
            </a:xfrm>
            <a:prstGeom prst="rect">
              <a:avLst/>
            </a:prstGeom>
            <a:noFill/>
            <a:ln/>
            <a:effectLst/>
          </p:spPr>
        </p:pic>
        <p:cxnSp>
          <p:nvCxnSpPr>
            <p:cNvPr id="21" name="直線矢印コネクタ 20"/>
            <p:cNvCxnSpPr/>
            <p:nvPr/>
          </p:nvCxnSpPr>
          <p:spPr bwMode="auto">
            <a:xfrm>
              <a:off x="2111153" y="5286388"/>
              <a:ext cx="2592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直線矢印コネクタ 21"/>
            <p:cNvCxnSpPr/>
            <p:nvPr/>
          </p:nvCxnSpPr>
          <p:spPr bwMode="auto">
            <a:xfrm rot="5400000" flipH="1" flipV="1">
              <a:off x="2120706" y="5204272"/>
              <a:ext cx="27360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3" name="図 22" descr="txp_fig.png"/>
            <p:cNvPicPr>
              <a:picLocks noChangeAspect="1"/>
            </p:cNvPicPr>
            <p:nvPr>
              <p:custDataLst>
                <p:tags r:id="rId3"/>
              </p:custDataLst>
            </p:nvPr>
          </p:nvPicPr>
          <p:blipFill>
            <a:blip r:embed="rId11" cstate="print">
              <a:clrChange>
                <a:clrFrom>
                  <a:srgbClr val="FFFFFF"/>
                </a:clrFrom>
                <a:clrTo>
                  <a:srgbClr val="FFFFFF">
                    <a:alpha val="0"/>
                  </a:srgbClr>
                </a:clrTo>
              </a:clrChange>
            </a:blip>
            <a:stretch>
              <a:fillRect/>
            </a:stretch>
          </p:blipFill>
          <p:spPr bwMode="auto">
            <a:xfrm>
              <a:off x="4299686" y="5429263"/>
              <a:ext cx="376373" cy="209900"/>
            </a:xfrm>
            <a:prstGeom prst="rect">
              <a:avLst/>
            </a:prstGeom>
            <a:noFill/>
            <a:ln/>
            <a:effectLst/>
          </p:spPr>
        </p:pic>
        <p:pic>
          <p:nvPicPr>
            <p:cNvPr id="24" name="図 23" descr="txp_fig.png"/>
            <p:cNvPicPr>
              <a:picLocks noChangeAspect="1"/>
            </p:cNvPicPr>
            <p:nvPr>
              <p:custDataLst>
                <p:tags r:id="rId4"/>
              </p:custDataLst>
            </p:nvPr>
          </p:nvPicPr>
          <p:blipFill>
            <a:blip r:embed="rId12" cstate="print">
              <a:clrChange>
                <a:clrFrom>
                  <a:srgbClr val="FFFFFF"/>
                </a:clrFrom>
                <a:clrTo>
                  <a:srgbClr val="FFFFFF">
                    <a:alpha val="0"/>
                  </a:srgbClr>
                </a:clrTo>
              </a:clrChange>
            </a:blip>
            <a:stretch>
              <a:fillRect/>
            </a:stretch>
          </p:blipFill>
          <p:spPr bwMode="auto">
            <a:xfrm>
              <a:off x="2996167" y="3863723"/>
              <a:ext cx="361319" cy="209564"/>
            </a:xfrm>
            <a:prstGeom prst="rect">
              <a:avLst/>
            </a:prstGeom>
            <a:noFill/>
            <a:ln/>
            <a:effectLst/>
          </p:spPr>
        </p:pic>
        <p:pic>
          <p:nvPicPr>
            <p:cNvPr id="25" name="図 24" descr="txp_fig"/>
            <p:cNvPicPr>
              <a:picLocks noChangeAspect="1"/>
            </p:cNvPicPr>
            <p:nvPr>
              <p:custDataLst>
                <p:tags r:id="rId5"/>
              </p:custDataLst>
            </p:nvPr>
          </p:nvPicPr>
          <p:blipFill>
            <a:blip r:embed="rId13" cstate="print">
              <a:clrChange>
                <a:clrFrom>
                  <a:srgbClr val="FFFFFF"/>
                </a:clrFrom>
                <a:clrTo>
                  <a:srgbClr val="FFFFFF">
                    <a:alpha val="0"/>
                  </a:srgbClr>
                </a:clrTo>
              </a:clrChange>
            </a:blip>
            <a:stretch>
              <a:fillRect/>
            </a:stretch>
          </p:blipFill>
          <p:spPr bwMode="auto">
            <a:xfrm>
              <a:off x="3009633" y="5572140"/>
              <a:ext cx="393255" cy="141168"/>
            </a:xfrm>
            <a:prstGeom prst="rect">
              <a:avLst/>
            </a:prstGeom>
            <a:noFill/>
            <a:ln/>
            <a:effectLst/>
          </p:spPr>
        </p:pic>
        <p:pic>
          <p:nvPicPr>
            <p:cNvPr id="26" name="図 25" descr="txp_fig"/>
            <p:cNvPicPr>
              <a:picLocks noChangeAspect="1"/>
            </p:cNvPicPr>
            <p:nvPr>
              <p:custDataLst>
                <p:tags r:id="rId6"/>
              </p:custDataLst>
            </p:nvPr>
          </p:nvPicPr>
          <p:blipFill>
            <a:blip r:embed="rId14" cstate="print">
              <a:clrChange>
                <a:clrFrom>
                  <a:srgbClr val="FFFFFF"/>
                </a:clrFrom>
                <a:clrTo>
                  <a:srgbClr val="FFFFFF">
                    <a:alpha val="0"/>
                  </a:srgbClr>
                </a:clrTo>
              </a:clrChange>
            </a:blip>
            <a:stretch>
              <a:fillRect/>
            </a:stretch>
          </p:blipFill>
          <p:spPr bwMode="auto">
            <a:xfrm>
              <a:off x="2028321" y="5357826"/>
              <a:ext cx="337076" cy="141571"/>
            </a:xfrm>
            <a:prstGeom prst="rect">
              <a:avLst/>
            </a:prstGeom>
            <a:noFill/>
            <a:ln/>
            <a:effectLst/>
          </p:spPr>
        </p:pic>
      </p:grpSp>
      <p:sp>
        <p:nvSpPr>
          <p:cNvPr id="15" name="タイトル 1"/>
          <p:cNvSpPr>
            <a:spLocks noGrp="1"/>
          </p:cNvSpPr>
          <p:nvPr>
            <p:ph type="title"/>
          </p:nvPr>
        </p:nvSpPr>
        <p:spPr>
          <a:xfrm>
            <a:off x="315913" y="55563"/>
            <a:ext cx="8577262" cy="681037"/>
          </a:xfrm>
        </p:spPr>
        <p:txBody>
          <a:bodyPr/>
          <a:lstStyle/>
          <a:p>
            <a:r>
              <a:rPr lang="en-US" altLang="ja-JP" dirty="0" smtClean="0"/>
              <a:t>LMIs for SF</a:t>
            </a:r>
            <a:endParaRPr kumimoji="1" lang="ja-JP" altLang="en-US" dirty="0"/>
          </a:p>
        </p:txBody>
      </p:sp>
      <p:sp>
        <p:nvSpPr>
          <p:cNvPr id="1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No Control</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0F90955-3900-4D32-8F90-E8D1184EBD59}" type="slidenum">
              <a:rPr lang="en-US" altLang="ja-JP" smtClean="0"/>
              <a:pPr>
                <a:defRPr/>
              </a:pPr>
              <a:t>42</a:t>
            </a:fld>
            <a:r>
              <a:rPr lang="en-US" altLang="ja-JP" smtClean="0"/>
              <a:t>]</a:t>
            </a:r>
            <a:endParaRPr lang="en-US" altLang="ja-JP"/>
          </a:p>
        </p:txBody>
      </p:sp>
      <p:pic>
        <p:nvPicPr>
          <p:cNvPr id="758786" name="Picture 2"/>
          <p:cNvPicPr>
            <a:picLocks noChangeAspect="1" noChangeArrowheads="1"/>
          </p:cNvPicPr>
          <p:nvPr/>
        </p:nvPicPr>
        <p:blipFill>
          <a:blip r:embed="rId2" cstate="print"/>
          <a:srcRect/>
          <a:stretch>
            <a:fillRect/>
          </a:stretch>
        </p:blipFill>
        <p:spPr bwMode="auto">
          <a:xfrm>
            <a:off x="0" y="836712"/>
            <a:ext cx="9144000" cy="6021288"/>
          </a:xfrm>
          <a:prstGeom prst="rect">
            <a:avLst/>
          </a:prstGeom>
          <a:noFill/>
          <a:ln w="9525">
            <a:solidFill>
              <a:schemeClr val="accent1"/>
            </a:solidFill>
            <a:miter lim="800000"/>
            <a:headEnd/>
            <a:tailEnd/>
          </a:ln>
          <a:effectLst/>
        </p:spPr>
      </p:pic>
      <p:sp>
        <p:nvSpPr>
          <p:cNvPr id="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6" name="Picture 7"/>
          <p:cNvPicPr>
            <a:picLocks noChangeAspect="1" noChangeArrowheads="1"/>
          </p:cNvPicPr>
          <p:nvPr/>
        </p:nvPicPr>
        <p:blipFill>
          <a:blip r:embed="rId3" cstate="print"/>
          <a:srcRect/>
          <a:stretch>
            <a:fillRect/>
          </a:stretch>
        </p:blipFill>
        <p:spPr bwMode="auto">
          <a:xfrm>
            <a:off x="6588224" y="4005064"/>
            <a:ext cx="2109232" cy="2016224"/>
          </a:xfrm>
          <a:prstGeom prst="rect">
            <a:avLst/>
          </a:prstGeom>
          <a:noFill/>
          <a:ln w="76200" algn="ctr">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857232"/>
            <a:ext cx="9144000" cy="6000768"/>
          </a:xfrm>
          <a:prstGeom prst="rect">
            <a:avLst/>
          </a:prstGeom>
          <a:noFill/>
          <a:ln w="9525">
            <a:noFill/>
            <a:miter lim="800000"/>
            <a:headEnd/>
            <a:tailEnd/>
          </a:ln>
          <a:effectLst/>
        </p:spPr>
      </p:pic>
      <p:sp>
        <p:nvSpPr>
          <p:cNvPr id="2" name="タイトル 1"/>
          <p:cNvSpPr>
            <a:spLocks noGrp="1"/>
          </p:cNvSpPr>
          <p:nvPr>
            <p:ph type="title"/>
          </p:nvPr>
        </p:nvSpPr>
        <p:spPr/>
        <p:txBody>
          <a:bodyPr/>
          <a:lstStyle/>
          <a:p>
            <a:r>
              <a:rPr kumimoji="1" lang="en-US" altLang="ja-JP" dirty="0" smtClean="0"/>
              <a:t>LTI Control (SF) </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0F90955-3900-4D32-8F90-E8D1184EBD59}" type="slidenum">
              <a:rPr lang="en-US" altLang="ja-JP" smtClean="0"/>
              <a:pPr>
                <a:defRPr/>
              </a:pPr>
              <a:t>43</a:t>
            </a:fld>
            <a:r>
              <a:rPr lang="en-US" altLang="ja-JP" smtClean="0"/>
              <a:t>]</a:t>
            </a:r>
            <a:endParaRPr lang="en-US" altLang="ja-JP"/>
          </a:p>
        </p:txBody>
      </p:sp>
      <p:sp>
        <p:nvSpPr>
          <p:cNvPr id="14" name="正方形/長方形 13"/>
          <p:cNvSpPr/>
          <p:nvPr/>
        </p:nvSpPr>
        <p:spPr bwMode="auto">
          <a:xfrm>
            <a:off x="5436096" y="4077072"/>
            <a:ext cx="2952328" cy="2232248"/>
          </a:xfrm>
          <a:prstGeom prst="rect">
            <a:avLst/>
          </a:prstGeom>
          <a:solidFill>
            <a:schemeClr val="bg1"/>
          </a:solidFill>
          <a:ln w="9525" cap="flat" cmpd="sng" algn="ctr">
            <a:solidFill>
              <a:schemeClr val="bg1">
                <a:lumMod val="7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grpSp>
        <p:nvGrpSpPr>
          <p:cNvPr id="3" name="Group 56"/>
          <p:cNvGrpSpPr>
            <a:grpSpLocks noChangeAspect="1"/>
          </p:cNvGrpSpPr>
          <p:nvPr/>
        </p:nvGrpSpPr>
        <p:grpSpPr bwMode="auto">
          <a:xfrm>
            <a:off x="5580112" y="4365104"/>
            <a:ext cx="2667000" cy="1724119"/>
            <a:chOff x="2350" y="7698"/>
            <a:chExt cx="7301" cy="4275"/>
          </a:xfrm>
        </p:grpSpPr>
        <p:sp>
          <p:nvSpPr>
            <p:cNvPr id="7" name="AutoShape 57"/>
            <p:cNvSpPr>
              <a:spLocks noChangeAspect="1" noChangeArrowheads="1" noTextEdit="1"/>
            </p:cNvSpPr>
            <p:nvPr/>
          </p:nvSpPr>
          <p:spPr bwMode="auto">
            <a:xfrm>
              <a:off x="2350" y="7698"/>
              <a:ext cx="7301" cy="4275"/>
            </a:xfrm>
            <a:prstGeom prst="rect">
              <a:avLst/>
            </a:prstGeom>
            <a:noFill/>
          </p:spPr>
          <p:txBody>
            <a:bodyPr/>
            <a:lstStyle/>
            <a:p>
              <a:endParaRPr lang="ja-JP" altLang="en-US"/>
            </a:p>
          </p:txBody>
        </p:sp>
        <p:sp>
          <p:nvSpPr>
            <p:cNvPr id="8" name="Line 58"/>
            <p:cNvSpPr>
              <a:spLocks noChangeShapeType="1"/>
            </p:cNvSpPr>
            <p:nvPr/>
          </p:nvSpPr>
          <p:spPr bwMode="auto">
            <a:xfrm>
              <a:off x="2779" y="8109"/>
              <a:ext cx="6443" cy="0"/>
            </a:xfrm>
            <a:prstGeom prst="line">
              <a:avLst/>
            </a:prstGeom>
            <a:noFill/>
            <a:ln w="38100">
              <a:solidFill>
                <a:srgbClr val="000000"/>
              </a:solidFill>
              <a:round/>
              <a:headEnd/>
              <a:tailEnd/>
            </a:ln>
          </p:spPr>
          <p:txBody>
            <a:bodyPr/>
            <a:lstStyle/>
            <a:p>
              <a:endParaRPr lang="ja-JP" altLang="en-US"/>
            </a:p>
          </p:txBody>
        </p:sp>
        <p:sp>
          <p:nvSpPr>
            <p:cNvPr id="9" name="Oval 59"/>
            <p:cNvSpPr>
              <a:spLocks noChangeArrowheads="1"/>
            </p:cNvSpPr>
            <p:nvPr/>
          </p:nvSpPr>
          <p:spPr bwMode="auto">
            <a:xfrm>
              <a:off x="2350" y="7698"/>
              <a:ext cx="859" cy="823"/>
            </a:xfrm>
            <a:prstGeom prst="ellipse">
              <a:avLst/>
            </a:prstGeom>
            <a:noFill/>
            <a:ln w="9525">
              <a:noFill/>
              <a:round/>
              <a:headEnd/>
              <a:tailEnd/>
            </a:ln>
          </p:spPr>
          <p:txBody>
            <a:bodyPr anchor="ctr"/>
            <a:lstStyle/>
            <a:p>
              <a:endParaRPr lang="ja-JP" altLang="en-US"/>
            </a:p>
          </p:txBody>
        </p:sp>
        <p:sp>
          <p:nvSpPr>
            <p:cNvPr id="10" name="Oval 60"/>
            <p:cNvSpPr>
              <a:spLocks noChangeArrowheads="1"/>
            </p:cNvSpPr>
            <p:nvPr/>
          </p:nvSpPr>
          <p:spPr bwMode="auto">
            <a:xfrm>
              <a:off x="8792" y="7698"/>
              <a:ext cx="859" cy="823"/>
            </a:xfrm>
            <a:prstGeom prst="ellipse">
              <a:avLst/>
            </a:prstGeom>
            <a:noFill/>
            <a:ln w="9525">
              <a:noFill/>
              <a:round/>
              <a:headEnd/>
              <a:tailEnd/>
            </a:ln>
          </p:spPr>
          <p:txBody>
            <a:bodyPr anchor="ctr"/>
            <a:lstStyle/>
            <a:p>
              <a:endParaRPr lang="ja-JP" altLang="en-US"/>
            </a:p>
          </p:txBody>
        </p:sp>
        <p:sp>
          <p:nvSpPr>
            <p:cNvPr id="11" name="Oval 61"/>
            <p:cNvSpPr>
              <a:spLocks noChangeArrowheads="1"/>
            </p:cNvSpPr>
            <p:nvPr/>
          </p:nvSpPr>
          <p:spPr bwMode="auto">
            <a:xfrm>
              <a:off x="5689" y="10989"/>
              <a:ext cx="859" cy="823"/>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12" name="Oval 62"/>
            <p:cNvSpPr>
              <a:spLocks noChangeArrowheads="1"/>
            </p:cNvSpPr>
            <p:nvPr/>
          </p:nvSpPr>
          <p:spPr bwMode="auto">
            <a:xfrm>
              <a:off x="5678" y="7698"/>
              <a:ext cx="859" cy="823"/>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13" name="Line 63"/>
            <p:cNvSpPr>
              <a:spLocks noChangeShapeType="1"/>
            </p:cNvSpPr>
            <p:nvPr/>
          </p:nvSpPr>
          <p:spPr bwMode="auto">
            <a:xfrm>
              <a:off x="6119" y="8521"/>
              <a:ext cx="0" cy="2468"/>
            </a:xfrm>
            <a:prstGeom prst="line">
              <a:avLst/>
            </a:prstGeom>
            <a:noFill/>
            <a:ln w="28575">
              <a:solidFill>
                <a:srgbClr val="800000"/>
              </a:solidFill>
              <a:round/>
              <a:headEnd type="triangle" w="med" len="med"/>
              <a:tailEnd/>
            </a:ln>
          </p:spPr>
          <p:txBody>
            <a:bodyPr/>
            <a:lstStyle/>
            <a:p>
              <a:endParaRPr lang="ja-JP" altLang="en-US"/>
            </a:p>
          </p:txBody>
        </p:sp>
      </p:grpSp>
      <p:sp>
        <p:nvSpPr>
          <p:cNvPr id="1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836712"/>
            <a:ext cx="9144000" cy="6021288"/>
          </a:xfrm>
          <a:prstGeom prst="rect">
            <a:avLst/>
          </a:prstGeom>
          <a:noFill/>
          <a:ln w="9525">
            <a:noFill/>
            <a:miter lim="800000"/>
            <a:headEnd/>
            <a:tailEnd/>
          </a:ln>
          <a:effectLst/>
        </p:spPr>
      </p:pic>
      <p:sp>
        <p:nvSpPr>
          <p:cNvPr id="2" name="タイトル 1"/>
          <p:cNvSpPr>
            <a:spLocks noGrp="1"/>
          </p:cNvSpPr>
          <p:nvPr>
            <p:ph type="title"/>
          </p:nvPr>
        </p:nvSpPr>
        <p:spPr/>
        <p:txBody>
          <a:bodyPr/>
          <a:lstStyle/>
          <a:p>
            <a:r>
              <a:rPr kumimoji="1" lang="en-US" altLang="ja-JP" dirty="0" smtClean="0"/>
              <a:t>LPV Control (SF)</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0F90955-3900-4D32-8F90-E8D1184EBD59}" type="slidenum">
              <a:rPr lang="en-US" altLang="ja-JP" smtClean="0"/>
              <a:pPr>
                <a:defRPr/>
              </a:pPr>
              <a:t>44</a:t>
            </a:fld>
            <a:r>
              <a:rPr lang="en-US" altLang="ja-JP" smtClean="0"/>
              <a:t>]</a:t>
            </a:r>
            <a:endParaRPr lang="en-US" altLang="ja-JP"/>
          </a:p>
        </p:txBody>
      </p:sp>
      <p:sp>
        <p:nvSpPr>
          <p:cNvPr id="6" name="正方形/長方形 5"/>
          <p:cNvSpPr/>
          <p:nvPr/>
        </p:nvSpPr>
        <p:spPr bwMode="auto">
          <a:xfrm>
            <a:off x="5508104" y="4005064"/>
            <a:ext cx="2952000" cy="2232000"/>
          </a:xfrm>
          <a:prstGeom prst="rect">
            <a:avLst/>
          </a:prstGeom>
          <a:solidFill>
            <a:schemeClr val="bg1"/>
          </a:solidFill>
          <a:ln w="9525" cap="flat" cmpd="sng" algn="ctr">
            <a:solidFill>
              <a:schemeClr val="bg1">
                <a:lumMod val="7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2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grpSp>
        <p:nvGrpSpPr>
          <p:cNvPr id="30" name="Group 20"/>
          <p:cNvGrpSpPr>
            <a:grpSpLocks noChangeAspect="1"/>
          </p:cNvGrpSpPr>
          <p:nvPr/>
        </p:nvGrpSpPr>
        <p:grpSpPr bwMode="auto">
          <a:xfrm>
            <a:off x="5695325" y="4293096"/>
            <a:ext cx="2693099" cy="1584176"/>
            <a:chOff x="6557" y="11887"/>
            <a:chExt cx="2040" cy="1200"/>
          </a:xfrm>
        </p:grpSpPr>
        <p:sp>
          <p:nvSpPr>
            <p:cNvPr id="31" name="AutoShape 21"/>
            <p:cNvSpPr>
              <a:spLocks noChangeAspect="1" noChangeArrowheads="1" noTextEdit="1"/>
            </p:cNvSpPr>
            <p:nvPr/>
          </p:nvSpPr>
          <p:spPr bwMode="auto">
            <a:xfrm>
              <a:off x="6557" y="11887"/>
              <a:ext cx="2040" cy="1200"/>
            </a:xfrm>
            <a:prstGeom prst="rect">
              <a:avLst/>
            </a:prstGeom>
            <a:noFill/>
          </p:spPr>
          <p:txBody>
            <a:bodyPr/>
            <a:lstStyle/>
            <a:p>
              <a:endParaRPr lang="ja-JP" altLang="en-US"/>
            </a:p>
          </p:txBody>
        </p:sp>
        <p:sp>
          <p:nvSpPr>
            <p:cNvPr id="32" name="Line 22"/>
            <p:cNvSpPr>
              <a:spLocks noChangeShapeType="1"/>
            </p:cNvSpPr>
            <p:nvPr/>
          </p:nvSpPr>
          <p:spPr bwMode="auto">
            <a:xfrm>
              <a:off x="6677" y="12967"/>
              <a:ext cx="1800" cy="0"/>
            </a:xfrm>
            <a:prstGeom prst="line">
              <a:avLst/>
            </a:prstGeom>
            <a:noFill/>
            <a:ln w="38100">
              <a:solidFill>
                <a:srgbClr val="000000"/>
              </a:solidFill>
              <a:round/>
              <a:headEnd/>
              <a:tailEnd/>
            </a:ln>
          </p:spPr>
          <p:txBody>
            <a:bodyPr/>
            <a:lstStyle/>
            <a:p>
              <a:endParaRPr lang="ja-JP" altLang="en-US"/>
            </a:p>
          </p:txBody>
        </p:sp>
        <p:sp>
          <p:nvSpPr>
            <p:cNvPr id="33" name="Line 23"/>
            <p:cNvSpPr>
              <a:spLocks noChangeShapeType="1"/>
            </p:cNvSpPr>
            <p:nvPr/>
          </p:nvSpPr>
          <p:spPr bwMode="auto">
            <a:xfrm>
              <a:off x="6677" y="12007"/>
              <a:ext cx="1800" cy="0"/>
            </a:xfrm>
            <a:prstGeom prst="line">
              <a:avLst/>
            </a:prstGeom>
            <a:noFill/>
            <a:ln w="38100">
              <a:solidFill>
                <a:srgbClr val="000000"/>
              </a:solidFill>
              <a:round/>
              <a:headEnd/>
              <a:tailEnd/>
            </a:ln>
          </p:spPr>
          <p:txBody>
            <a:bodyPr/>
            <a:lstStyle/>
            <a:p>
              <a:endParaRPr lang="ja-JP" altLang="en-US"/>
            </a:p>
          </p:txBody>
        </p:sp>
        <p:sp>
          <p:nvSpPr>
            <p:cNvPr id="34" name="Oval 24"/>
            <p:cNvSpPr>
              <a:spLocks noChangeArrowheads="1"/>
            </p:cNvSpPr>
            <p:nvPr/>
          </p:nvSpPr>
          <p:spPr bwMode="auto">
            <a:xfrm>
              <a:off x="65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35" name="Oval 25"/>
            <p:cNvSpPr>
              <a:spLocks noChangeArrowheads="1"/>
            </p:cNvSpPr>
            <p:nvPr/>
          </p:nvSpPr>
          <p:spPr bwMode="auto">
            <a:xfrm>
              <a:off x="83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36" name="Oval 26"/>
            <p:cNvSpPr>
              <a:spLocks noChangeArrowheads="1"/>
            </p:cNvSpPr>
            <p:nvPr/>
          </p:nvSpPr>
          <p:spPr bwMode="auto">
            <a:xfrm>
              <a:off x="655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37" name="Oval 27"/>
            <p:cNvSpPr>
              <a:spLocks noChangeArrowheads="1"/>
            </p:cNvSpPr>
            <p:nvPr/>
          </p:nvSpPr>
          <p:spPr bwMode="auto">
            <a:xfrm>
              <a:off x="835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38" name="Oval 28"/>
            <p:cNvSpPr>
              <a:spLocks noChangeArrowheads="1"/>
            </p:cNvSpPr>
            <p:nvPr/>
          </p:nvSpPr>
          <p:spPr bwMode="auto">
            <a:xfrm>
              <a:off x="7490"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39" name="Line 29"/>
            <p:cNvSpPr>
              <a:spLocks noChangeShapeType="1"/>
            </p:cNvSpPr>
            <p:nvPr/>
          </p:nvSpPr>
          <p:spPr bwMode="auto">
            <a:xfrm>
              <a:off x="6677" y="12127"/>
              <a:ext cx="0" cy="720"/>
            </a:xfrm>
            <a:prstGeom prst="line">
              <a:avLst/>
            </a:prstGeom>
            <a:noFill/>
            <a:ln w="25400">
              <a:solidFill>
                <a:srgbClr val="000000"/>
              </a:solidFill>
              <a:prstDash val="solid"/>
              <a:round/>
              <a:headEnd type="triangle" w="med" len="med"/>
              <a:tailEnd type="none" w="med" len="med"/>
            </a:ln>
          </p:spPr>
          <p:txBody>
            <a:bodyPr/>
            <a:lstStyle/>
            <a:p>
              <a:endParaRPr lang="ja-JP" altLang="en-US"/>
            </a:p>
          </p:txBody>
        </p:sp>
        <p:sp>
          <p:nvSpPr>
            <p:cNvPr id="40" name="Line 30"/>
            <p:cNvSpPr>
              <a:spLocks noChangeShapeType="1"/>
            </p:cNvSpPr>
            <p:nvPr/>
          </p:nvSpPr>
          <p:spPr bwMode="auto">
            <a:xfrm>
              <a:off x="8477" y="12127"/>
              <a:ext cx="0" cy="720"/>
            </a:xfrm>
            <a:prstGeom prst="line">
              <a:avLst/>
            </a:prstGeom>
            <a:noFill/>
            <a:ln w="25400">
              <a:solidFill>
                <a:srgbClr val="000000"/>
              </a:solidFill>
              <a:prstDash val="solid"/>
              <a:round/>
              <a:headEnd type="triangle" w="med" len="med"/>
              <a:tailEnd type="none" w="med" len="med"/>
            </a:ln>
          </p:spPr>
          <p:txBody>
            <a:bodyPr/>
            <a:lstStyle/>
            <a:p>
              <a:endParaRPr lang="ja-JP" altLang="en-US"/>
            </a:p>
          </p:txBody>
        </p:sp>
        <p:sp>
          <p:nvSpPr>
            <p:cNvPr id="41" name="Oval 31"/>
            <p:cNvSpPr>
              <a:spLocks noChangeArrowheads="1"/>
            </p:cNvSpPr>
            <p:nvPr/>
          </p:nvSpPr>
          <p:spPr bwMode="auto">
            <a:xfrm>
              <a:off x="7502"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2" name="Line 32"/>
            <p:cNvSpPr>
              <a:spLocks noChangeShapeType="1"/>
            </p:cNvSpPr>
            <p:nvPr/>
          </p:nvSpPr>
          <p:spPr bwMode="auto">
            <a:xfrm>
              <a:off x="7610" y="12127"/>
              <a:ext cx="0" cy="720"/>
            </a:xfrm>
            <a:prstGeom prst="line">
              <a:avLst/>
            </a:prstGeom>
            <a:noFill/>
            <a:ln w="25400">
              <a:solidFill>
                <a:srgbClr val="800000"/>
              </a:solidFill>
              <a:round/>
              <a:headEnd type="triangle" w="med" len="med"/>
              <a:tailEnd/>
            </a:ln>
          </p:spPr>
          <p:txBody>
            <a:bodyPr/>
            <a:lstStyle/>
            <a:p>
              <a:endParaRPr lang="ja-JP" altLang="en-US"/>
            </a:p>
          </p:txBody>
        </p:sp>
        <p:sp>
          <p:nvSpPr>
            <p:cNvPr id="43" name="Oval 33"/>
            <p:cNvSpPr>
              <a:spLocks noChangeArrowheads="1"/>
            </p:cNvSpPr>
            <p:nvPr/>
          </p:nvSpPr>
          <p:spPr bwMode="auto">
            <a:xfrm>
              <a:off x="703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4" name="Oval 34"/>
            <p:cNvSpPr>
              <a:spLocks noChangeArrowheads="1"/>
            </p:cNvSpPr>
            <p:nvPr/>
          </p:nvSpPr>
          <p:spPr bwMode="auto">
            <a:xfrm>
              <a:off x="7907"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45" name="Oval 35"/>
            <p:cNvSpPr>
              <a:spLocks noChangeArrowheads="1"/>
            </p:cNvSpPr>
            <p:nvPr/>
          </p:nvSpPr>
          <p:spPr bwMode="auto">
            <a:xfrm>
              <a:off x="703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6" name="Oval 36"/>
            <p:cNvSpPr>
              <a:spLocks noChangeArrowheads="1"/>
            </p:cNvSpPr>
            <p:nvPr/>
          </p:nvSpPr>
          <p:spPr bwMode="auto">
            <a:xfrm>
              <a:off x="790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47" name="Line 37"/>
            <p:cNvSpPr>
              <a:spLocks noChangeShapeType="1"/>
            </p:cNvSpPr>
            <p:nvPr/>
          </p:nvSpPr>
          <p:spPr bwMode="auto">
            <a:xfrm>
              <a:off x="7157" y="12127"/>
              <a:ext cx="0" cy="720"/>
            </a:xfrm>
            <a:prstGeom prst="line">
              <a:avLst/>
            </a:prstGeom>
            <a:noFill/>
            <a:ln w="25400">
              <a:solidFill>
                <a:srgbClr val="800000"/>
              </a:solidFill>
              <a:round/>
              <a:headEnd type="triangle" w="med" len="med"/>
              <a:tailEnd/>
            </a:ln>
          </p:spPr>
          <p:txBody>
            <a:bodyPr/>
            <a:lstStyle/>
            <a:p>
              <a:endParaRPr lang="ja-JP" altLang="en-US"/>
            </a:p>
          </p:txBody>
        </p:sp>
        <p:sp>
          <p:nvSpPr>
            <p:cNvPr id="48" name="Line 38"/>
            <p:cNvSpPr>
              <a:spLocks noChangeShapeType="1"/>
            </p:cNvSpPr>
            <p:nvPr/>
          </p:nvSpPr>
          <p:spPr bwMode="auto">
            <a:xfrm>
              <a:off x="8027" y="12127"/>
              <a:ext cx="1" cy="720"/>
            </a:xfrm>
            <a:prstGeom prst="line">
              <a:avLst/>
            </a:prstGeom>
            <a:noFill/>
            <a:ln w="25400">
              <a:solidFill>
                <a:srgbClr val="800000"/>
              </a:solidFill>
              <a:round/>
              <a:headEnd type="triangle" w="med" len="med"/>
              <a:tailEnd/>
            </a:ln>
          </p:spPr>
          <p:txBody>
            <a:bodyPr/>
            <a:lstStyle/>
            <a:p>
              <a:endParaRPr lang="ja-JP" altLang="en-US"/>
            </a:p>
          </p:txBody>
        </p:sp>
        <p:sp>
          <p:nvSpPr>
            <p:cNvPr id="49" name="Line 39"/>
            <p:cNvSpPr>
              <a:spLocks noChangeShapeType="1"/>
            </p:cNvSpPr>
            <p:nvPr/>
          </p:nvSpPr>
          <p:spPr bwMode="auto">
            <a:xfrm>
              <a:off x="6677" y="12607"/>
              <a:ext cx="1800" cy="0"/>
            </a:xfrm>
            <a:prstGeom prst="line">
              <a:avLst/>
            </a:prstGeom>
            <a:noFill/>
            <a:ln w="25400">
              <a:solidFill>
                <a:srgbClr val="000000"/>
              </a:solidFill>
              <a:prstDash val="dash"/>
              <a:round/>
              <a:headEnd type="arrow" w="med" len="med"/>
              <a:tailEnd type="arrow" w="med" len="med"/>
            </a:ln>
          </p:spPr>
          <p:txBody>
            <a:bodyPr/>
            <a:lstStyle/>
            <a:p>
              <a:endParaRPr lang="ja-JP" altLang="en-US"/>
            </a:p>
          </p:txBody>
        </p:sp>
      </p:grpSp>
      <p:pic>
        <p:nvPicPr>
          <p:cNvPr id="50" name="図 49"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6660232" y="4941168"/>
            <a:ext cx="267178" cy="218258"/>
          </a:xfrm>
          <a:prstGeom prst="rect">
            <a:avLst/>
          </a:prstGeom>
          <a:noFill/>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836712"/>
            <a:ext cx="9144000" cy="6021288"/>
          </a:xfrm>
          <a:prstGeom prst="rect">
            <a:avLst/>
          </a:prstGeom>
          <a:noFill/>
          <a:ln w="9525">
            <a:noFill/>
            <a:miter lim="800000"/>
            <a:headEnd/>
            <a:tailEnd/>
          </a:ln>
          <a:effectLst/>
        </p:spPr>
      </p:pic>
      <p:sp>
        <p:nvSpPr>
          <p:cNvPr id="6" name="正方形/長方形 5"/>
          <p:cNvSpPr/>
          <p:nvPr/>
        </p:nvSpPr>
        <p:spPr bwMode="auto">
          <a:xfrm>
            <a:off x="5508104" y="4051672"/>
            <a:ext cx="2952000" cy="2232000"/>
          </a:xfrm>
          <a:prstGeom prst="rect">
            <a:avLst/>
          </a:prstGeom>
          <a:solidFill>
            <a:schemeClr val="bg1"/>
          </a:solidFill>
          <a:ln w="9525" cap="flat" cmpd="sng" algn="ctr">
            <a:solidFill>
              <a:schemeClr val="bg1">
                <a:lumMod val="7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grpSp>
        <p:nvGrpSpPr>
          <p:cNvPr id="84" name="Group 20"/>
          <p:cNvGrpSpPr>
            <a:grpSpLocks noChangeAspect="1"/>
          </p:cNvGrpSpPr>
          <p:nvPr/>
        </p:nvGrpSpPr>
        <p:grpSpPr bwMode="auto">
          <a:xfrm>
            <a:off x="5652119" y="4322688"/>
            <a:ext cx="2693099" cy="1584176"/>
            <a:chOff x="6557" y="11887"/>
            <a:chExt cx="2040" cy="1200"/>
          </a:xfrm>
        </p:grpSpPr>
        <p:sp>
          <p:nvSpPr>
            <p:cNvPr id="85" name="AutoShape 21"/>
            <p:cNvSpPr>
              <a:spLocks noChangeAspect="1" noChangeArrowheads="1" noTextEdit="1"/>
            </p:cNvSpPr>
            <p:nvPr/>
          </p:nvSpPr>
          <p:spPr bwMode="auto">
            <a:xfrm>
              <a:off x="6557" y="11887"/>
              <a:ext cx="2040" cy="1200"/>
            </a:xfrm>
            <a:prstGeom prst="rect">
              <a:avLst/>
            </a:prstGeom>
            <a:noFill/>
          </p:spPr>
          <p:txBody>
            <a:bodyPr/>
            <a:lstStyle/>
            <a:p>
              <a:endParaRPr lang="ja-JP" altLang="en-US"/>
            </a:p>
          </p:txBody>
        </p:sp>
        <p:sp>
          <p:nvSpPr>
            <p:cNvPr id="86" name="Line 22"/>
            <p:cNvSpPr>
              <a:spLocks noChangeShapeType="1"/>
            </p:cNvSpPr>
            <p:nvPr/>
          </p:nvSpPr>
          <p:spPr bwMode="auto">
            <a:xfrm>
              <a:off x="6677" y="12967"/>
              <a:ext cx="1800" cy="0"/>
            </a:xfrm>
            <a:prstGeom prst="line">
              <a:avLst/>
            </a:prstGeom>
            <a:noFill/>
            <a:ln w="38100">
              <a:solidFill>
                <a:srgbClr val="000000"/>
              </a:solidFill>
              <a:round/>
              <a:headEnd/>
              <a:tailEnd/>
            </a:ln>
          </p:spPr>
          <p:txBody>
            <a:bodyPr/>
            <a:lstStyle/>
            <a:p>
              <a:endParaRPr lang="ja-JP" altLang="en-US"/>
            </a:p>
          </p:txBody>
        </p:sp>
        <p:sp>
          <p:nvSpPr>
            <p:cNvPr id="87" name="Line 23"/>
            <p:cNvSpPr>
              <a:spLocks noChangeShapeType="1"/>
            </p:cNvSpPr>
            <p:nvPr/>
          </p:nvSpPr>
          <p:spPr bwMode="auto">
            <a:xfrm>
              <a:off x="6677" y="12007"/>
              <a:ext cx="1800" cy="0"/>
            </a:xfrm>
            <a:prstGeom prst="line">
              <a:avLst/>
            </a:prstGeom>
            <a:noFill/>
            <a:ln w="38100">
              <a:solidFill>
                <a:srgbClr val="000000"/>
              </a:solidFill>
              <a:round/>
              <a:headEnd/>
              <a:tailEnd/>
            </a:ln>
          </p:spPr>
          <p:txBody>
            <a:bodyPr/>
            <a:lstStyle/>
            <a:p>
              <a:endParaRPr lang="ja-JP" altLang="en-US"/>
            </a:p>
          </p:txBody>
        </p:sp>
        <p:sp>
          <p:nvSpPr>
            <p:cNvPr id="88" name="Oval 24"/>
            <p:cNvSpPr>
              <a:spLocks noChangeArrowheads="1"/>
            </p:cNvSpPr>
            <p:nvPr/>
          </p:nvSpPr>
          <p:spPr bwMode="auto">
            <a:xfrm>
              <a:off x="65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89" name="Oval 25"/>
            <p:cNvSpPr>
              <a:spLocks noChangeArrowheads="1"/>
            </p:cNvSpPr>
            <p:nvPr/>
          </p:nvSpPr>
          <p:spPr bwMode="auto">
            <a:xfrm>
              <a:off x="835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90" name="Oval 26"/>
            <p:cNvSpPr>
              <a:spLocks noChangeArrowheads="1"/>
            </p:cNvSpPr>
            <p:nvPr/>
          </p:nvSpPr>
          <p:spPr bwMode="auto">
            <a:xfrm>
              <a:off x="6557" y="12847"/>
              <a:ext cx="240" cy="240"/>
            </a:xfrm>
            <a:prstGeom prst="ellipse">
              <a:avLst/>
            </a:prstGeom>
            <a:solidFill>
              <a:srgbClr val="FF9900">
                <a:alpha val="50000"/>
              </a:srgbClr>
            </a:solidFill>
            <a:ln w="9525">
              <a:solidFill>
                <a:srgbClr val="000000"/>
              </a:solidFill>
              <a:prstDash val="sysDash"/>
              <a:round/>
              <a:headEnd/>
              <a:tailEnd/>
            </a:ln>
          </p:spPr>
          <p:txBody>
            <a:bodyPr anchor="ctr"/>
            <a:lstStyle/>
            <a:p>
              <a:endParaRPr lang="ja-JP" altLang="en-US"/>
            </a:p>
          </p:txBody>
        </p:sp>
        <p:sp>
          <p:nvSpPr>
            <p:cNvPr id="91" name="Oval 27"/>
            <p:cNvSpPr>
              <a:spLocks noChangeArrowheads="1"/>
            </p:cNvSpPr>
            <p:nvPr/>
          </p:nvSpPr>
          <p:spPr bwMode="auto">
            <a:xfrm>
              <a:off x="8357" y="12847"/>
              <a:ext cx="240" cy="240"/>
            </a:xfrm>
            <a:prstGeom prst="ellipse">
              <a:avLst/>
            </a:prstGeom>
            <a:solidFill>
              <a:srgbClr val="FF9900">
                <a:alpha val="50000"/>
              </a:srgbClr>
            </a:solidFill>
            <a:ln w="9525">
              <a:solidFill>
                <a:srgbClr val="000000"/>
              </a:solidFill>
              <a:prstDash val="sysDash"/>
              <a:round/>
              <a:headEnd/>
              <a:tailEnd/>
            </a:ln>
          </p:spPr>
          <p:txBody>
            <a:bodyPr anchor="ctr"/>
            <a:lstStyle/>
            <a:p>
              <a:endParaRPr lang="ja-JP" altLang="en-US"/>
            </a:p>
          </p:txBody>
        </p:sp>
        <p:sp>
          <p:nvSpPr>
            <p:cNvPr id="92" name="Oval 28"/>
            <p:cNvSpPr>
              <a:spLocks noChangeArrowheads="1"/>
            </p:cNvSpPr>
            <p:nvPr/>
          </p:nvSpPr>
          <p:spPr bwMode="auto">
            <a:xfrm>
              <a:off x="7490" y="12847"/>
              <a:ext cx="240" cy="240"/>
            </a:xfrm>
            <a:prstGeom prst="ellipse">
              <a:avLst/>
            </a:prstGeom>
            <a:solidFill>
              <a:srgbClr val="FF9900"/>
            </a:solidFill>
            <a:ln w="9525">
              <a:solidFill>
                <a:srgbClr val="000000"/>
              </a:solidFill>
              <a:round/>
              <a:headEnd/>
              <a:tailEnd/>
            </a:ln>
          </p:spPr>
          <p:txBody>
            <a:bodyPr anchor="ctr"/>
            <a:lstStyle/>
            <a:p>
              <a:endParaRPr lang="ja-JP" altLang="en-US"/>
            </a:p>
          </p:txBody>
        </p:sp>
        <p:sp>
          <p:nvSpPr>
            <p:cNvPr id="93" name="Line 29"/>
            <p:cNvSpPr>
              <a:spLocks noChangeShapeType="1"/>
            </p:cNvSpPr>
            <p:nvPr/>
          </p:nvSpPr>
          <p:spPr bwMode="auto">
            <a:xfrm>
              <a:off x="6677" y="12127"/>
              <a:ext cx="0" cy="720"/>
            </a:xfrm>
            <a:prstGeom prst="line">
              <a:avLst/>
            </a:prstGeom>
            <a:noFill/>
            <a:ln w="25400">
              <a:solidFill>
                <a:srgbClr val="000000"/>
              </a:solidFill>
              <a:prstDash val="sysDash"/>
              <a:round/>
              <a:headEnd type="triangle" w="med" len="med"/>
              <a:tailEnd type="none" w="med" len="med"/>
            </a:ln>
          </p:spPr>
          <p:txBody>
            <a:bodyPr/>
            <a:lstStyle/>
            <a:p>
              <a:endParaRPr lang="ja-JP" altLang="en-US"/>
            </a:p>
          </p:txBody>
        </p:sp>
        <p:sp>
          <p:nvSpPr>
            <p:cNvPr id="94" name="Line 30"/>
            <p:cNvSpPr>
              <a:spLocks noChangeShapeType="1"/>
            </p:cNvSpPr>
            <p:nvPr/>
          </p:nvSpPr>
          <p:spPr bwMode="auto">
            <a:xfrm>
              <a:off x="8477" y="12127"/>
              <a:ext cx="0" cy="720"/>
            </a:xfrm>
            <a:prstGeom prst="line">
              <a:avLst/>
            </a:prstGeom>
            <a:noFill/>
            <a:ln w="25400">
              <a:solidFill>
                <a:srgbClr val="000000"/>
              </a:solidFill>
              <a:prstDash val="sysDash"/>
              <a:round/>
              <a:headEnd type="triangle" w="med" len="med"/>
              <a:tailEnd type="none" w="med" len="med"/>
            </a:ln>
          </p:spPr>
          <p:txBody>
            <a:bodyPr/>
            <a:lstStyle/>
            <a:p>
              <a:endParaRPr lang="ja-JP" altLang="en-US"/>
            </a:p>
          </p:txBody>
        </p:sp>
        <p:sp>
          <p:nvSpPr>
            <p:cNvPr id="95" name="Oval 31"/>
            <p:cNvSpPr>
              <a:spLocks noChangeArrowheads="1"/>
            </p:cNvSpPr>
            <p:nvPr/>
          </p:nvSpPr>
          <p:spPr bwMode="auto">
            <a:xfrm>
              <a:off x="7502"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96" name="Line 32"/>
            <p:cNvSpPr>
              <a:spLocks noChangeShapeType="1"/>
            </p:cNvSpPr>
            <p:nvPr/>
          </p:nvSpPr>
          <p:spPr bwMode="auto">
            <a:xfrm>
              <a:off x="7610" y="12127"/>
              <a:ext cx="0" cy="720"/>
            </a:xfrm>
            <a:prstGeom prst="line">
              <a:avLst/>
            </a:prstGeom>
            <a:noFill/>
            <a:ln w="25400">
              <a:solidFill>
                <a:srgbClr val="800000"/>
              </a:solidFill>
              <a:round/>
              <a:headEnd type="triangle" w="med" len="med"/>
              <a:tailEnd/>
            </a:ln>
          </p:spPr>
          <p:txBody>
            <a:bodyPr/>
            <a:lstStyle/>
            <a:p>
              <a:endParaRPr lang="ja-JP" altLang="en-US"/>
            </a:p>
          </p:txBody>
        </p:sp>
        <p:sp>
          <p:nvSpPr>
            <p:cNvPr id="97" name="Oval 33"/>
            <p:cNvSpPr>
              <a:spLocks noChangeArrowheads="1"/>
            </p:cNvSpPr>
            <p:nvPr/>
          </p:nvSpPr>
          <p:spPr bwMode="auto">
            <a:xfrm>
              <a:off x="7037" y="12847"/>
              <a:ext cx="240" cy="240"/>
            </a:xfrm>
            <a:prstGeom prst="ellipse">
              <a:avLst/>
            </a:prstGeom>
            <a:solidFill>
              <a:srgbClr val="FF9900">
                <a:alpha val="50000"/>
              </a:srgbClr>
            </a:solidFill>
            <a:ln w="9525">
              <a:solidFill>
                <a:srgbClr val="000000"/>
              </a:solidFill>
              <a:prstDash val="sysDash"/>
              <a:round/>
              <a:headEnd/>
              <a:tailEnd/>
            </a:ln>
          </p:spPr>
          <p:txBody>
            <a:bodyPr anchor="ctr"/>
            <a:lstStyle/>
            <a:p>
              <a:endParaRPr lang="ja-JP" altLang="en-US"/>
            </a:p>
          </p:txBody>
        </p:sp>
        <p:sp>
          <p:nvSpPr>
            <p:cNvPr id="98" name="Oval 34"/>
            <p:cNvSpPr>
              <a:spLocks noChangeArrowheads="1"/>
            </p:cNvSpPr>
            <p:nvPr/>
          </p:nvSpPr>
          <p:spPr bwMode="auto">
            <a:xfrm>
              <a:off x="7907" y="12847"/>
              <a:ext cx="240" cy="240"/>
            </a:xfrm>
            <a:prstGeom prst="ellipse">
              <a:avLst/>
            </a:prstGeom>
            <a:solidFill>
              <a:srgbClr val="FF9900">
                <a:alpha val="50000"/>
              </a:srgbClr>
            </a:solidFill>
            <a:ln w="9525">
              <a:solidFill>
                <a:srgbClr val="000000"/>
              </a:solidFill>
              <a:prstDash val="sysDash"/>
              <a:round/>
              <a:headEnd/>
              <a:tailEnd/>
            </a:ln>
          </p:spPr>
          <p:txBody>
            <a:bodyPr anchor="ctr"/>
            <a:lstStyle/>
            <a:p>
              <a:endParaRPr lang="ja-JP" altLang="en-US"/>
            </a:p>
          </p:txBody>
        </p:sp>
        <p:sp>
          <p:nvSpPr>
            <p:cNvPr id="99" name="Oval 35"/>
            <p:cNvSpPr>
              <a:spLocks noChangeArrowheads="1"/>
            </p:cNvSpPr>
            <p:nvPr/>
          </p:nvSpPr>
          <p:spPr bwMode="auto">
            <a:xfrm>
              <a:off x="703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100" name="Oval 36"/>
            <p:cNvSpPr>
              <a:spLocks noChangeArrowheads="1"/>
            </p:cNvSpPr>
            <p:nvPr/>
          </p:nvSpPr>
          <p:spPr bwMode="auto">
            <a:xfrm>
              <a:off x="7907" y="11887"/>
              <a:ext cx="240" cy="240"/>
            </a:xfrm>
            <a:prstGeom prst="ellipse">
              <a:avLst/>
            </a:prstGeom>
            <a:solidFill>
              <a:srgbClr val="00CC99"/>
            </a:solidFill>
            <a:ln w="9525">
              <a:solidFill>
                <a:srgbClr val="000000"/>
              </a:solidFill>
              <a:round/>
              <a:headEnd/>
              <a:tailEnd/>
            </a:ln>
          </p:spPr>
          <p:txBody>
            <a:bodyPr anchor="ctr"/>
            <a:lstStyle/>
            <a:p>
              <a:endParaRPr lang="ja-JP" altLang="en-US"/>
            </a:p>
          </p:txBody>
        </p:sp>
        <p:sp>
          <p:nvSpPr>
            <p:cNvPr id="101" name="Line 37"/>
            <p:cNvSpPr>
              <a:spLocks noChangeShapeType="1"/>
            </p:cNvSpPr>
            <p:nvPr/>
          </p:nvSpPr>
          <p:spPr bwMode="auto">
            <a:xfrm>
              <a:off x="7157" y="12127"/>
              <a:ext cx="0" cy="720"/>
            </a:xfrm>
            <a:prstGeom prst="line">
              <a:avLst/>
            </a:prstGeom>
            <a:noFill/>
            <a:ln w="25400">
              <a:solidFill>
                <a:srgbClr val="800000"/>
              </a:solidFill>
              <a:prstDash val="sysDash"/>
              <a:round/>
              <a:headEnd type="triangle" w="med" len="med"/>
              <a:tailEnd/>
            </a:ln>
          </p:spPr>
          <p:txBody>
            <a:bodyPr/>
            <a:lstStyle/>
            <a:p>
              <a:endParaRPr lang="ja-JP" altLang="en-US"/>
            </a:p>
          </p:txBody>
        </p:sp>
        <p:sp>
          <p:nvSpPr>
            <p:cNvPr id="102" name="Line 38"/>
            <p:cNvSpPr>
              <a:spLocks noChangeShapeType="1"/>
            </p:cNvSpPr>
            <p:nvPr/>
          </p:nvSpPr>
          <p:spPr bwMode="auto">
            <a:xfrm>
              <a:off x="8027" y="12127"/>
              <a:ext cx="1" cy="720"/>
            </a:xfrm>
            <a:prstGeom prst="line">
              <a:avLst/>
            </a:prstGeom>
            <a:noFill/>
            <a:ln w="25400">
              <a:solidFill>
                <a:srgbClr val="800000"/>
              </a:solidFill>
              <a:prstDash val="sysDash"/>
              <a:round/>
              <a:headEnd type="triangle" w="med" len="med"/>
              <a:tailEnd/>
            </a:ln>
          </p:spPr>
          <p:txBody>
            <a:bodyPr/>
            <a:lstStyle/>
            <a:p>
              <a:endParaRPr lang="ja-JP" altLang="en-US"/>
            </a:p>
          </p:txBody>
        </p:sp>
      </p:grpSp>
      <p:sp>
        <p:nvSpPr>
          <p:cNvPr id="2" name="タイトル 1"/>
          <p:cNvSpPr>
            <a:spLocks noGrp="1"/>
          </p:cNvSpPr>
          <p:nvPr>
            <p:ph type="title"/>
          </p:nvPr>
        </p:nvSpPr>
        <p:spPr/>
        <p:txBody>
          <a:bodyPr/>
          <a:lstStyle/>
          <a:p>
            <a:r>
              <a:rPr lang="en-US" altLang="ja-JP" dirty="0" smtClean="0"/>
              <a:t>Quasi-LPV</a:t>
            </a:r>
            <a:r>
              <a:rPr kumimoji="1" lang="en-US" altLang="ja-JP" dirty="0" smtClean="0"/>
              <a:t> Control (SF)</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0F90955-3900-4D32-8F90-E8D1184EBD59}" type="slidenum">
              <a:rPr lang="en-US" altLang="ja-JP" smtClean="0"/>
              <a:pPr>
                <a:defRPr/>
              </a:pPr>
              <a:t>45</a:t>
            </a:fld>
            <a:r>
              <a:rPr lang="en-US" altLang="ja-JP" smtClean="0"/>
              <a:t>]</a:t>
            </a:r>
            <a:endParaRPr lang="en-US" altLang="ja-JP"/>
          </a:p>
        </p:txBody>
      </p:sp>
      <p:sp>
        <p:nvSpPr>
          <p:cNvPr id="23"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103" name="図 102"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6618781" y="5025392"/>
            <a:ext cx="391987" cy="233684"/>
          </a:xfrm>
          <a:prstGeom prst="rect">
            <a:avLst/>
          </a:prstGeom>
          <a:noFill/>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Arm-Driven IP (ADIP,1997)</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46</a:t>
            </a:fld>
            <a:r>
              <a:rPr lang="en-US" altLang="ja-JP" smtClean="0"/>
              <a:t>]</a:t>
            </a:r>
            <a:endParaRPr lang="en-US" altLang="ja-JP"/>
          </a:p>
        </p:txBody>
      </p:sp>
      <p:pic>
        <p:nvPicPr>
          <p:cNvPr id="5" name="ATP1.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47</a:t>
            </a:fld>
            <a:r>
              <a:rPr lang="en-US" altLang="ja-JP" smtClean="0"/>
              <a:t>]</a:t>
            </a:r>
            <a:endParaRPr lang="en-US" altLang="ja-JP"/>
          </a:p>
        </p:txBody>
      </p:sp>
      <p:grpSp>
        <p:nvGrpSpPr>
          <p:cNvPr id="2" name="グループ化 133"/>
          <p:cNvGrpSpPr/>
          <p:nvPr/>
        </p:nvGrpSpPr>
        <p:grpSpPr bwMode="auto">
          <a:xfrm>
            <a:off x="2411760" y="908720"/>
            <a:ext cx="4648600" cy="5843768"/>
            <a:chOff x="395536" y="908720"/>
            <a:chExt cx="4648600" cy="5843768"/>
          </a:xfrm>
        </p:grpSpPr>
        <p:sp>
          <p:nvSpPr>
            <p:cNvPr id="32" name="Text Box 3"/>
            <p:cNvSpPr txBox="1">
              <a:spLocks noChangeArrowheads="1"/>
            </p:cNvSpPr>
            <p:nvPr/>
          </p:nvSpPr>
          <p:spPr bwMode="auto">
            <a:xfrm>
              <a:off x="2264450" y="5640128"/>
              <a:ext cx="544684" cy="1112360"/>
            </a:xfrm>
            <a:prstGeom prst="rect">
              <a:avLst/>
            </a:prstGeom>
            <a:noFill/>
            <a:ln w="9525">
              <a:noFill/>
              <a:miter lim="800000"/>
              <a:headEnd/>
              <a:tailEnd/>
            </a:ln>
          </p:spPr>
          <p:txBody>
            <a:bodyPr wrap="none">
              <a:spAutoFit/>
            </a:bodyPr>
            <a:lstStyle/>
            <a:p>
              <a:pPr algn="l"/>
              <a:endParaRPr kumimoji="1" lang="ja-JP" altLang="ja-JP" sz="2400" b="1">
                <a:ea typeface="ＭＳ Ｐゴシック" pitchFamily="50" charset="-128"/>
              </a:endParaRPr>
            </a:p>
          </p:txBody>
        </p:sp>
        <p:sp>
          <p:nvSpPr>
            <p:cNvPr id="34" name="Rectangle 5"/>
            <p:cNvSpPr>
              <a:spLocks noChangeArrowheads="1"/>
            </p:cNvSpPr>
            <p:nvPr/>
          </p:nvSpPr>
          <p:spPr bwMode="auto">
            <a:xfrm>
              <a:off x="914638" y="3690566"/>
              <a:ext cx="101702" cy="2432407"/>
            </a:xfrm>
            <a:prstGeom prst="rect">
              <a:avLst/>
            </a:prstGeom>
            <a:solidFill>
              <a:srgbClr val="008000">
                <a:alpha val="50000"/>
              </a:srgbClr>
            </a:solidFill>
            <a:ln w="9525">
              <a:noFill/>
              <a:miter lim="800000"/>
              <a:headEnd/>
              <a:tailEnd/>
            </a:ln>
          </p:spPr>
          <p:txBody>
            <a:bodyPr wrap="none" anchor="ctr"/>
            <a:lstStyle/>
            <a:p>
              <a:endParaRPr lang="ja-JP" altLang="en-US"/>
            </a:p>
          </p:txBody>
        </p:sp>
        <p:sp>
          <p:nvSpPr>
            <p:cNvPr id="35" name="Rectangle 6"/>
            <p:cNvSpPr>
              <a:spLocks noChangeArrowheads="1"/>
            </p:cNvSpPr>
            <p:nvPr/>
          </p:nvSpPr>
          <p:spPr bwMode="auto">
            <a:xfrm rot="708292">
              <a:off x="1219741" y="3690566"/>
              <a:ext cx="101702" cy="2432407"/>
            </a:xfrm>
            <a:prstGeom prst="rect">
              <a:avLst/>
            </a:prstGeom>
            <a:solidFill>
              <a:srgbClr val="008000">
                <a:alpha val="50000"/>
              </a:srgbClr>
            </a:solidFill>
            <a:ln w="9525">
              <a:noFill/>
              <a:miter lim="800000"/>
              <a:headEnd/>
              <a:tailEnd/>
            </a:ln>
          </p:spPr>
          <p:txBody>
            <a:bodyPr wrap="none" anchor="ctr"/>
            <a:lstStyle/>
            <a:p>
              <a:endParaRPr lang="ja-JP" altLang="en-US"/>
            </a:p>
          </p:txBody>
        </p:sp>
        <p:sp>
          <p:nvSpPr>
            <p:cNvPr id="36" name="Rectangle 7"/>
            <p:cNvSpPr>
              <a:spLocks noChangeArrowheads="1"/>
            </p:cNvSpPr>
            <p:nvPr/>
          </p:nvSpPr>
          <p:spPr bwMode="auto">
            <a:xfrm>
              <a:off x="914638" y="1258160"/>
              <a:ext cx="101702" cy="2432407"/>
            </a:xfrm>
            <a:prstGeom prst="rect">
              <a:avLst/>
            </a:prstGeom>
            <a:solidFill>
              <a:schemeClr val="accent2"/>
            </a:solidFill>
            <a:ln w="9525">
              <a:noFill/>
              <a:miter lim="800000"/>
              <a:headEnd/>
              <a:tailEnd/>
            </a:ln>
          </p:spPr>
          <p:txBody>
            <a:bodyPr wrap="none" anchor="ctr"/>
            <a:lstStyle/>
            <a:p>
              <a:endParaRPr lang="ja-JP" altLang="en-US"/>
            </a:p>
          </p:txBody>
        </p:sp>
        <p:sp>
          <p:nvSpPr>
            <p:cNvPr id="37" name="Oval 8"/>
            <p:cNvSpPr>
              <a:spLocks noChangeArrowheads="1"/>
            </p:cNvSpPr>
            <p:nvPr/>
          </p:nvSpPr>
          <p:spPr bwMode="auto">
            <a:xfrm>
              <a:off x="812936" y="3516822"/>
              <a:ext cx="305103" cy="259641"/>
            </a:xfrm>
            <a:prstGeom prst="ellipse">
              <a:avLst/>
            </a:prstGeom>
            <a:solidFill>
              <a:schemeClr val="accent1"/>
            </a:solidFill>
            <a:ln w="28575">
              <a:solidFill>
                <a:schemeClr val="accent2"/>
              </a:solidFill>
              <a:round/>
              <a:headEnd/>
              <a:tailEnd/>
            </a:ln>
          </p:spPr>
          <p:txBody>
            <a:bodyPr wrap="none" anchor="ctr"/>
            <a:lstStyle/>
            <a:p>
              <a:endParaRPr lang="ja-JP" altLang="en-US"/>
            </a:p>
          </p:txBody>
        </p:sp>
        <p:sp>
          <p:nvSpPr>
            <p:cNvPr id="38" name="Rectangle 9"/>
            <p:cNvSpPr>
              <a:spLocks noChangeArrowheads="1"/>
            </p:cNvSpPr>
            <p:nvPr/>
          </p:nvSpPr>
          <p:spPr bwMode="auto">
            <a:xfrm rot="2340000">
              <a:off x="1802182" y="3891733"/>
              <a:ext cx="101702" cy="2411999"/>
            </a:xfrm>
            <a:prstGeom prst="rect">
              <a:avLst/>
            </a:prstGeom>
            <a:solidFill>
              <a:srgbClr val="008000">
                <a:alpha val="50000"/>
              </a:srgbClr>
            </a:solidFill>
            <a:ln w="9525">
              <a:noFill/>
              <a:miter lim="800000"/>
              <a:headEnd/>
              <a:tailEnd/>
            </a:ln>
          </p:spPr>
          <p:txBody>
            <a:bodyPr wrap="none" anchor="ctr"/>
            <a:lstStyle/>
            <a:p>
              <a:endParaRPr lang="ja-JP" altLang="en-US"/>
            </a:p>
          </p:txBody>
        </p:sp>
        <p:sp>
          <p:nvSpPr>
            <p:cNvPr id="39" name="Rectangle 10"/>
            <p:cNvSpPr>
              <a:spLocks noChangeArrowheads="1"/>
            </p:cNvSpPr>
            <p:nvPr/>
          </p:nvSpPr>
          <p:spPr bwMode="auto">
            <a:xfrm>
              <a:off x="1490945" y="1344056"/>
              <a:ext cx="101702" cy="2432407"/>
            </a:xfrm>
            <a:prstGeom prst="rect">
              <a:avLst/>
            </a:prstGeom>
            <a:solidFill>
              <a:schemeClr val="accent2"/>
            </a:solidFill>
            <a:ln w="9525">
              <a:noFill/>
              <a:miter lim="800000"/>
              <a:headEnd/>
              <a:tailEnd/>
            </a:ln>
          </p:spPr>
          <p:txBody>
            <a:bodyPr wrap="none" anchor="ctr"/>
            <a:lstStyle/>
            <a:p>
              <a:endParaRPr lang="ja-JP" altLang="en-US"/>
            </a:p>
          </p:txBody>
        </p:sp>
        <p:sp>
          <p:nvSpPr>
            <p:cNvPr id="40" name="Rectangle 11"/>
            <p:cNvSpPr>
              <a:spLocks noChangeArrowheads="1"/>
            </p:cNvSpPr>
            <p:nvPr/>
          </p:nvSpPr>
          <p:spPr bwMode="auto">
            <a:xfrm>
              <a:off x="2575759" y="1691542"/>
              <a:ext cx="101702" cy="2432407"/>
            </a:xfrm>
            <a:prstGeom prst="rect">
              <a:avLst/>
            </a:prstGeom>
            <a:solidFill>
              <a:schemeClr val="accent2"/>
            </a:solidFill>
            <a:ln w="9525">
              <a:noFill/>
              <a:miter lim="800000"/>
              <a:headEnd/>
              <a:tailEnd/>
            </a:ln>
          </p:spPr>
          <p:txBody>
            <a:bodyPr wrap="none" anchor="ctr"/>
            <a:lstStyle/>
            <a:p>
              <a:endParaRPr lang="ja-JP" altLang="en-US"/>
            </a:p>
          </p:txBody>
        </p:sp>
        <p:sp>
          <p:nvSpPr>
            <p:cNvPr id="41" name="Rectangle 12"/>
            <p:cNvSpPr>
              <a:spLocks noChangeArrowheads="1"/>
            </p:cNvSpPr>
            <p:nvPr/>
          </p:nvSpPr>
          <p:spPr bwMode="auto">
            <a:xfrm>
              <a:off x="3762274" y="3690566"/>
              <a:ext cx="101702" cy="2432407"/>
            </a:xfrm>
            <a:prstGeom prst="rect">
              <a:avLst/>
            </a:prstGeom>
            <a:solidFill>
              <a:schemeClr val="accent2"/>
            </a:solidFill>
            <a:ln w="9525">
              <a:noFill/>
              <a:miter lim="800000"/>
              <a:headEnd/>
              <a:tailEnd/>
            </a:ln>
          </p:spPr>
          <p:txBody>
            <a:bodyPr wrap="none" anchor="ctr"/>
            <a:lstStyle/>
            <a:p>
              <a:endParaRPr lang="ja-JP" altLang="en-US"/>
            </a:p>
          </p:txBody>
        </p:sp>
        <p:sp>
          <p:nvSpPr>
            <p:cNvPr id="42" name="Rectangle 13"/>
            <p:cNvSpPr>
              <a:spLocks noChangeArrowheads="1"/>
            </p:cNvSpPr>
            <p:nvPr/>
          </p:nvSpPr>
          <p:spPr bwMode="auto">
            <a:xfrm>
              <a:off x="1016337" y="6035123"/>
              <a:ext cx="2847636" cy="87848"/>
            </a:xfrm>
            <a:prstGeom prst="rect">
              <a:avLst/>
            </a:prstGeom>
            <a:solidFill>
              <a:srgbClr val="008000">
                <a:alpha val="50000"/>
              </a:srgbClr>
            </a:solidFill>
            <a:ln w="9525">
              <a:noFill/>
              <a:miter lim="800000"/>
              <a:headEnd/>
              <a:tailEnd/>
            </a:ln>
          </p:spPr>
          <p:txBody>
            <a:bodyPr wrap="none" anchor="ctr"/>
            <a:lstStyle/>
            <a:p>
              <a:endParaRPr lang="ja-JP" altLang="en-US"/>
            </a:p>
          </p:txBody>
        </p:sp>
        <p:sp>
          <p:nvSpPr>
            <p:cNvPr id="43" name="Oval 14"/>
            <p:cNvSpPr>
              <a:spLocks noChangeArrowheads="1"/>
            </p:cNvSpPr>
            <p:nvPr/>
          </p:nvSpPr>
          <p:spPr bwMode="auto">
            <a:xfrm>
              <a:off x="812936" y="5949229"/>
              <a:ext cx="305103" cy="259641"/>
            </a:xfrm>
            <a:prstGeom prst="ellipse">
              <a:avLst/>
            </a:prstGeom>
            <a:solidFill>
              <a:schemeClr val="accent1"/>
            </a:solidFill>
            <a:ln w="28575">
              <a:solidFill>
                <a:schemeClr val="accent2"/>
              </a:solidFill>
              <a:round/>
              <a:headEnd/>
              <a:tailEnd/>
            </a:ln>
          </p:spPr>
          <p:txBody>
            <a:bodyPr wrap="none" anchor="ctr"/>
            <a:lstStyle/>
            <a:p>
              <a:endParaRPr lang="ja-JP" altLang="en-US"/>
            </a:p>
          </p:txBody>
        </p:sp>
        <p:sp>
          <p:nvSpPr>
            <p:cNvPr id="44" name="Oval 15"/>
            <p:cNvSpPr>
              <a:spLocks noChangeArrowheads="1"/>
            </p:cNvSpPr>
            <p:nvPr/>
          </p:nvSpPr>
          <p:spPr bwMode="auto">
            <a:xfrm>
              <a:off x="1389243" y="3602719"/>
              <a:ext cx="305103" cy="261592"/>
            </a:xfrm>
            <a:prstGeom prst="ellipse">
              <a:avLst/>
            </a:prstGeom>
            <a:solidFill>
              <a:schemeClr val="accent1"/>
            </a:solidFill>
            <a:ln w="28575">
              <a:solidFill>
                <a:schemeClr val="accent2"/>
              </a:solidFill>
              <a:round/>
              <a:headEnd/>
              <a:tailEnd/>
            </a:ln>
          </p:spPr>
          <p:txBody>
            <a:bodyPr wrap="none" anchor="ctr"/>
            <a:lstStyle/>
            <a:p>
              <a:endParaRPr lang="ja-JP" altLang="en-US"/>
            </a:p>
          </p:txBody>
        </p:sp>
        <p:sp>
          <p:nvSpPr>
            <p:cNvPr id="45" name="Oval 16"/>
            <p:cNvSpPr>
              <a:spLocks noChangeArrowheads="1"/>
            </p:cNvSpPr>
            <p:nvPr/>
          </p:nvSpPr>
          <p:spPr bwMode="auto">
            <a:xfrm>
              <a:off x="2474057" y="4038052"/>
              <a:ext cx="305103" cy="259641"/>
            </a:xfrm>
            <a:prstGeom prst="ellipse">
              <a:avLst/>
            </a:prstGeom>
            <a:solidFill>
              <a:schemeClr val="accent1"/>
            </a:solidFill>
            <a:ln w="28575">
              <a:solidFill>
                <a:schemeClr val="accent2"/>
              </a:solidFill>
              <a:round/>
              <a:headEnd/>
              <a:tailEnd/>
            </a:ln>
          </p:spPr>
          <p:txBody>
            <a:bodyPr wrap="none" anchor="ctr"/>
            <a:lstStyle/>
            <a:p>
              <a:endParaRPr lang="ja-JP" altLang="en-US"/>
            </a:p>
          </p:txBody>
        </p:sp>
        <p:sp>
          <p:nvSpPr>
            <p:cNvPr id="46" name="Oval 17"/>
            <p:cNvSpPr>
              <a:spLocks noChangeArrowheads="1"/>
            </p:cNvSpPr>
            <p:nvPr/>
          </p:nvSpPr>
          <p:spPr bwMode="auto">
            <a:xfrm>
              <a:off x="3660572" y="5949229"/>
              <a:ext cx="305103" cy="259641"/>
            </a:xfrm>
            <a:prstGeom prst="ellipse">
              <a:avLst/>
            </a:prstGeom>
            <a:solidFill>
              <a:schemeClr val="accent1"/>
            </a:solidFill>
            <a:ln w="28575">
              <a:solidFill>
                <a:schemeClr val="accent2"/>
              </a:solidFill>
              <a:round/>
              <a:headEnd/>
              <a:tailEnd/>
            </a:ln>
          </p:spPr>
          <p:txBody>
            <a:bodyPr wrap="none" anchor="ctr"/>
            <a:lstStyle/>
            <a:p>
              <a:endParaRPr lang="ja-JP" altLang="en-US"/>
            </a:p>
          </p:txBody>
        </p:sp>
        <p:pic>
          <p:nvPicPr>
            <p:cNvPr id="47" name="Picture 18" descr="txp_fig"/>
            <p:cNvPicPr>
              <a:picLocks noChangeAspect="1" noChangeArrowheads="1"/>
            </p:cNvPicPr>
            <p:nvPr>
              <p:custDataLst>
                <p:tags r:id="rId1"/>
              </p:custDataLst>
            </p:nvPr>
          </p:nvPicPr>
          <p:blipFill>
            <a:blip r:embed="rId8" cstate="print">
              <a:clrChange>
                <a:clrFrom>
                  <a:srgbClr val="FFFFFF"/>
                </a:clrFrom>
                <a:clrTo>
                  <a:srgbClr val="FFFFFF">
                    <a:alpha val="0"/>
                  </a:srgbClr>
                </a:clrTo>
              </a:clrChange>
            </a:blip>
            <a:srcRect/>
            <a:stretch>
              <a:fillRect/>
            </a:stretch>
          </p:blipFill>
          <p:spPr bwMode="auto">
            <a:xfrm>
              <a:off x="395536" y="4006818"/>
              <a:ext cx="1152616" cy="335774"/>
            </a:xfrm>
            <a:prstGeom prst="rect">
              <a:avLst/>
            </a:prstGeom>
            <a:noFill/>
            <a:ln w="9525" algn="ctr">
              <a:noFill/>
              <a:miter lim="800000"/>
              <a:headEnd/>
              <a:tailEnd/>
            </a:ln>
          </p:spPr>
        </p:pic>
        <p:pic>
          <p:nvPicPr>
            <p:cNvPr id="48" name="Picture 19"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1548152" y="4627608"/>
              <a:ext cx="1345425" cy="335774"/>
            </a:xfrm>
            <a:prstGeom prst="rect">
              <a:avLst/>
            </a:prstGeom>
            <a:noFill/>
            <a:ln w="9525" algn="ctr">
              <a:noFill/>
              <a:miter lim="800000"/>
              <a:headEnd/>
              <a:tailEnd/>
            </a:ln>
          </p:spPr>
        </p:pic>
        <p:pic>
          <p:nvPicPr>
            <p:cNvPr id="49" name="Picture 20" descr="txp_fig"/>
            <p:cNvPicPr>
              <a:picLocks noChangeAspect="1"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2126580" y="5689591"/>
              <a:ext cx="1345425" cy="335774"/>
            </a:xfrm>
            <a:prstGeom prst="rect">
              <a:avLst/>
            </a:prstGeom>
            <a:noFill/>
            <a:ln w="9525" algn="ctr">
              <a:noFill/>
              <a:miter lim="800000"/>
              <a:headEnd/>
              <a:tailEnd/>
            </a:ln>
          </p:spPr>
        </p:pic>
        <p:pic>
          <p:nvPicPr>
            <p:cNvPr id="50" name="Picture 21" descr="txp_fig"/>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971843" y="908720"/>
              <a:ext cx="1856050" cy="204979"/>
            </a:xfrm>
            <a:prstGeom prst="rect">
              <a:avLst/>
            </a:prstGeom>
            <a:noFill/>
            <a:ln w="9525" algn="ctr">
              <a:noFill/>
              <a:miter lim="800000"/>
              <a:headEnd/>
              <a:tailEnd/>
            </a:ln>
          </p:spPr>
        </p:pic>
        <p:pic>
          <p:nvPicPr>
            <p:cNvPr id="51" name="Picture 22" descr="txp_fig"/>
            <p:cNvPicPr>
              <a:picLocks noChangeAspect="1" noChangeArrowheads="1"/>
            </p:cNvPicPr>
            <p:nvPr>
              <p:custDataLst>
                <p:tags r:id="rId5"/>
              </p:custDataLst>
            </p:nvPr>
          </p:nvPicPr>
          <p:blipFill>
            <a:blip r:embed="rId12" cstate="print">
              <a:clrChange>
                <a:clrFrom>
                  <a:srgbClr val="FFFFFF"/>
                </a:clrFrom>
                <a:clrTo>
                  <a:srgbClr val="FFFFFF">
                    <a:alpha val="0"/>
                  </a:srgbClr>
                </a:clrTo>
              </a:clrChange>
            </a:blip>
            <a:srcRect/>
            <a:stretch>
              <a:fillRect/>
            </a:stretch>
          </p:blipFill>
          <p:spPr bwMode="auto">
            <a:xfrm>
              <a:off x="2804588" y="3380169"/>
              <a:ext cx="2239548" cy="204979"/>
            </a:xfrm>
            <a:prstGeom prst="rect">
              <a:avLst/>
            </a:prstGeom>
            <a:noFill/>
            <a:ln w="9525" algn="ctr">
              <a:noFill/>
              <a:miter lim="800000"/>
              <a:headEnd/>
              <a:tailEnd/>
            </a:ln>
          </p:spPr>
        </p:pic>
        <p:pic>
          <p:nvPicPr>
            <p:cNvPr id="131" name="図 130" descr="txp_fig"/>
            <p:cNvPicPr>
              <a:picLocks noChangeAspect="1"/>
            </p:cNvPicPr>
            <p:nvPr>
              <p:custDataLst>
                <p:tags r:id="rId6"/>
              </p:custDataLst>
            </p:nvPr>
          </p:nvPicPr>
          <p:blipFill>
            <a:blip r:embed="rId13" cstate="print">
              <a:clrChange>
                <a:clrFrom>
                  <a:srgbClr val="FFFFFF"/>
                </a:clrFrom>
                <a:clrTo>
                  <a:srgbClr val="FFFFFF">
                    <a:alpha val="0"/>
                  </a:srgbClr>
                </a:clrTo>
              </a:clrChange>
            </a:blip>
            <a:stretch>
              <a:fillRect/>
            </a:stretch>
          </p:blipFill>
          <p:spPr bwMode="auto">
            <a:xfrm>
              <a:off x="875547" y="4293096"/>
              <a:ext cx="1344721" cy="368838"/>
            </a:xfrm>
            <a:prstGeom prst="rect">
              <a:avLst/>
            </a:prstGeom>
            <a:noFill/>
            <a:ln/>
            <a:effectLst/>
          </p:spPr>
        </p:pic>
      </p:grpSp>
      <p:sp>
        <p:nvSpPr>
          <p:cNvPr id="53" name="Rectangle 16"/>
          <p:cNvSpPr>
            <a:spLocks noChangeArrowheads="1"/>
          </p:cNvSpPr>
          <p:nvPr/>
        </p:nvSpPr>
        <p:spPr bwMode="auto">
          <a:xfrm>
            <a:off x="385763" y="39688"/>
            <a:ext cx="8229600" cy="711200"/>
          </a:xfrm>
          <a:prstGeom prst="rect">
            <a:avLst/>
          </a:prstGeom>
          <a:noFill/>
          <a:ln w="9525">
            <a:noFill/>
            <a:miter lim="800000"/>
            <a:headEnd/>
            <a:tailEnd/>
          </a:ln>
        </p:spPr>
        <p:txBody>
          <a:bodyPr anchor="ctr"/>
          <a:lstStyle/>
          <a:p>
            <a:pPr algn="l"/>
            <a:r>
              <a:rPr kumimoji="1" lang="en-US" altLang="ja-JP" sz="3800" dirty="0" smtClean="0">
                <a:solidFill>
                  <a:schemeClr val="tx2"/>
                </a:solidFill>
                <a:latin typeface="Verdana" pitchFamily="34" charset="0"/>
                <a:ea typeface="ＭＳ Ｐゴシック" pitchFamily="50" charset="-128"/>
              </a:rPr>
              <a:t>Equilibrium States for ADIP</a:t>
            </a:r>
            <a:endParaRPr kumimoji="1" lang="ja-JP" altLang="en-US" sz="3800" dirty="0">
              <a:solidFill>
                <a:schemeClr val="tx2"/>
              </a:solidFill>
              <a:latin typeface="Verdana" pitchFamily="34" charset="0"/>
              <a:ea typeface="ＭＳ Ｐゴシック" pitchFamily="50" charset="-128"/>
            </a:endParaRPr>
          </a:p>
        </p:txBody>
      </p:sp>
      <p:sp>
        <p:nvSpPr>
          <p:cNvPr id="107" name="正方形/長方形 106"/>
          <p:cNvSpPr/>
          <p:nvPr/>
        </p:nvSpPr>
        <p:spPr>
          <a:xfrm>
            <a:off x="1092160" y="6307648"/>
            <a:ext cx="692401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smtClean="0">
                <a:solidFill>
                  <a:srgbClr val="0000FF"/>
                </a:solidFill>
                <a:latin typeface="Segoe Print" pitchFamily="2" charset="0"/>
              </a:rPr>
              <a:t>The horizontal movement is reduced.</a:t>
            </a:r>
            <a:endParaRPr kumimoji="1" lang="en-US" altLang="ja-JP" dirty="0" smtClean="0">
              <a:solidFill>
                <a:srgbClr val="FF0000"/>
              </a:solidFill>
              <a:latin typeface="Segoe Print" pitchFamily="2" charset="0"/>
            </a:endParaRPr>
          </a:p>
        </p:txBody>
      </p:sp>
      <p:sp>
        <p:nvSpPr>
          <p:cNvPr id="2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838236" y="2668903"/>
            <a:ext cx="1393825" cy="0"/>
          </a:xfrm>
          <a:prstGeom prst="line">
            <a:avLst/>
          </a:prstGeom>
          <a:noFill/>
          <a:ln w="76200">
            <a:solidFill>
              <a:schemeClr val="tx1"/>
            </a:solidFill>
            <a:round/>
            <a:headEnd/>
            <a:tailEnd type="arrow" w="med" len="med"/>
          </a:ln>
        </p:spPr>
        <p:txBody>
          <a:bodyPr/>
          <a:lstStyle/>
          <a:p>
            <a:endParaRPr lang="ja-JP" altLang="en-US"/>
          </a:p>
        </p:txBody>
      </p:sp>
      <p:sp>
        <p:nvSpPr>
          <p:cNvPr id="4098" name="タイトル 1"/>
          <p:cNvSpPr>
            <a:spLocks noGrp="1"/>
          </p:cNvSpPr>
          <p:nvPr>
            <p:ph type="title"/>
          </p:nvPr>
        </p:nvSpPr>
        <p:spPr>
          <a:xfrm>
            <a:off x="315912" y="55563"/>
            <a:ext cx="8828087" cy="681037"/>
          </a:xfrm>
        </p:spPr>
        <p:txBody>
          <a:bodyPr/>
          <a:lstStyle/>
          <a:p>
            <a:r>
              <a:rPr lang="en-US" altLang="ja-JP" dirty="0" smtClean="0"/>
              <a:t>Wide-range Stabilization of ADIP</a:t>
            </a:r>
            <a:endParaRPr lang="ja-JP" altLang="en-US" dirty="0" smtClean="0"/>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48</a:t>
            </a:fld>
            <a:r>
              <a:rPr lang="en-US" altLang="ja-JP" smtClean="0"/>
              <a:t>]</a:t>
            </a:r>
            <a:endParaRPr lang="en-US" altLang="ja-JP"/>
          </a:p>
        </p:txBody>
      </p:sp>
      <p:sp>
        <p:nvSpPr>
          <p:cNvPr id="4100" name="正方形/長方形 36"/>
          <p:cNvSpPr>
            <a:spLocks noChangeArrowheads="1"/>
          </p:cNvSpPr>
          <p:nvPr/>
        </p:nvSpPr>
        <p:spPr bwMode="auto">
          <a:xfrm>
            <a:off x="3421583" y="1582465"/>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778395" y="3154090"/>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850583" y="3678727"/>
            <a:ext cx="1393825" cy="0"/>
          </a:xfrm>
          <a:prstGeom prst="line">
            <a:avLst/>
          </a:prstGeom>
          <a:noFill/>
          <a:ln w="76200">
            <a:solidFill>
              <a:schemeClr val="tx1"/>
            </a:solidFill>
            <a:round/>
            <a:headEnd/>
            <a:tailEnd type="arrow" w="med" len="med"/>
          </a:ln>
        </p:spPr>
        <p:txBody>
          <a:bodyPr/>
          <a:lstStyle/>
          <a:p>
            <a:endParaRPr lang="ja-JP" altLang="en-US"/>
          </a:p>
        </p:txBody>
      </p:sp>
      <p:pic>
        <p:nvPicPr>
          <p:cNvPr id="43" name="図 42" descr="txp_fig"/>
          <p:cNvPicPr>
            <a:picLocks noChangeAspect="1"/>
          </p:cNvPicPr>
          <p:nvPr>
            <p:custDataLst>
              <p:tags r:id="rId1"/>
            </p:custDataLst>
          </p:nvPr>
        </p:nvPicPr>
        <p:blipFill>
          <a:blip r:embed="rId19" cstate="print">
            <a:clrChange>
              <a:clrFrom>
                <a:srgbClr val="FFFFFF"/>
              </a:clrFrom>
              <a:clrTo>
                <a:srgbClr val="FFFFFF">
                  <a:alpha val="0"/>
                </a:srgbClr>
              </a:clrTo>
            </a:clrChange>
          </a:blip>
          <a:stretch>
            <a:fillRect/>
          </a:stretch>
        </p:blipFill>
        <p:spPr bwMode="auto">
          <a:xfrm>
            <a:off x="845081" y="2504302"/>
            <a:ext cx="903485" cy="972478"/>
          </a:xfrm>
          <a:prstGeom prst="rect">
            <a:avLst/>
          </a:prstGeom>
          <a:noFill/>
          <a:ln/>
          <a:effectLst/>
        </p:spPr>
      </p:pic>
      <p:pic>
        <p:nvPicPr>
          <p:cNvPr id="36" name="図 35" descr="txp_fig"/>
          <p:cNvPicPr>
            <a:picLocks noChangeAspect="1"/>
          </p:cNvPicPr>
          <p:nvPr>
            <p:custDataLst>
              <p:tags r:id="rId2"/>
            </p:custDataLst>
          </p:nvPr>
        </p:nvPicPr>
        <p:blipFill>
          <a:blip r:embed="rId20" cstate="print">
            <a:clrChange>
              <a:clrFrom>
                <a:srgbClr val="FFFFFF"/>
              </a:clrFrom>
              <a:clrTo>
                <a:srgbClr val="FFFFFF">
                  <a:alpha val="0"/>
                </a:srgbClr>
              </a:clrTo>
            </a:clrChange>
          </a:blip>
          <a:stretch>
            <a:fillRect/>
          </a:stretch>
        </p:blipFill>
        <p:spPr bwMode="auto">
          <a:xfrm>
            <a:off x="6868680" y="851570"/>
            <a:ext cx="1106774" cy="553387"/>
          </a:xfrm>
          <a:prstGeom prst="rect">
            <a:avLst/>
          </a:prstGeom>
          <a:noFill/>
          <a:ln/>
          <a:effectLst/>
        </p:spPr>
      </p:pic>
      <p:sp>
        <p:nvSpPr>
          <p:cNvPr id="4106" name="正方形/長方形 54"/>
          <p:cNvSpPr>
            <a:spLocks noChangeArrowheads="1"/>
          </p:cNvSpPr>
          <p:nvPr/>
        </p:nvSpPr>
        <p:spPr bwMode="auto">
          <a:xfrm>
            <a:off x="5707583" y="1582465"/>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3"/>
            </p:custDataLst>
          </p:nvPr>
        </p:nvPicPr>
        <p:blipFill>
          <a:blip r:embed="rId21" cstate="print">
            <a:clrChange>
              <a:clrFrom>
                <a:srgbClr val="FFFFFF"/>
              </a:clrFrom>
              <a:clrTo>
                <a:srgbClr val="FFFFFF">
                  <a:alpha val="0"/>
                </a:srgbClr>
              </a:clrTo>
            </a:clrChange>
          </a:blip>
          <a:stretch>
            <a:fillRect/>
          </a:stretch>
        </p:blipFill>
        <p:spPr bwMode="auto">
          <a:xfrm>
            <a:off x="5789289" y="3080370"/>
            <a:ext cx="930730" cy="155121"/>
          </a:xfrm>
          <a:prstGeom prst="rect">
            <a:avLst/>
          </a:prstGeom>
          <a:noFill/>
          <a:ln/>
          <a:effectLst/>
        </p:spPr>
      </p:pic>
      <p:pic>
        <p:nvPicPr>
          <p:cNvPr id="28" name="図 27" descr="txp_fig"/>
          <p:cNvPicPr>
            <a:picLocks noChangeAspect="1"/>
          </p:cNvPicPr>
          <p:nvPr>
            <p:custDataLst>
              <p:tags r:id="rId4"/>
            </p:custDataLst>
          </p:nvPr>
        </p:nvPicPr>
        <p:blipFill>
          <a:blip r:embed="rId22" cstate="print">
            <a:clrChange>
              <a:clrFrom>
                <a:srgbClr val="FFFFFF"/>
              </a:clrFrom>
              <a:clrTo>
                <a:srgbClr val="FFFFFF">
                  <a:alpha val="0"/>
                </a:srgbClr>
              </a:clrTo>
            </a:clrChange>
          </a:blip>
          <a:stretch>
            <a:fillRect/>
          </a:stretch>
        </p:blipFill>
        <p:spPr bwMode="auto">
          <a:xfrm>
            <a:off x="2235496" y="3080370"/>
            <a:ext cx="1087174" cy="180160"/>
          </a:xfrm>
          <a:prstGeom prst="rect">
            <a:avLst/>
          </a:prstGeom>
          <a:noFill/>
          <a:ln/>
          <a:effectLst/>
        </p:spPr>
      </p:pic>
      <p:sp>
        <p:nvSpPr>
          <p:cNvPr id="4109" name="正方形/長方形 61"/>
          <p:cNvSpPr>
            <a:spLocks noChangeArrowheads="1"/>
          </p:cNvSpPr>
          <p:nvPr/>
        </p:nvSpPr>
        <p:spPr bwMode="auto">
          <a:xfrm>
            <a:off x="2207145" y="1582465"/>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86" name="図 85" descr="txp_fig"/>
          <p:cNvPicPr>
            <a:picLocks noChangeAspect="1"/>
          </p:cNvPicPr>
          <p:nvPr>
            <p:custDataLst>
              <p:tags r:id="rId5"/>
            </p:custDataLst>
          </p:nvPr>
        </p:nvPicPr>
        <p:blipFill>
          <a:blip r:embed="rId23" cstate="print">
            <a:clrChange>
              <a:clrFrom>
                <a:srgbClr val="FFFFFF"/>
              </a:clrFrom>
              <a:clrTo>
                <a:srgbClr val="FFFFFF">
                  <a:alpha val="0"/>
                </a:srgbClr>
              </a:clrTo>
            </a:clrChange>
          </a:blip>
          <a:stretch>
            <a:fillRect/>
          </a:stretch>
        </p:blipFill>
        <p:spPr bwMode="auto">
          <a:xfrm>
            <a:off x="3582266" y="908720"/>
            <a:ext cx="1841684" cy="605654"/>
          </a:xfrm>
          <a:prstGeom prst="rect">
            <a:avLst/>
          </a:prstGeom>
          <a:noFill/>
          <a:ln/>
          <a:effectLst/>
        </p:spPr>
      </p:pic>
      <p:grpSp>
        <p:nvGrpSpPr>
          <p:cNvPr id="2" name="Group 7"/>
          <p:cNvGrpSpPr>
            <a:grpSpLocks/>
          </p:cNvGrpSpPr>
          <p:nvPr/>
        </p:nvGrpSpPr>
        <p:grpSpPr bwMode="auto">
          <a:xfrm>
            <a:off x="3700328" y="2288282"/>
            <a:ext cx="1655763" cy="2274887"/>
            <a:chOff x="506" y="2482"/>
            <a:chExt cx="1043" cy="1433"/>
          </a:xfrm>
        </p:grpSpPr>
        <p:sp>
          <p:nvSpPr>
            <p:cNvPr id="68" name="Line 8"/>
            <p:cNvSpPr>
              <a:spLocks noChangeShapeType="1"/>
            </p:cNvSpPr>
            <p:nvPr/>
          </p:nvSpPr>
          <p:spPr bwMode="auto">
            <a:xfrm>
              <a:off x="506" y="3711"/>
              <a:ext cx="1043" cy="0"/>
            </a:xfrm>
            <a:prstGeom prst="line">
              <a:avLst/>
            </a:prstGeom>
            <a:noFill/>
            <a:ln w="9525">
              <a:solidFill>
                <a:schemeClr val="tx1"/>
              </a:solidFill>
              <a:round/>
              <a:headEnd/>
              <a:tailEnd type="triangle" w="med" len="med"/>
            </a:ln>
          </p:spPr>
          <p:txBody>
            <a:bodyPr/>
            <a:lstStyle/>
            <a:p>
              <a:endParaRPr lang="ja-JP" altLang="en-US"/>
            </a:p>
          </p:txBody>
        </p:sp>
        <p:sp>
          <p:nvSpPr>
            <p:cNvPr id="69" name="Line 9"/>
            <p:cNvSpPr>
              <a:spLocks noChangeShapeType="1"/>
            </p:cNvSpPr>
            <p:nvPr/>
          </p:nvSpPr>
          <p:spPr bwMode="auto">
            <a:xfrm flipV="1">
              <a:off x="597" y="2482"/>
              <a:ext cx="0" cy="1411"/>
            </a:xfrm>
            <a:prstGeom prst="line">
              <a:avLst/>
            </a:prstGeom>
            <a:noFill/>
            <a:ln w="9525">
              <a:solidFill>
                <a:schemeClr val="tx1"/>
              </a:solidFill>
              <a:round/>
              <a:headEnd/>
              <a:tailEnd type="triangle" w="med" len="med"/>
            </a:ln>
          </p:spPr>
          <p:txBody>
            <a:bodyPr/>
            <a:lstStyle/>
            <a:p>
              <a:endParaRPr lang="ja-JP" altLang="en-US"/>
            </a:p>
          </p:txBody>
        </p:sp>
        <p:sp>
          <p:nvSpPr>
            <p:cNvPr id="70" name="Line 10"/>
            <p:cNvSpPr>
              <a:spLocks noChangeShapeType="1"/>
            </p:cNvSpPr>
            <p:nvPr/>
          </p:nvSpPr>
          <p:spPr bwMode="auto">
            <a:xfrm flipV="1">
              <a:off x="597" y="2998"/>
              <a:ext cx="267" cy="712"/>
            </a:xfrm>
            <a:prstGeom prst="line">
              <a:avLst/>
            </a:prstGeom>
            <a:noFill/>
            <a:ln w="76200">
              <a:solidFill>
                <a:schemeClr val="accent1"/>
              </a:solidFill>
              <a:round/>
              <a:headEnd/>
              <a:tailEnd/>
            </a:ln>
          </p:spPr>
          <p:txBody>
            <a:bodyPr/>
            <a:lstStyle/>
            <a:p>
              <a:endParaRPr lang="ja-JP" altLang="en-US"/>
            </a:p>
          </p:txBody>
        </p:sp>
        <p:sp>
          <p:nvSpPr>
            <p:cNvPr id="71" name="Arc 11"/>
            <p:cNvSpPr>
              <a:spLocks/>
            </p:cNvSpPr>
            <p:nvPr/>
          </p:nvSpPr>
          <p:spPr bwMode="auto">
            <a:xfrm>
              <a:off x="506" y="3530"/>
              <a:ext cx="272" cy="272"/>
            </a:xfrm>
            <a:custGeom>
              <a:avLst/>
              <a:gdLst>
                <a:gd name="T0" fmla="*/ 0 w 21600"/>
                <a:gd name="T1" fmla="*/ 0 h 26431"/>
                <a:gd name="T2" fmla="*/ 0 w 21600"/>
                <a:gd name="T3" fmla="*/ 0 h 26431"/>
                <a:gd name="T4" fmla="*/ 0 w 21600"/>
                <a:gd name="T5" fmla="*/ 0 h 26431"/>
                <a:gd name="T6" fmla="*/ 0 60000 65536"/>
                <a:gd name="T7" fmla="*/ 0 60000 65536"/>
                <a:gd name="T8" fmla="*/ 0 60000 65536"/>
                <a:gd name="T9" fmla="*/ 0 w 21600"/>
                <a:gd name="T10" fmla="*/ 0 h 26431"/>
                <a:gd name="T11" fmla="*/ 21600 w 21600"/>
                <a:gd name="T12" fmla="*/ 26431 h 26431"/>
              </a:gdLst>
              <a:ahLst/>
              <a:cxnLst>
                <a:cxn ang="T6">
                  <a:pos x="T0" y="T1"/>
                </a:cxn>
                <a:cxn ang="T7">
                  <a:pos x="T2" y="T3"/>
                </a:cxn>
                <a:cxn ang="T8">
                  <a:pos x="T4" y="T5"/>
                </a:cxn>
              </a:cxnLst>
              <a:rect l="T9" t="T10" r="T11" b="T12"/>
              <a:pathLst>
                <a:path w="21600" h="26431" fill="none" extrusionOk="0">
                  <a:moveTo>
                    <a:pt x="-1" y="0"/>
                  </a:moveTo>
                  <a:cubicBezTo>
                    <a:pt x="11929" y="0"/>
                    <a:pt x="21600" y="9670"/>
                    <a:pt x="21600" y="21600"/>
                  </a:cubicBezTo>
                  <a:cubicBezTo>
                    <a:pt x="21600" y="23225"/>
                    <a:pt x="21416" y="24846"/>
                    <a:pt x="21052" y="26430"/>
                  </a:cubicBezTo>
                </a:path>
                <a:path w="21600" h="26431" stroke="0" extrusionOk="0">
                  <a:moveTo>
                    <a:pt x="-1" y="0"/>
                  </a:moveTo>
                  <a:cubicBezTo>
                    <a:pt x="11929" y="0"/>
                    <a:pt x="21600" y="9670"/>
                    <a:pt x="21600" y="21600"/>
                  </a:cubicBezTo>
                  <a:cubicBezTo>
                    <a:pt x="21600" y="23225"/>
                    <a:pt x="21416" y="24846"/>
                    <a:pt x="21052" y="26430"/>
                  </a:cubicBezTo>
                  <a:lnTo>
                    <a:pt x="0" y="21600"/>
                  </a:lnTo>
                  <a:close/>
                </a:path>
              </a:pathLst>
            </a:custGeom>
            <a:noFill/>
            <a:ln w="38100">
              <a:solidFill>
                <a:srgbClr val="008000"/>
              </a:solidFill>
              <a:round/>
              <a:headEnd/>
              <a:tailEnd type="triangle" w="med" len="med"/>
            </a:ln>
          </p:spPr>
          <p:txBody>
            <a:bodyPr wrap="none" anchor="ctr"/>
            <a:lstStyle/>
            <a:p>
              <a:endParaRPr lang="ja-JP" altLang="en-US"/>
            </a:p>
          </p:txBody>
        </p:sp>
        <p:pic>
          <p:nvPicPr>
            <p:cNvPr id="72" name="Picture 12" descr="txp_fig"/>
            <p:cNvPicPr>
              <a:picLocks noChangeAspect="1" noChangeArrowheads="1"/>
            </p:cNvPicPr>
            <p:nvPr>
              <p:custDataLst>
                <p:tags r:id="rId10"/>
              </p:custDataLst>
            </p:nvPr>
          </p:nvPicPr>
          <p:blipFill>
            <a:blip r:embed="rId24" cstate="print">
              <a:clrChange>
                <a:clrFrom>
                  <a:srgbClr val="FFFFFF"/>
                </a:clrFrom>
                <a:clrTo>
                  <a:srgbClr val="FFFFFF">
                    <a:alpha val="0"/>
                  </a:srgbClr>
                </a:clrTo>
              </a:clrChange>
            </a:blip>
            <a:srcRect/>
            <a:stretch>
              <a:fillRect/>
            </a:stretch>
          </p:blipFill>
          <p:spPr bwMode="auto">
            <a:xfrm>
              <a:off x="688" y="3843"/>
              <a:ext cx="86" cy="72"/>
            </a:xfrm>
            <a:prstGeom prst="rect">
              <a:avLst/>
            </a:prstGeom>
            <a:noFill/>
            <a:ln w="9525" algn="ctr">
              <a:noFill/>
              <a:miter lim="800000"/>
              <a:headEnd/>
              <a:tailEnd/>
            </a:ln>
          </p:spPr>
        </p:pic>
        <p:sp>
          <p:nvSpPr>
            <p:cNvPr id="73" name="Oval 13"/>
            <p:cNvSpPr>
              <a:spLocks noChangeArrowheads="1"/>
            </p:cNvSpPr>
            <p:nvPr/>
          </p:nvSpPr>
          <p:spPr bwMode="auto">
            <a:xfrm>
              <a:off x="528" y="3640"/>
              <a:ext cx="136" cy="137"/>
            </a:xfrm>
            <a:prstGeom prst="ellipse">
              <a:avLst/>
            </a:prstGeom>
            <a:solidFill>
              <a:schemeClr val="accent1"/>
            </a:solidFill>
            <a:ln w="25400">
              <a:solidFill>
                <a:schemeClr val="accent1"/>
              </a:solidFill>
              <a:round/>
              <a:headEnd/>
              <a:tailEnd/>
            </a:ln>
          </p:spPr>
          <p:txBody>
            <a:bodyPr wrap="none" anchor="ctr"/>
            <a:lstStyle/>
            <a:p>
              <a:endParaRPr lang="ja-JP" altLang="en-US"/>
            </a:p>
          </p:txBody>
        </p:sp>
        <p:sp>
          <p:nvSpPr>
            <p:cNvPr id="74" name="Line 14"/>
            <p:cNvSpPr>
              <a:spLocks noChangeShapeType="1"/>
            </p:cNvSpPr>
            <p:nvPr/>
          </p:nvSpPr>
          <p:spPr bwMode="auto">
            <a:xfrm flipV="1">
              <a:off x="869" y="2534"/>
              <a:ext cx="544" cy="464"/>
            </a:xfrm>
            <a:prstGeom prst="line">
              <a:avLst/>
            </a:prstGeom>
            <a:noFill/>
            <a:ln w="76200">
              <a:solidFill>
                <a:schemeClr val="accent2"/>
              </a:solidFill>
              <a:round/>
              <a:headEnd/>
              <a:tailEnd/>
            </a:ln>
          </p:spPr>
          <p:txBody>
            <a:bodyPr/>
            <a:lstStyle/>
            <a:p>
              <a:endParaRPr lang="ja-JP" altLang="en-US"/>
            </a:p>
          </p:txBody>
        </p:sp>
        <p:pic>
          <p:nvPicPr>
            <p:cNvPr id="75" name="Picture 15" descr="txp_fig"/>
            <p:cNvPicPr>
              <a:picLocks noChangeAspect="1" noChangeArrowheads="1"/>
            </p:cNvPicPr>
            <p:nvPr>
              <p:custDataLst>
                <p:tags r:id="rId11"/>
              </p:custDataLst>
            </p:nvPr>
          </p:nvPicPr>
          <p:blipFill>
            <a:blip r:embed="rId25" cstate="print">
              <a:clrChange>
                <a:clrFrom>
                  <a:srgbClr val="FFFFFF"/>
                </a:clrFrom>
                <a:clrTo>
                  <a:srgbClr val="FFFFFF">
                    <a:alpha val="0"/>
                  </a:srgbClr>
                </a:clrTo>
              </a:clrChange>
            </a:blip>
            <a:srcRect/>
            <a:stretch>
              <a:fillRect/>
            </a:stretch>
          </p:blipFill>
          <p:spPr bwMode="auto">
            <a:xfrm>
              <a:off x="624" y="3050"/>
              <a:ext cx="125" cy="132"/>
            </a:xfrm>
            <a:prstGeom prst="rect">
              <a:avLst/>
            </a:prstGeom>
            <a:noFill/>
            <a:ln w="9525" algn="ctr">
              <a:noFill/>
              <a:miter lim="800000"/>
              <a:headEnd/>
              <a:tailEnd/>
            </a:ln>
          </p:spPr>
        </p:pic>
        <p:pic>
          <p:nvPicPr>
            <p:cNvPr id="76" name="Picture 16" descr="txp_fig"/>
            <p:cNvPicPr>
              <a:picLocks noChangeAspect="1" noChangeArrowheads="1"/>
            </p:cNvPicPr>
            <p:nvPr>
              <p:custDataLst>
                <p:tags r:id="rId12"/>
              </p:custDataLst>
            </p:nvPr>
          </p:nvPicPr>
          <p:blipFill>
            <a:blip r:embed="rId26" cstate="print">
              <a:clrChange>
                <a:clrFrom>
                  <a:srgbClr val="FFFFFF"/>
                </a:clrFrom>
                <a:clrTo>
                  <a:srgbClr val="FFFFFF">
                    <a:alpha val="0"/>
                  </a:srgbClr>
                </a:clrTo>
              </a:clrChange>
            </a:blip>
            <a:srcRect/>
            <a:stretch>
              <a:fillRect/>
            </a:stretch>
          </p:blipFill>
          <p:spPr bwMode="auto">
            <a:xfrm>
              <a:off x="823" y="3134"/>
              <a:ext cx="210" cy="133"/>
            </a:xfrm>
            <a:prstGeom prst="rect">
              <a:avLst/>
            </a:prstGeom>
            <a:noFill/>
            <a:ln w="9525" algn="ctr">
              <a:noFill/>
              <a:miter lim="800000"/>
              <a:headEnd/>
              <a:tailEnd/>
            </a:ln>
          </p:spPr>
        </p:pic>
        <p:pic>
          <p:nvPicPr>
            <p:cNvPr id="77" name="Picture 17" descr="txp_fig"/>
            <p:cNvPicPr>
              <a:picLocks noChangeAspect="1" noChangeArrowheads="1"/>
            </p:cNvPicPr>
            <p:nvPr>
              <p:custDataLst>
                <p:tags r:id="rId13"/>
              </p:custDataLst>
            </p:nvPr>
          </p:nvPicPr>
          <p:blipFill>
            <a:blip r:embed="rId27" cstate="print">
              <a:clrChange>
                <a:clrFrom>
                  <a:srgbClr val="FFFFFF"/>
                </a:clrFrom>
                <a:clrTo>
                  <a:srgbClr val="FFFFFF">
                    <a:alpha val="0"/>
                  </a:srgbClr>
                </a:clrTo>
              </a:clrChange>
            </a:blip>
            <a:srcRect/>
            <a:stretch>
              <a:fillRect/>
            </a:stretch>
          </p:blipFill>
          <p:spPr bwMode="auto">
            <a:xfrm>
              <a:off x="778" y="3451"/>
              <a:ext cx="272" cy="97"/>
            </a:xfrm>
            <a:prstGeom prst="rect">
              <a:avLst/>
            </a:prstGeom>
            <a:noFill/>
            <a:ln w="9525" algn="ctr">
              <a:noFill/>
              <a:miter lim="800000"/>
              <a:headEnd/>
              <a:tailEnd/>
            </a:ln>
          </p:spPr>
        </p:pic>
        <p:pic>
          <p:nvPicPr>
            <p:cNvPr id="78" name="Picture 18" descr="txp_fig"/>
            <p:cNvPicPr>
              <a:picLocks noChangeAspect="1" noChangeArrowheads="1"/>
            </p:cNvPicPr>
            <p:nvPr>
              <p:custDataLst>
                <p:tags r:id="rId14"/>
              </p:custDataLst>
            </p:nvPr>
          </p:nvPicPr>
          <p:blipFill>
            <a:blip r:embed="rId28" cstate="print">
              <a:clrChange>
                <a:clrFrom>
                  <a:srgbClr val="FFFFFF"/>
                </a:clrFrom>
                <a:clrTo>
                  <a:srgbClr val="FFFFFF">
                    <a:alpha val="0"/>
                  </a:srgbClr>
                </a:clrTo>
              </a:clrChange>
            </a:blip>
            <a:srcRect/>
            <a:stretch>
              <a:fillRect/>
            </a:stretch>
          </p:blipFill>
          <p:spPr bwMode="auto">
            <a:xfrm>
              <a:off x="899" y="2677"/>
              <a:ext cx="132" cy="132"/>
            </a:xfrm>
            <a:prstGeom prst="rect">
              <a:avLst/>
            </a:prstGeom>
            <a:noFill/>
            <a:ln w="9525" algn="ctr">
              <a:noFill/>
              <a:miter lim="800000"/>
              <a:headEnd/>
              <a:tailEnd/>
            </a:ln>
          </p:spPr>
        </p:pic>
        <p:pic>
          <p:nvPicPr>
            <p:cNvPr id="79" name="Picture 19" descr="txp_fig"/>
            <p:cNvPicPr>
              <a:picLocks noChangeAspect="1" noChangeArrowheads="1"/>
            </p:cNvPicPr>
            <p:nvPr>
              <p:custDataLst>
                <p:tags r:id="rId15"/>
              </p:custDataLst>
            </p:nvPr>
          </p:nvPicPr>
          <p:blipFill>
            <a:blip r:embed="rId29" cstate="print">
              <a:clrChange>
                <a:clrFrom>
                  <a:srgbClr val="FFFFFF"/>
                </a:clrFrom>
                <a:clrTo>
                  <a:srgbClr val="FFFFFF">
                    <a:alpha val="0"/>
                  </a:srgbClr>
                </a:clrTo>
              </a:clrChange>
            </a:blip>
            <a:srcRect/>
            <a:stretch>
              <a:fillRect/>
            </a:stretch>
          </p:blipFill>
          <p:spPr bwMode="auto">
            <a:xfrm>
              <a:off x="1277" y="2680"/>
              <a:ext cx="210" cy="133"/>
            </a:xfrm>
            <a:prstGeom prst="rect">
              <a:avLst/>
            </a:prstGeom>
            <a:noFill/>
            <a:ln w="9525" algn="ctr">
              <a:noFill/>
              <a:miter lim="800000"/>
              <a:headEnd/>
              <a:tailEnd/>
            </a:ln>
          </p:spPr>
        </p:pic>
        <p:pic>
          <p:nvPicPr>
            <p:cNvPr id="80" name="Picture 20" descr="txp_fig"/>
            <p:cNvPicPr>
              <a:picLocks noChangeAspect="1" noChangeArrowheads="1"/>
            </p:cNvPicPr>
            <p:nvPr>
              <p:custDataLst>
                <p:tags r:id="rId16"/>
              </p:custDataLst>
            </p:nvPr>
          </p:nvPicPr>
          <p:blipFill>
            <a:blip r:embed="rId30" cstate="print">
              <a:clrChange>
                <a:clrFrom>
                  <a:srgbClr val="FFFFFF"/>
                </a:clrFrom>
                <a:clrTo>
                  <a:srgbClr val="FFFFFF">
                    <a:alpha val="0"/>
                  </a:srgbClr>
                </a:clrTo>
              </a:clrChange>
            </a:blip>
            <a:srcRect/>
            <a:stretch>
              <a:fillRect/>
            </a:stretch>
          </p:blipFill>
          <p:spPr bwMode="auto">
            <a:xfrm>
              <a:off x="1186" y="2952"/>
              <a:ext cx="272" cy="97"/>
            </a:xfrm>
            <a:prstGeom prst="rect">
              <a:avLst/>
            </a:prstGeom>
            <a:noFill/>
            <a:ln w="9525" algn="ctr">
              <a:noFill/>
              <a:miter lim="800000"/>
              <a:headEnd/>
              <a:tailEnd/>
            </a:ln>
          </p:spPr>
        </p:pic>
        <p:sp>
          <p:nvSpPr>
            <p:cNvPr id="81" name="Line 21"/>
            <p:cNvSpPr>
              <a:spLocks noChangeShapeType="1"/>
            </p:cNvSpPr>
            <p:nvPr/>
          </p:nvSpPr>
          <p:spPr bwMode="auto">
            <a:xfrm flipV="1">
              <a:off x="863" y="2499"/>
              <a:ext cx="0" cy="492"/>
            </a:xfrm>
            <a:prstGeom prst="line">
              <a:avLst/>
            </a:prstGeom>
            <a:noFill/>
            <a:ln w="9525">
              <a:solidFill>
                <a:schemeClr val="tx1"/>
              </a:solidFill>
              <a:prstDash val="dash"/>
              <a:round/>
              <a:headEnd/>
              <a:tailEnd/>
            </a:ln>
          </p:spPr>
          <p:txBody>
            <a:bodyPr/>
            <a:lstStyle/>
            <a:p>
              <a:endParaRPr lang="ja-JP" altLang="en-US"/>
            </a:p>
          </p:txBody>
        </p:sp>
        <p:sp>
          <p:nvSpPr>
            <p:cNvPr id="82" name="Line 22"/>
            <p:cNvSpPr>
              <a:spLocks noChangeShapeType="1"/>
            </p:cNvSpPr>
            <p:nvPr/>
          </p:nvSpPr>
          <p:spPr bwMode="auto">
            <a:xfrm>
              <a:off x="1141" y="2771"/>
              <a:ext cx="0" cy="318"/>
            </a:xfrm>
            <a:prstGeom prst="line">
              <a:avLst/>
            </a:prstGeom>
            <a:noFill/>
            <a:ln w="38100">
              <a:solidFill>
                <a:srgbClr val="008000"/>
              </a:solidFill>
              <a:round/>
              <a:headEnd/>
              <a:tailEnd type="triangle" w="med" len="med"/>
            </a:ln>
          </p:spPr>
          <p:txBody>
            <a:bodyPr/>
            <a:lstStyle/>
            <a:p>
              <a:endParaRPr lang="ja-JP" altLang="en-US"/>
            </a:p>
          </p:txBody>
        </p:sp>
        <p:sp>
          <p:nvSpPr>
            <p:cNvPr id="83" name="Line 23"/>
            <p:cNvSpPr>
              <a:spLocks noChangeShapeType="1"/>
            </p:cNvSpPr>
            <p:nvPr/>
          </p:nvSpPr>
          <p:spPr bwMode="auto">
            <a:xfrm>
              <a:off x="754" y="3315"/>
              <a:ext cx="0" cy="318"/>
            </a:xfrm>
            <a:prstGeom prst="line">
              <a:avLst/>
            </a:prstGeom>
            <a:noFill/>
            <a:ln w="38100">
              <a:solidFill>
                <a:srgbClr val="008000"/>
              </a:solidFill>
              <a:round/>
              <a:headEnd/>
              <a:tailEnd type="triangle" w="med" len="med"/>
            </a:ln>
          </p:spPr>
          <p:txBody>
            <a:bodyPr/>
            <a:lstStyle/>
            <a:p>
              <a:endParaRPr lang="ja-JP" altLang="en-US"/>
            </a:p>
          </p:txBody>
        </p:sp>
        <p:sp>
          <p:nvSpPr>
            <p:cNvPr id="84" name="Oval 24"/>
            <p:cNvSpPr>
              <a:spLocks noChangeArrowheads="1"/>
            </p:cNvSpPr>
            <p:nvPr/>
          </p:nvSpPr>
          <p:spPr bwMode="auto">
            <a:xfrm>
              <a:off x="793" y="2931"/>
              <a:ext cx="136" cy="137"/>
            </a:xfrm>
            <a:prstGeom prst="ellipse">
              <a:avLst/>
            </a:prstGeom>
            <a:solidFill>
              <a:schemeClr val="accent1"/>
            </a:solidFill>
            <a:ln w="25400">
              <a:solidFill>
                <a:schemeClr val="accent2"/>
              </a:solidFill>
              <a:round/>
              <a:headEnd/>
              <a:tailEnd/>
            </a:ln>
          </p:spPr>
          <p:txBody>
            <a:bodyPr wrap="none" anchor="ctr"/>
            <a:lstStyle/>
            <a:p>
              <a:endParaRPr lang="ja-JP" altLang="en-US"/>
            </a:p>
          </p:txBody>
        </p:sp>
      </p:grpSp>
      <p:pic>
        <p:nvPicPr>
          <p:cNvPr id="87" name="図 86" descr="txp_fig"/>
          <p:cNvPicPr>
            <a:picLocks noChangeAspect="1"/>
          </p:cNvPicPr>
          <p:nvPr>
            <p:custDataLst>
              <p:tags r:id="rId6"/>
            </p:custDataLst>
          </p:nvPr>
        </p:nvPicPr>
        <p:blipFill>
          <a:blip r:embed="rId31" cstate="print">
            <a:clrChange>
              <a:clrFrom>
                <a:srgbClr val="FFFFFF"/>
              </a:clrFrom>
              <a:clrTo>
                <a:srgbClr val="FFFFFF">
                  <a:alpha val="0"/>
                </a:srgbClr>
              </a:clrTo>
            </a:clrChange>
          </a:blip>
          <a:stretch>
            <a:fillRect/>
          </a:stretch>
        </p:blipFill>
        <p:spPr bwMode="auto">
          <a:xfrm>
            <a:off x="6982738" y="2359001"/>
            <a:ext cx="672373" cy="607305"/>
          </a:xfrm>
          <a:prstGeom prst="rect">
            <a:avLst/>
          </a:prstGeom>
          <a:noFill/>
          <a:ln/>
          <a:effectLst/>
        </p:spPr>
      </p:pic>
      <p:pic>
        <p:nvPicPr>
          <p:cNvPr id="88" name="図 87" descr="txp_fig"/>
          <p:cNvPicPr>
            <a:picLocks noChangeAspect="1"/>
          </p:cNvPicPr>
          <p:nvPr>
            <p:custDataLst>
              <p:tags r:id="rId7"/>
            </p:custDataLst>
          </p:nvPr>
        </p:nvPicPr>
        <p:blipFill>
          <a:blip r:embed="rId32" cstate="print">
            <a:clrChange>
              <a:clrFrom>
                <a:srgbClr val="FFFFFF"/>
              </a:clrFrom>
              <a:clrTo>
                <a:srgbClr val="FFFFFF">
                  <a:alpha val="0"/>
                </a:srgbClr>
              </a:clrTo>
            </a:clrChange>
          </a:blip>
          <a:stretch>
            <a:fillRect/>
          </a:stretch>
        </p:blipFill>
        <p:spPr bwMode="auto">
          <a:xfrm>
            <a:off x="6971685" y="3367114"/>
            <a:ext cx="840985" cy="608240"/>
          </a:xfrm>
          <a:prstGeom prst="rect">
            <a:avLst/>
          </a:prstGeom>
          <a:noFill/>
          <a:ln/>
          <a:effectLst/>
        </p:spPr>
      </p:pic>
      <p:pic>
        <p:nvPicPr>
          <p:cNvPr id="37" name="図 36" descr="txp_fig"/>
          <p:cNvPicPr>
            <a:picLocks noChangeAspect="1"/>
          </p:cNvPicPr>
          <p:nvPr>
            <p:custDataLst>
              <p:tags r:id="rId8"/>
            </p:custDataLst>
          </p:nvPr>
        </p:nvPicPr>
        <p:blipFill>
          <a:blip r:embed="rId33" cstate="print">
            <a:clrChange>
              <a:clrFrom>
                <a:srgbClr val="FFFFFF"/>
              </a:clrFrom>
              <a:clrTo>
                <a:srgbClr val="FFFFFF">
                  <a:alpha val="0"/>
                </a:srgbClr>
              </a:clrTo>
            </a:clrChange>
          </a:blip>
          <a:stretch>
            <a:fillRect/>
          </a:stretch>
        </p:blipFill>
        <p:spPr bwMode="auto">
          <a:xfrm>
            <a:off x="382216" y="4773782"/>
            <a:ext cx="8463213" cy="1584176"/>
          </a:xfrm>
          <a:prstGeom prst="rect">
            <a:avLst/>
          </a:prstGeom>
          <a:noFill/>
          <a:ln/>
          <a:effectLst/>
        </p:spPr>
      </p:pic>
      <p:sp>
        <p:nvSpPr>
          <p:cNvPr id="38"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40" name="図 39" descr="txp_fig"/>
          <p:cNvPicPr>
            <a:picLocks noChangeAspect="1"/>
          </p:cNvPicPr>
          <p:nvPr>
            <p:custDataLst>
              <p:tags r:id="rId9"/>
            </p:custDataLst>
          </p:nvPr>
        </p:nvPicPr>
        <p:blipFill>
          <a:blip r:embed="rId34" cstate="print">
            <a:clrChange>
              <a:clrFrom>
                <a:srgbClr val="FFFFFF"/>
              </a:clrFrom>
              <a:clrTo>
                <a:srgbClr val="FFFFFF">
                  <a:alpha val="0"/>
                </a:srgbClr>
              </a:clrTo>
            </a:clrChange>
          </a:blip>
          <a:stretch>
            <a:fillRect/>
          </a:stretch>
        </p:blipFill>
        <p:spPr bwMode="auto">
          <a:xfrm>
            <a:off x="532522" y="895003"/>
            <a:ext cx="1668978" cy="588085"/>
          </a:xfrm>
          <a:prstGeom prst="rect">
            <a:avLst/>
          </a:prstGeom>
          <a:noFill/>
          <a:ln/>
          <a:effectLst/>
        </p:spPr>
      </p:pic>
      <p:sp>
        <p:nvSpPr>
          <p:cNvPr id="39" name="テキスト ボックス 38"/>
          <p:cNvSpPr txBox="1"/>
          <p:nvPr/>
        </p:nvSpPr>
        <p:spPr>
          <a:xfrm>
            <a:off x="2302611" y="6334780"/>
            <a:ext cx="4461991" cy="523220"/>
          </a:xfrm>
          <a:prstGeom prst="rect">
            <a:avLst/>
          </a:prstGeom>
          <a:solidFill>
            <a:srgbClr val="FF0000"/>
          </a:solidFill>
        </p:spPr>
        <p:txBody>
          <a:bodyPr wrap="none" rtlCol="0">
            <a:spAutoFit/>
          </a:bodyPr>
          <a:lstStyle/>
          <a:p>
            <a:r>
              <a:rPr kumimoji="1" lang="en-US" altLang="ja-JP" dirty="0" smtClean="0">
                <a:solidFill>
                  <a:schemeClr val="bg1"/>
                </a:solidFill>
                <a:latin typeface="+mj-lt"/>
              </a:rPr>
              <a:t>Under-actuated System</a:t>
            </a:r>
            <a:endParaRPr kumimoji="1" lang="ja-JP" altLang="en-US" dirty="0">
              <a:solidFill>
                <a:schemeClr val="bg1"/>
              </a:solidFill>
              <a:latin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3"/>
          <p:cNvSpPr>
            <a:spLocks noGrp="1"/>
          </p:cNvSpPr>
          <p:nvPr>
            <p:ph type="sldNum" sz="quarter" idx="10"/>
          </p:nvPr>
        </p:nvSpPr>
        <p:spPr/>
        <p:txBody>
          <a:bodyPr/>
          <a:lstStyle/>
          <a:p>
            <a:pPr>
              <a:defRPr/>
            </a:pPr>
            <a:r>
              <a:rPr lang="en-US" altLang="ja-JP"/>
              <a:t>[</a:t>
            </a:r>
            <a:fld id="{E18A4384-7F52-40C5-9F9C-457A05EEE29E}" type="slidenum">
              <a:rPr lang="en-US" altLang="ja-JP"/>
              <a:pPr>
                <a:defRPr/>
              </a:pPr>
              <a:t>49</a:t>
            </a:fld>
            <a:r>
              <a:rPr lang="en-US" altLang="ja-JP"/>
              <a:t>]</a:t>
            </a:r>
          </a:p>
        </p:txBody>
      </p:sp>
      <p:sp>
        <p:nvSpPr>
          <p:cNvPr id="13315" name="Rectangle 4"/>
          <p:cNvSpPr>
            <a:spLocks noChangeArrowheads="1"/>
          </p:cNvSpPr>
          <p:nvPr/>
        </p:nvSpPr>
        <p:spPr bwMode="auto">
          <a:xfrm>
            <a:off x="312738" y="63500"/>
            <a:ext cx="8229600" cy="711200"/>
          </a:xfrm>
          <a:prstGeom prst="rect">
            <a:avLst/>
          </a:prstGeom>
          <a:noFill/>
          <a:ln w="9525">
            <a:noFill/>
            <a:miter lim="800000"/>
            <a:headEnd/>
            <a:tailEnd/>
          </a:ln>
        </p:spPr>
        <p:txBody>
          <a:bodyPr anchor="ctr"/>
          <a:lstStyle/>
          <a:p>
            <a:pPr algn="l"/>
            <a:r>
              <a:rPr kumimoji="1" lang="en-US" altLang="ja-JP" sz="3800" dirty="0" smtClean="0">
                <a:solidFill>
                  <a:schemeClr val="tx2"/>
                </a:solidFill>
                <a:latin typeface="Verdana" pitchFamily="34" charset="0"/>
                <a:ea typeface="ＭＳ Ｐゴシック" pitchFamily="50" charset="-128"/>
              </a:rPr>
              <a:t>LTI Model for ADIP</a:t>
            </a:r>
            <a:endParaRPr kumimoji="1" lang="ja-JP" altLang="en-US" sz="3800" dirty="0">
              <a:solidFill>
                <a:schemeClr val="tx2"/>
              </a:solidFill>
              <a:latin typeface="Verdana" pitchFamily="34" charset="0"/>
              <a:ea typeface="ＭＳ Ｐゴシック" pitchFamily="50" charset="-128"/>
            </a:endParaRPr>
          </a:p>
        </p:txBody>
      </p:sp>
      <p:pic>
        <p:nvPicPr>
          <p:cNvPr id="7" name="図 6"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85309" y="1000125"/>
            <a:ext cx="7107876" cy="5450871"/>
          </a:xfrm>
          <a:prstGeom prst="rect">
            <a:avLst/>
          </a:prstGeom>
          <a:noFill/>
          <a:ln/>
          <a:effectLst/>
        </p:spPr>
      </p:pic>
      <p:pic>
        <p:nvPicPr>
          <p:cNvPr id="13317" name="Picture 8"/>
          <p:cNvPicPr>
            <a:picLocks noChangeAspect="1" noChangeArrowheads="1"/>
          </p:cNvPicPr>
          <p:nvPr/>
        </p:nvPicPr>
        <p:blipFill>
          <a:blip r:embed="rId5" cstate="print"/>
          <a:srcRect/>
          <a:stretch>
            <a:fillRect/>
          </a:stretch>
        </p:blipFill>
        <p:spPr bwMode="auto">
          <a:xfrm>
            <a:off x="0" y="2143125"/>
            <a:ext cx="6232525" cy="3071813"/>
          </a:xfrm>
          <a:prstGeom prst="rect">
            <a:avLst/>
          </a:prstGeom>
          <a:noFill/>
          <a:ln w="9525" algn="ctr">
            <a:noFill/>
            <a:miter lim="800000"/>
            <a:headEnd/>
            <a:tailEnd/>
          </a:ln>
        </p:spPr>
      </p:pic>
      <p:pic>
        <p:nvPicPr>
          <p:cNvPr id="13318" name="Picture 9"/>
          <p:cNvPicPr>
            <a:picLocks noChangeAspect="1" noChangeArrowheads="1"/>
          </p:cNvPicPr>
          <p:nvPr/>
        </p:nvPicPr>
        <p:blipFill>
          <a:blip r:embed="rId6" cstate="print"/>
          <a:srcRect/>
          <a:stretch>
            <a:fillRect/>
          </a:stretch>
        </p:blipFill>
        <p:spPr bwMode="auto">
          <a:xfrm>
            <a:off x="6192838" y="2143125"/>
            <a:ext cx="2951162" cy="3071813"/>
          </a:xfrm>
          <a:prstGeom prst="rect">
            <a:avLst/>
          </a:prstGeom>
          <a:noFill/>
          <a:ln w="9525" algn="ctr">
            <a:noFill/>
            <a:miter lim="800000"/>
            <a:headEnd/>
            <a:tailEnd/>
          </a:ln>
        </p:spPr>
      </p:pic>
      <p:sp>
        <p:nvSpPr>
          <p:cNvPr id="8"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910244" y="2912758"/>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5</a:t>
            </a:fld>
            <a:r>
              <a:rPr lang="en-US" altLang="ja-JP" smtClean="0"/>
              <a:t>]</a:t>
            </a:r>
            <a:endParaRPr lang="en-US" altLang="ja-JP"/>
          </a:p>
        </p:txBody>
      </p:sp>
      <p:sp>
        <p:nvSpPr>
          <p:cNvPr id="4100" name="正方形/長方形 36"/>
          <p:cNvSpPr>
            <a:spLocks noChangeArrowheads="1"/>
          </p:cNvSpPr>
          <p:nvPr/>
        </p:nvSpPr>
        <p:spPr bwMode="auto">
          <a:xfrm>
            <a:off x="3493591" y="1826320"/>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50403" y="3397945"/>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22591" y="3922582"/>
            <a:ext cx="1393825" cy="0"/>
          </a:xfrm>
          <a:prstGeom prst="line">
            <a:avLst/>
          </a:prstGeom>
          <a:noFill/>
          <a:ln w="76200">
            <a:solidFill>
              <a:schemeClr val="tx1"/>
            </a:solidFill>
            <a:round/>
            <a:headEnd/>
            <a:tailEnd type="arrow" w="med" len="med"/>
          </a:ln>
        </p:spPr>
        <p:txBody>
          <a:bodyPr/>
          <a:lstStyle/>
          <a:p>
            <a:endParaRPr lang="ja-JP" altLang="en-US"/>
          </a:p>
        </p:txBody>
      </p:sp>
      <p:pic>
        <p:nvPicPr>
          <p:cNvPr id="54" name="図 53" descr="txp_fig"/>
          <p:cNvPicPr>
            <a:picLocks noChangeAspect="1"/>
          </p:cNvPicPr>
          <p:nvPr>
            <p:custDataLst>
              <p:tags r:id="rId1"/>
            </p:custDataLst>
          </p:nvPr>
        </p:nvPicPr>
        <p:blipFill>
          <a:blip r:embed="rId18" cstate="print">
            <a:clrChange>
              <a:clrFrom>
                <a:srgbClr val="FFFFFF"/>
              </a:clrFrom>
              <a:clrTo>
                <a:srgbClr val="FFFFFF">
                  <a:alpha val="0"/>
                </a:srgbClr>
              </a:clrTo>
            </a:clrChange>
          </a:blip>
          <a:stretch>
            <a:fillRect/>
          </a:stretch>
        </p:blipFill>
        <p:spPr bwMode="auto">
          <a:xfrm>
            <a:off x="916795" y="2748159"/>
            <a:ext cx="904074" cy="959962"/>
          </a:xfrm>
          <a:prstGeom prst="rect">
            <a:avLst/>
          </a:prstGeom>
          <a:noFill/>
          <a:ln/>
          <a:effectLst/>
        </p:spPr>
      </p:pic>
      <p:pic>
        <p:nvPicPr>
          <p:cNvPr id="36" name="図 35" descr="txp_fig"/>
          <p:cNvPicPr>
            <a:picLocks noChangeAspect="1"/>
          </p:cNvPicPr>
          <p:nvPr>
            <p:custDataLst>
              <p:tags r:id="rId2"/>
            </p:custDataLst>
          </p:nvPr>
        </p:nvPicPr>
        <p:blipFill>
          <a:blip r:embed="rId19" cstate="print">
            <a:clrChange>
              <a:clrFrom>
                <a:srgbClr val="FFFFFF"/>
              </a:clrFrom>
              <a:clrTo>
                <a:srgbClr val="FFFFFF">
                  <a:alpha val="0"/>
                </a:srgbClr>
              </a:clrTo>
            </a:clrChange>
          </a:blip>
          <a:stretch>
            <a:fillRect/>
          </a:stretch>
        </p:blipFill>
        <p:spPr bwMode="auto">
          <a:xfrm>
            <a:off x="7084704" y="1124744"/>
            <a:ext cx="1106774" cy="553387"/>
          </a:xfrm>
          <a:prstGeom prst="rect">
            <a:avLst/>
          </a:prstGeom>
          <a:noFill/>
          <a:ln/>
          <a:effectLst/>
        </p:spPr>
      </p:pic>
      <p:sp>
        <p:nvSpPr>
          <p:cNvPr id="4106" name="正方形/長方形 54"/>
          <p:cNvSpPr>
            <a:spLocks noChangeArrowheads="1"/>
          </p:cNvSpPr>
          <p:nvPr/>
        </p:nvSpPr>
        <p:spPr bwMode="auto">
          <a:xfrm>
            <a:off x="5779591"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3"/>
            </p:custDataLst>
          </p:nvPr>
        </p:nvPicPr>
        <p:blipFill>
          <a:blip r:embed="rId20" cstate="print">
            <a:clrChange>
              <a:clrFrom>
                <a:srgbClr val="FFFFFF"/>
              </a:clrFrom>
              <a:clrTo>
                <a:srgbClr val="FFFFFF">
                  <a:alpha val="0"/>
                </a:srgbClr>
              </a:clrTo>
            </a:clrChange>
          </a:blip>
          <a:stretch>
            <a:fillRect/>
          </a:stretch>
        </p:blipFill>
        <p:spPr bwMode="auto">
          <a:xfrm>
            <a:off x="5861297" y="3324225"/>
            <a:ext cx="930730" cy="155121"/>
          </a:xfrm>
          <a:prstGeom prst="rect">
            <a:avLst/>
          </a:prstGeom>
          <a:noFill/>
          <a:ln/>
          <a:effectLst/>
        </p:spPr>
      </p:pic>
      <p:pic>
        <p:nvPicPr>
          <p:cNvPr id="28" name="図 27" descr="txp_fig"/>
          <p:cNvPicPr>
            <a:picLocks noChangeAspect="1"/>
          </p:cNvPicPr>
          <p:nvPr>
            <p:custDataLst>
              <p:tags r:id="rId4"/>
            </p:custDataLst>
          </p:nvPr>
        </p:nvPicPr>
        <p:blipFill>
          <a:blip r:embed="rId21" cstate="print">
            <a:clrChange>
              <a:clrFrom>
                <a:srgbClr val="FFFFFF"/>
              </a:clrFrom>
              <a:clrTo>
                <a:srgbClr val="FFFFFF">
                  <a:alpha val="0"/>
                </a:srgbClr>
              </a:clrTo>
            </a:clrChange>
          </a:blip>
          <a:stretch>
            <a:fillRect/>
          </a:stretch>
        </p:blipFill>
        <p:spPr bwMode="auto">
          <a:xfrm>
            <a:off x="2307504" y="3324225"/>
            <a:ext cx="1087174" cy="180160"/>
          </a:xfrm>
          <a:prstGeom prst="rect">
            <a:avLst/>
          </a:prstGeom>
          <a:noFill/>
          <a:ln/>
          <a:effectLst/>
        </p:spPr>
      </p:pic>
      <p:sp>
        <p:nvSpPr>
          <p:cNvPr id="4109" name="正方形/長方形 61"/>
          <p:cNvSpPr>
            <a:spLocks noChangeArrowheads="1"/>
          </p:cNvSpPr>
          <p:nvPr/>
        </p:nvSpPr>
        <p:spPr bwMode="auto">
          <a:xfrm>
            <a:off x="2279153"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1" name="図 20" descr="txp_fig"/>
          <p:cNvPicPr>
            <a:picLocks noChangeAspect="1"/>
          </p:cNvPicPr>
          <p:nvPr>
            <p:custDataLst>
              <p:tags r:id="rId5"/>
            </p:custDataLst>
          </p:nvPr>
        </p:nvPicPr>
        <p:blipFill>
          <a:blip r:embed="rId22" cstate="print">
            <a:clrChange>
              <a:clrFrom>
                <a:srgbClr val="FFFFFF"/>
              </a:clrFrom>
              <a:clrTo>
                <a:srgbClr val="FFFFFF">
                  <a:alpha val="0"/>
                </a:srgbClr>
              </a:clrTo>
            </a:clrChange>
          </a:blip>
          <a:stretch>
            <a:fillRect/>
          </a:stretch>
        </p:blipFill>
        <p:spPr bwMode="auto">
          <a:xfrm>
            <a:off x="7013424" y="2573500"/>
            <a:ext cx="1005462" cy="553777"/>
          </a:xfrm>
          <a:prstGeom prst="rect">
            <a:avLst/>
          </a:prstGeom>
          <a:noFill/>
          <a:ln/>
          <a:effectLst/>
        </p:spPr>
      </p:pic>
      <p:pic>
        <p:nvPicPr>
          <p:cNvPr id="48" name="図 47" descr="txp_fig"/>
          <p:cNvPicPr>
            <a:picLocks noChangeAspect="1"/>
          </p:cNvPicPr>
          <p:nvPr>
            <p:custDataLst>
              <p:tags r:id="rId6"/>
            </p:custDataLst>
          </p:nvPr>
        </p:nvPicPr>
        <p:blipFill>
          <a:blip r:embed="rId23" cstate="print">
            <a:clrChange>
              <a:clrFrom>
                <a:srgbClr val="FFFFFF"/>
              </a:clrFrom>
              <a:clrTo>
                <a:srgbClr val="FFFFFF">
                  <a:alpha val="0"/>
                </a:srgbClr>
              </a:clrTo>
            </a:clrChange>
          </a:blip>
          <a:stretch>
            <a:fillRect/>
          </a:stretch>
        </p:blipFill>
        <p:spPr bwMode="auto">
          <a:xfrm>
            <a:off x="7012391" y="3632837"/>
            <a:ext cx="673408" cy="555484"/>
          </a:xfrm>
          <a:prstGeom prst="rect">
            <a:avLst/>
          </a:prstGeom>
          <a:noFill/>
          <a:ln/>
          <a:effectLst/>
        </p:spPr>
      </p:pic>
      <p:pic>
        <p:nvPicPr>
          <p:cNvPr id="49" name="図 48" descr="txp_fig"/>
          <p:cNvPicPr>
            <a:picLocks noChangeAspect="1"/>
          </p:cNvPicPr>
          <p:nvPr>
            <p:custDataLst>
              <p:tags r:id="rId7"/>
            </p:custDataLst>
          </p:nvPr>
        </p:nvPicPr>
        <p:blipFill>
          <a:blip r:embed="rId24" cstate="print">
            <a:clrChange>
              <a:clrFrom>
                <a:srgbClr val="FFFFFF"/>
              </a:clrFrom>
              <a:clrTo>
                <a:srgbClr val="FFFFFF">
                  <a:alpha val="0"/>
                </a:srgbClr>
              </a:clrTo>
            </a:clrChange>
          </a:blip>
          <a:stretch>
            <a:fillRect/>
          </a:stretch>
        </p:blipFill>
        <p:spPr bwMode="auto">
          <a:xfrm>
            <a:off x="3654533" y="1091976"/>
            <a:ext cx="1841166" cy="593127"/>
          </a:xfrm>
          <a:prstGeom prst="rect">
            <a:avLst/>
          </a:prstGeom>
          <a:noFill/>
          <a:ln/>
          <a:effectLst/>
        </p:spPr>
      </p:pic>
      <p:grpSp>
        <p:nvGrpSpPr>
          <p:cNvPr id="2" name="Group 5"/>
          <p:cNvGrpSpPr>
            <a:grpSpLocks/>
          </p:cNvGrpSpPr>
          <p:nvPr/>
        </p:nvGrpSpPr>
        <p:grpSpPr bwMode="auto">
          <a:xfrm>
            <a:off x="3629049" y="2159512"/>
            <a:ext cx="1943100" cy="2519363"/>
            <a:chOff x="1565" y="693"/>
            <a:chExt cx="1224" cy="1587"/>
          </a:xfrm>
        </p:grpSpPr>
        <p:sp>
          <p:nvSpPr>
            <p:cNvPr id="25" name="Line 6"/>
            <p:cNvSpPr>
              <a:spLocks noChangeShapeType="1"/>
            </p:cNvSpPr>
            <p:nvPr/>
          </p:nvSpPr>
          <p:spPr bwMode="auto">
            <a:xfrm>
              <a:off x="1565" y="1999"/>
              <a:ext cx="1179" cy="0"/>
            </a:xfrm>
            <a:prstGeom prst="line">
              <a:avLst/>
            </a:prstGeom>
            <a:noFill/>
            <a:ln w="76200">
              <a:solidFill>
                <a:schemeClr val="hlink"/>
              </a:solidFill>
              <a:round/>
              <a:headEnd/>
              <a:tailEnd/>
            </a:ln>
          </p:spPr>
          <p:txBody>
            <a:bodyPr/>
            <a:lstStyle/>
            <a:p>
              <a:endParaRPr lang="ja-JP" altLang="en-US"/>
            </a:p>
          </p:txBody>
        </p:sp>
        <p:sp>
          <p:nvSpPr>
            <p:cNvPr id="29" name="Line 7"/>
            <p:cNvSpPr>
              <a:spLocks noChangeShapeType="1"/>
            </p:cNvSpPr>
            <p:nvPr/>
          </p:nvSpPr>
          <p:spPr bwMode="auto">
            <a:xfrm>
              <a:off x="1565" y="2189"/>
              <a:ext cx="1224" cy="0"/>
            </a:xfrm>
            <a:prstGeom prst="line">
              <a:avLst/>
            </a:prstGeom>
            <a:noFill/>
            <a:ln w="9525">
              <a:solidFill>
                <a:schemeClr val="tx1"/>
              </a:solidFill>
              <a:round/>
              <a:headEnd/>
              <a:tailEnd type="triangle" w="med" len="med"/>
            </a:ln>
          </p:spPr>
          <p:txBody>
            <a:bodyPr/>
            <a:lstStyle/>
            <a:p>
              <a:endParaRPr lang="ja-JP" altLang="en-US"/>
            </a:p>
          </p:txBody>
        </p:sp>
        <p:sp>
          <p:nvSpPr>
            <p:cNvPr id="30" name="Line 8"/>
            <p:cNvSpPr>
              <a:spLocks noChangeShapeType="1"/>
            </p:cNvSpPr>
            <p:nvPr/>
          </p:nvSpPr>
          <p:spPr bwMode="auto">
            <a:xfrm flipV="1">
              <a:off x="2064" y="1237"/>
              <a:ext cx="0" cy="686"/>
            </a:xfrm>
            <a:prstGeom prst="line">
              <a:avLst/>
            </a:prstGeom>
            <a:noFill/>
            <a:ln w="9525">
              <a:solidFill>
                <a:schemeClr val="tx1"/>
              </a:solidFill>
              <a:prstDash val="dash"/>
              <a:round/>
              <a:headEnd/>
              <a:tailEnd/>
            </a:ln>
          </p:spPr>
          <p:txBody>
            <a:bodyPr/>
            <a:lstStyle/>
            <a:p>
              <a:endParaRPr lang="ja-JP" altLang="en-US"/>
            </a:p>
          </p:txBody>
        </p:sp>
        <p:sp>
          <p:nvSpPr>
            <p:cNvPr id="31" name="Line 9"/>
            <p:cNvSpPr>
              <a:spLocks noChangeShapeType="1"/>
            </p:cNvSpPr>
            <p:nvPr/>
          </p:nvSpPr>
          <p:spPr bwMode="auto">
            <a:xfrm flipV="1">
              <a:off x="2064" y="709"/>
              <a:ext cx="453" cy="1211"/>
            </a:xfrm>
            <a:prstGeom prst="line">
              <a:avLst/>
            </a:prstGeom>
            <a:noFill/>
            <a:ln w="76200">
              <a:solidFill>
                <a:schemeClr val="accent2"/>
              </a:solidFill>
              <a:round/>
              <a:headEnd/>
              <a:tailEnd/>
            </a:ln>
          </p:spPr>
          <p:txBody>
            <a:bodyPr/>
            <a:lstStyle/>
            <a:p>
              <a:endParaRPr lang="ja-JP" altLang="en-US"/>
            </a:p>
          </p:txBody>
        </p:sp>
        <p:sp>
          <p:nvSpPr>
            <p:cNvPr id="33" name="Line 10"/>
            <p:cNvSpPr>
              <a:spLocks noChangeShapeType="1"/>
            </p:cNvSpPr>
            <p:nvPr/>
          </p:nvSpPr>
          <p:spPr bwMode="auto">
            <a:xfrm>
              <a:off x="2301" y="1291"/>
              <a:ext cx="0" cy="461"/>
            </a:xfrm>
            <a:prstGeom prst="line">
              <a:avLst/>
            </a:prstGeom>
            <a:noFill/>
            <a:ln w="38100">
              <a:solidFill>
                <a:srgbClr val="008000"/>
              </a:solidFill>
              <a:round/>
              <a:headEnd/>
              <a:tailEnd type="triangle" w="med" len="med"/>
            </a:ln>
          </p:spPr>
          <p:txBody>
            <a:bodyPr/>
            <a:lstStyle/>
            <a:p>
              <a:endParaRPr lang="ja-JP" altLang="en-US"/>
            </a:p>
          </p:txBody>
        </p:sp>
        <p:sp>
          <p:nvSpPr>
            <p:cNvPr id="34" name="Rectangle 11"/>
            <p:cNvSpPr>
              <a:spLocks noChangeArrowheads="1"/>
            </p:cNvSpPr>
            <p:nvPr/>
          </p:nvSpPr>
          <p:spPr bwMode="auto">
            <a:xfrm>
              <a:off x="1907" y="1922"/>
              <a:ext cx="318" cy="182"/>
            </a:xfrm>
            <a:prstGeom prst="rect">
              <a:avLst/>
            </a:prstGeom>
            <a:solidFill>
              <a:schemeClr val="accent1"/>
            </a:solidFill>
            <a:ln w="9525" algn="ctr">
              <a:noFill/>
              <a:miter lim="800000"/>
              <a:headEnd/>
              <a:tailEnd/>
            </a:ln>
          </p:spPr>
          <p:txBody>
            <a:bodyPr wrap="none" anchor="ctr"/>
            <a:lstStyle/>
            <a:p>
              <a:endParaRPr lang="ja-JP" altLang="en-US"/>
            </a:p>
          </p:txBody>
        </p:sp>
        <p:sp>
          <p:nvSpPr>
            <p:cNvPr id="38" name="Line 12"/>
            <p:cNvSpPr>
              <a:spLocks noChangeShapeType="1"/>
            </p:cNvSpPr>
            <p:nvPr/>
          </p:nvSpPr>
          <p:spPr bwMode="auto">
            <a:xfrm>
              <a:off x="1702" y="1481"/>
              <a:ext cx="362" cy="0"/>
            </a:xfrm>
            <a:prstGeom prst="line">
              <a:avLst/>
            </a:prstGeom>
            <a:noFill/>
            <a:ln w="9525">
              <a:solidFill>
                <a:schemeClr val="tx1"/>
              </a:solidFill>
              <a:round/>
              <a:headEnd/>
              <a:tailEnd type="triangle" w="med" len="med"/>
            </a:ln>
          </p:spPr>
          <p:txBody>
            <a:bodyPr/>
            <a:lstStyle/>
            <a:p>
              <a:endParaRPr lang="ja-JP" altLang="en-US"/>
            </a:p>
          </p:txBody>
        </p:sp>
        <p:sp>
          <p:nvSpPr>
            <p:cNvPr id="39" name="Line 13"/>
            <p:cNvSpPr>
              <a:spLocks noChangeShapeType="1"/>
            </p:cNvSpPr>
            <p:nvPr/>
          </p:nvSpPr>
          <p:spPr bwMode="auto">
            <a:xfrm flipV="1">
              <a:off x="1689" y="693"/>
              <a:ext cx="0" cy="1587"/>
            </a:xfrm>
            <a:prstGeom prst="line">
              <a:avLst/>
            </a:prstGeom>
            <a:noFill/>
            <a:ln w="9525">
              <a:solidFill>
                <a:schemeClr val="tx1"/>
              </a:solidFill>
              <a:round/>
              <a:headEnd/>
              <a:tailEnd type="triangle" w="med" len="med"/>
            </a:ln>
          </p:spPr>
          <p:txBody>
            <a:bodyPr/>
            <a:lstStyle/>
            <a:p>
              <a:endParaRPr lang="ja-JP" altLang="en-US"/>
            </a:p>
          </p:txBody>
        </p:sp>
        <p:pic>
          <p:nvPicPr>
            <p:cNvPr id="40" name="Picture 14" descr="txp_fig"/>
            <p:cNvPicPr>
              <a:picLocks noChangeAspect="1" noChangeArrowheads="1"/>
            </p:cNvPicPr>
            <p:nvPr>
              <p:custDataLst>
                <p:tags r:id="rId10"/>
              </p:custDataLst>
            </p:nvPr>
          </p:nvPicPr>
          <p:blipFill>
            <a:blip r:embed="rId25" cstate="print">
              <a:clrChange>
                <a:clrFrom>
                  <a:srgbClr val="FFFFFF"/>
                </a:clrFrom>
                <a:clrTo>
                  <a:srgbClr val="FFFFFF">
                    <a:alpha val="0"/>
                  </a:srgbClr>
                </a:clrTo>
              </a:clrChange>
            </a:blip>
            <a:srcRect/>
            <a:stretch>
              <a:fillRect/>
            </a:stretch>
          </p:blipFill>
          <p:spPr bwMode="auto">
            <a:xfrm>
              <a:off x="2336" y="1464"/>
              <a:ext cx="283" cy="137"/>
            </a:xfrm>
            <a:prstGeom prst="rect">
              <a:avLst/>
            </a:prstGeom>
            <a:noFill/>
            <a:ln w="9525" algn="ctr">
              <a:noFill/>
              <a:miter lim="800000"/>
              <a:headEnd/>
              <a:tailEnd/>
            </a:ln>
          </p:spPr>
        </p:pic>
        <p:pic>
          <p:nvPicPr>
            <p:cNvPr id="41" name="Picture 15" descr="txp_fig"/>
            <p:cNvPicPr>
              <a:picLocks noChangeAspect="1" noChangeArrowheads="1"/>
            </p:cNvPicPr>
            <p:nvPr>
              <p:custDataLst>
                <p:tags r:id="rId11"/>
              </p:custDataLst>
            </p:nvPr>
          </p:nvPicPr>
          <p:blipFill>
            <a:blip r:embed="rId26" cstate="print">
              <a:clrChange>
                <a:clrFrom>
                  <a:srgbClr val="FFFFFF"/>
                </a:clrFrom>
                <a:clrTo>
                  <a:srgbClr val="FFFFFF">
                    <a:alpha val="0"/>
                  </a:srgbClr>
                </a:clrTo>
              </a:clrChange>
            </a:blip>
            <a:srcRect/>
            <a:stretch>
              <a:fillRect/>
            </a:stretch>
          </p:blipFill>
          <p:spPr bwMode="auto">
            <a:xfrm>
              <a:off x="2427" y="1146"/>
              <a:ext cx="196" cy="147"/>
            </a:xfrm>
            <a:prstGeom prst="rect">
              <a:avLst/>
            </a:prstGeom>
            <a:noFill/>
            <a:ln w="9525" algn="ctr">
              <a:noFill/>
              <a:miter lim="800000"/>
              <a:headEnd/>
              <a:tailEnd/>
            </a:ln>
          </p:spPr>
        </p:pic>
        <p:pic>
          <p:nvPicPr>
            <p:cNvPr id="42" name="Picture 16" descr="txp_fig"/>
            <p:cNvPicPr>
              <a:picLocks noChangeAspect="1" noChangeArrowheads="1"/>
            </p:cNvPicPr>
            <p:nvPr>
              <p:custDataLst>
                <p:tags r:id="rId12"/>
              </p:custDataLst>
            </p:nvPr>
          </p:nvPicPr>
          <p:blipFill>
            <a:blip r:embed="rId27" cstate="print">
              <a:clrChange>
                <a:clrFrom>
                  <a:srgbClr val="FFFFFF"/>
                </a:clrFrom>
                <a:clrTo>
                  <a:srgbClr val="FFFFFF">
                    <a:alpha val="0"/>
                  </a:srgbClr>
                </a:clrTo>
              </a:clrChange>
            </a:blip>
            <a:srcRect/>
            <a:stretch>
              <a:fillRect/>
            </a:stretch>
          </p:blipFill>
          <p:spPr bwMode="auto">
            <a:xfrm>
              <a:off x="2427" y="1826"/>
              <a:ext cx="146" cy="136"/>
            </a:xfrm>
            <a:prstGeom prst="rect">
              <a:avLst/>
            </a:prstGeom>
            <a:noFill/>
            <a:ln w="9525" algn="ctr">
              <a:noFill/>
              <a:miter lim="800000"/>
              <a:headEnd/>
              <a:tailEnd/>
            </a:ln>
          </p:spPr>
        </p:pic>
        <p:pic>
          <p:nvPicPr>
            <p:cNvPr id="43" name="Picture 17" descr="txp_fig"/>
            <p:cNvPicPr>
              <a:picLocks noChangeAspect="1" noChangeArrowheads="1"/>
            </p:cNvPicPr>
            <p:nvPr>
              <p:custDataLst>
                <p:tags r:id="rId13"/>
              </p:custDataLst>
            </p:nvPr>
          </p:nvPicPr>
          <p:blipFill>
            <a:blip r:embed="rId28" cstate="print">
              <a:clrChange>
                <a:clrFrom>
                  <a:srgbClr val="FFFFFF"/>
                </a:clrFrom>
                <a:clrTo>
                  <a:srgbClr val="FFFFFF">
                    <a:alpha val="0"/>
                  </a:srgbClr>
                </a:clrTo>
              </a:clrChange>
            </a:blip>
            <a:srcRect/>
            <a:stretch>
              <a:fillRect/>
            </a:stretch>
          </p:blipFill>
          <p:spPr bwMode="auto">
            <a:xfrm>
              <a:off x="1792" y="1328"/>
              <a:ext cx="87" cy="97"/>
            </a:xfrm>
            <a:prstGeom prst="rect">
              <a:avLst/>
            </a:prstGeom>
            <a:noFill/>
            <a:ln w="9525" algn="ctr">
              <a:noFill/>
              <a:miter lim="800000"/>
              <a:headEnd/>
              <a:tailEnd/>
            </a:ln>
          </p:spPr>
        </p:pic>
        <p:pic>
          <p:nvPicPr>
            <p:cNvPr id="44" name="Picture 18" descr="txp_fig"/>
            <p:cNvPicPr>
              <a:picLocks noChangeAspect="1" noChangeArrowheads="1"/>
            </p:cNvPicPr>
            <p:nvPr>
              <p:custDataLst>
                <p:tags r:id="rId14"/>
              </p:custDataLst>
            </p:nvPr>
          </p:nvPicPr>
          <p:blipFill>
            <a:blip r:embed="rId29" cstate="print">
              <a:clrChange>
                <a:clrFrom>
                  <a:srgbClr val="FFFFFF"/>
                </a:clrFrom>
                <a:clrTo>
                  <a:srgbClr val="FFFFFF">
                    <a:alpha val="0"/>
                  </a:srgbClr>
                </a:clrTo>
              </a:clrChange>
            </a:blip>
            <a:srcRect/>
            <a:stretch>
              <a:fillRect/>
            </a:stretch>
          </p:blipFill>
          <p:spPr bwMode="auto">
            <a:xfrm>
              <a:off x="2154" y="1191"/>
              <a:ext cx="87" cy="146"/>
            </a:xfrm>
            <a:prstGeom prst="rect">
              <a:avLst/>
            </a:prstGeom>
            <a:noFill/>
            <a:ln w="9525" algn="ctr">
              <a:noFill/>
              <a:miter lim="800000"/>
              <a:headEnd/>
              <a:tailEnd/>
            </a:ln>
          </p:spPr>
        </p:pic>
        <p:pic>
          <p:nvPicPr>
            <p:cNvPr id="45" name="Picture 19" descr="txp_fig"/>
            <p:cNvPicPr>
              <a:picLocks noChangeAspect="1" noChangeArrowheads="1"/>
            </p:cNvPicPr>
            <p:nvPr>
              <p:custDataLst>
                <p:tags r:id="rId15"/>
              </p:custDataLst>
            </p:nvPr>
          </p:nvPicPr>
          <p:blipFill>
            <a:blip r:embed="rId30" cstate="print">
              <a:clrChange>
                <a:clrFrom>
                  <a:srgbClr val="FFFFFF"/>
                </a:clrFrom>
                <a:clrTo>
                  <a:srgbClr val="FFFFFF">
                    <a:alpha val="0"/>
                  </a:srgbClr>
                </a:clrTo>
              </a:clrChange>
            </a:blip>
            <a:srcRect/>
            <a:stretch>
              <a:fillRect/>
            </a:stretch>
          </p:blipFill>
          <p:spPr bwMode="auto">
            <a:xfrm>
              <a:off x="2239" y="2038"/>
              <a:ext cx="206" cy="137"/>
            </a:xfrm>
            <a:prstGeom prst="rect">
              <a:avLst/>
            </a:prstGeom>
            <a:noFill/>
            <a:ln w="9525" algn="ctr">
              <a:noFill/>
              <a:miter lim="800000"/>
              <a:headEnd/>
              <a:tailEnd/>
            </a:ln>
          </p:spPr>
        </p:pic>
        <p:sp>
          <p:nvSpPr>
            <p:cNvPr id="46" name="Oval 20"/>
            <p:cNvSpPr>
              <a:spLocks noChangeArrowheads="1"/>
            </p:cNvSpPr>
            <p:nvPr/>
          </p:nvSpPr>
          <p:spPr bwMode="auto">
            <a:xfrm>
              <a:off x="1994" y="1847"/>
              <a:ext cx="136" cy="137"/>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47" name="Line 21"/>
            <p:cNvSpPr>
              <a:spLocks noChangeShapeType="1"/>
            </p:cNvSpPr>
            <p:nvPr/>
          </p:nvSpPr>
          <p:spPr bwMode="auto">
            <a:xfrm>
              <a:off x="2064" y="1917"/>
              <a:ext cx="318" cy="0"/>
            </a:xfrm>
            <a:prstGeom prst="line">
              <a:avLst/>
            </a:prstGeom>
            <a:noFill/>
            <a:ln w="38100">
              <a:solidFill>
                <a:srgbClr val="008000"/>
              </a:solidFill>
              <a:round/>
              <a:headEnd/>
              <a:tailEnd type="triangle" w="med" len="med"/>
            </a:ln>
          </p:spPr>
          <p:txBody>
            <a:bodyPr/>
            <a:lstStyle/>
            <a:p>
              <a:endParaRPr lang="ja-JP" altLang="en-US"/>
            </a:p>
          </p:txBody>
        </p:sp>
      </p:grpSp>
      <p:sp>
        <p:nvSpPr>
          <p:cNvPr id="35" name="タイトル 34"/>
          <p:cNvSpPr>
            <a:spLocks noGrp="1"/>
          </p:cNvSpPr>
          <p:nvPr>
            <p:ph type="title"/>
          </p:nvPr>
        </p:nvSpPr>
        <p:spPr/>
        <p:txBody>
          <a:bodyPr/>
          <a:lstStyle/>
          <a:p>
            <a:r>
              <a:rPr lang="en-US" altLang="ja-JP" dirty="0" smtClean="0"/>
              <a:t>Inverted Pendulum</a:t>
            </a:r>
            <a:endParaRPr kumimoji="1" lang="ja-JP" altLang="en-US" dirty="0"/>
          </a:p>
        </p:txBody>
      </p:sp>
      <p:pic>
        <p:nvPicPr>
          <p:cNvPr id="51" name="図 50" descr="txp_fig"/>
          <p:cNvPicPr>
            <a:picLocks noChangeAspect="1"/>
          </p:cNvPicPr>
          <p:nvPr>
            <p:custDataLst>
              <p:tags r:id="rId8"/>
            </p:custDataLst>
          </p:nvPr>
        </p:nvPicPr>
        <p:blipFill>
          <a:blip r:embed="rId31" cstate="print">
            <a:clrChange>
              <a:clrFrom>
                <a:srgbClr val="FFFFFF"/>
              </a:clrFrom>
              <a:clrTo>
                <a:srgbClr val="FFFFFF">
                  <a:alpha val="0"/>
                </a:srgbClr>
              </a:clrTo>
            </a:clrChange>
          </a:blip>
          <a:stretch>
            <a:fillRect/>
          </a:stretch>
        </p:blipFill>
        <p:spPr bwMode="auto">
          <a:xfrm>
            <a:off x="95250" y="5350982"/>
            <a:ext cx="8951579" cy="957481"/>
          </a:xfrm>
          <a:prstGeom prst="rect">
            <a:avLst/>
          </a:prstGeom>
          <a:noFill/>
          <a:ln/>
          <a:effectLst/>
        </p:spPr>
      </p:pic>
      <p:sp>
        <p:nvSpPr>
          <p:cNvPr id="37"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53" name="図 52" descr="txp_fig"/>
          <p:cNvPicPr>
            <a:picLocks noChangeAspect="1"/>
          </p:cNvPicPr>
          <p:nvPr>
            <p:custDataLst>
              <p:tags r:id="rId9"/>
            </p:custDataLst>
          </p:nvPr>
        </p:nvPicPr>
        <p:blipFill>
          <a:blip r:embed="rId32" cstate="print">
            <a:clrChange>
              <a:clrFrom>
                <a:srgbClr val="FFFFFF"/>
              </a:clrFrom>
              <a:clrTo>
                <a:srgbClr val="FFFFFF">
                  <a:alpha val="0"/>
                </a:srgbClr>
              </a:clrTo>
            </a:clrChange>
          </a:blip>
          <a:stretch>
            <a:fillRect/>
          </a:stretch>
        </p:blipFill>
        <p:spPr bwMode="auto">
          <a:xfrm>
            <a:off x="533797" y="1124744"/>
            <a:ext cx="1670071" cy="588470"/>
          </a:xfrm>
          <a:prstGeom prst="rect">
            <a:avLst/>
          </a:prstGeom>
          <a:noFill/>
          <a:ln/>
          <a:effectLst/>
        </p:spPr>
      </p:pic>
      <p:sp>
        <p:nvSpPr>
          <p:cNvPr id="50" name="テキスト ボックス 49"/>
          <p:cNvSpPr txBox="1"/>
          <p:nvPr/>
        </p:nvSpPr>
        <p:spPr>
          <a:xfrm>
            <a:off x="2302611" y="6334780"/>
            <a:ext cx="4461991" cy="523220"/>
          </a:xfrm>
          <a:prstGeom prst="rect">
            <a:avLst/>
          </a:prstGeom>
          <a:solidFill>
            <a:srgbClr val="FF0000"/>
          </a:solidFill>
        </p:spPr>
        <p:txBody>
          <a:bodyPr wrap="none" rtlCol="0">
            <a:spAutoFit/>
          </a:bodyPr>
          <a:lstStyle/>
          <a:p>
            <a:r>
              <a:rPr kumimoji="1" lang="en-US" altLang="ja-JP" dirty="0" smtClean="0">
                <a:solidFill>
                  <a:schemeClr val="bg1"/>
                </a:solidFill>
                <a:latin typeface="+mj-lt"/>
              </a:rPr>
              <a:t>Under-actuated System</a:t>
            </a:r>
            <a:endParaRPr kumimoji="1" lang="ja-JP" altLang="en-US" dirty="0">
              <a:solidFill>
                <a:schemeClr val="bg1"/>
              </a:solidFill>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808268" y="2729503"/>
            <a:ext cx="1393825" cy="0"/>
          </a:xfrm>
          <a:prstGeom prst="line">
            <a:avLst/>
          </a:prstGeom>
          <a:noFill/>
          <a:ln w="76200">
            <a:solidFill>
              <a:schemeClr val="tx1"/>
            </a:solidFill>
            <a:round/>
            <a:headEnd/>
            <a:tailEnd type="arrow" w="med" len="med"/>
          </a:ln>
        </p:spPr>
        <p:txBody>
          <a:bodyPr/>
          <a:lstStyle/>
          <a:p>
            <a:endParaRPr lang="ja-JP" altLang="en-US"/>
          </a:p>
        </p:txBody>
      </p:sp>
      <p:sp>
        <p:nvSpPr>
          <p:cNvPr id="4098" name="タイトル 1"/>
          <p:cNvSpPr>
            <a:spLocks noGrp="1"/>
          </p:cNvSpPr>
          <p:nvPr>
            <p:ph type="title"/>
          </p:nvPr>
        </p:nvSpPr>
        <p:spPr>
          <a:xfrm>
            <a:off x="315912" y="55563"/>
            <a:ext cx="8828087" cy="681037"/>
          </a:xfrm>
        </p:spPr>
        <p:txBody>
          <a:bodyPr/>
          <a:lstStyle/>
          <a:p>
            <a:r>
              <a:rPr lang="en-US" altLang="ja-JP" dirty="0" smtClean="0"/>
              <a:t>Velocity Controlled Actuator </a:t>
            </a:r>
            <a:endParaRPr lang="ja-JP" altLang="en-US" dirty="0" smtClean="0"/>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50</a:t>
            </a:fld>
            <a:r>
              <a:rPr lang="en-US" altLang="ja-JP" smtClean="0"/>
              <a:t>]</a:t>
            </a:r>
            <a:endParaRPr lang="en-US" altLang="ja-JP"/>
          </a:p>
        </p:txBody>
      </p:sp>
      <p:sp>
        <p:nvSpPr>
          <p:cNvPr id="4100" name="正方形/長方形 36"/>
          <p:cNvSpPr>
            <a:spLocks noChangeArrowheads="1"/>
          </p:cNvSpPr>
          <p:nvPr/>
        </p:nvSpPr>
        <p:spPr bwMode="auto">
          <a:xfrm>
            <a:off x="3391615" y="1643065"/>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748427" y="3214690"/>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820615" y="3739327"/>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677615" y="1643065"/>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1"/>
            </p:custDataLst>
          </p:nvPr>
        </p:nvPicPr>
        <p:blipFill>
          <a:blip r:embed="rId23" cstate="print">
            <a:clrChange>
              <a:clrFrom>
                <a:srgbClr val="FFFFFF"/>
              </a:clrFrom>
              <a:clrTo>
                <a:srgbClr val="FFFFFF">
                  <a:alpha val="0"/>
                </a:srgbClr>
              </a:clrTo>
            </a:clrChange>
          </a:blip>
          <a:stretch>
            <a:fillRect/>
          </a:stretch>
        </p:blipFill>
        <p:spPr bwMode="auto">
          <a:xfrm>
            <a:off x="5759321" y="3140970"/>
            <a:ext cx="930730" cy="155121"/>
          </a:xfrm>
          <a:prstGeom prst="rect">
            <a:avLst/>
          </a:prstGeom>
          <a:noFill/>
          <a:ln/>
          <a:effectLst/>
        </p:spPr>
      </p:pic>
      <p:sp>
        <p:nvSpPr>
          <p:cNvPr id="4109" name="正方形/長方形 61"/>
          <p:cNvSpPr>
            <a:spLocks noChangeArrowheads="1"/>
          </p:cNvSpPr>
          <p:nvPr/>
        </p:nvSpPr>
        <p:spPr bwMode="auto">
          <a:xfrm>
            <a:off x="2177177" y="1643065"/>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87" name="図 86" descr="txp_fig"/>
          <p:cNvPicPr>
            <a:picLocks noChangeAspect="1"/>
          </p:cNvPicPr>
          <p:nvPr>
            <p:custDataLst>
              <p:tags r:id="rId2"/>
            </p:custDataLst>
          </p:nvPr>
        </p:nvPicPr>
        <p:blipFill>
          <a:blip r:embed="rId24" cstate="print">
            <a:clrChange>
              <a:clrFrom>
                <a:srgbClr val="FFFFFF"/>
              </a:clrFrom>
              <a:clrTo>
                <a:srgbClr val="FFFFFF">
                  <a:alpha val="0"/>
                </a:srgbClr>
              </a:clrTo>
            </a:clrChange>
          </a:blip>
          <a:stretch>
            <a:fillRect/>
          </a:stretch>
        </p:blipFill>
        <p:spPr bwMode="auto">
          <a:xfrm>
            <a:off x="6952770" y="2419601"/>
            <a:ext cx="672373" cy="607305"/>
          </a:xfrm>
          <a:prstGeom prst="rect">
            <a:avLst/>
          </a:prstGeom>
          <a:noFill/>
          <a:ln/>
          <a:effectLst/>
        </p:spPr>
      </p:pic>
      <p:pic>
        <p:nvPicPr>
          <p:cNvPr id="88" name="図 87" descr="txp_fig"/>
          <p:cNvPicPr>
            <a:picLocks noChangeAspect="1"/>
          </p:cNvPicPr>
          <p:nvPr>
            <p:custDataLst>
              <p:tags r:id="rId3"/>
            </p:custDataLst>
          </p:nvPr>
        </p:nvPicPr>
        <p:blipFill>
          <a:blip r:embed="rId25" cstate="print">
            <a:clrChange>
              <a:clrFrom>
                <a:srgbClr val="FFFFFF"/>
              </a:clrFrom>
              <a:clrTo>
                <a:srgbClr val="FFFFFF">
                  <a:alpha val="0"/>
                </a:srgbClr>
              </a:clrTo>
            </a:clrChange>
          </a:blip>
          <a:stretch>
            <a:fillRect/>
          </a:stretch>
        </p:blipFill>
        <p:spPr bwMode="auto">
          <a:xfrm>
            <a:off x="6941717" y="3427714"/>
            <a:ext cx="840985" cy="608240"/>
          </a:xfrm>
          <a:prstGeom prst="rect">
            <a:avLst/>
          </a:prstGeom>
          <a:noFill/>
          <a:ln/>
          <a:effectLst/>
        </p:spPr>
      </p:pic>
      <p:pic>
        <p:nvPicPr>
          <p:cNvPr id="38" name="図 37" descr="txp_fig"/>
          <p:cNvPicPr>
            <a:picLocks noChangeAspect="1"/>
          </p:cNvPicPr>
          <p:nvPr>
            <p:custDataLst>
              <p:tags r:id="rId4"/>
            </p:custDataLst>
          </p:nvPr>
        </p:nvPicPr>
        <p:blipFill>
          <a:blip r:embed="rId26" cstate="print">
            <a:clrChange>
              <a:clrFrom>
                <a:srgbClr val="FFFFFF"/>
              </a:clrFrom>
              <a:clrTo>
                <a:srgbClr val="FFFFFF">
                  <a:alpha val="0"/>
                </a:srgbClr>
              </a:clrTo>
            </a:clrChange>
          </a:blip>
          <a:stretch>
            <a:fillRect/>
          </a:stretch>
        </p:blipFill>
        <p:spPr bwMode="auto">
          <a:xfrm>
            <a:off x="2274962" y="3645024"/>
            <a:ext cx="946527" cy="686696"/>
          </a:xfrm>
          <a:prstGeom prst="rect">
            <a:avLst/>
          </a:prstGeom>
          <a:noFill/>
          <a:ln/>
          <a:effectLst/>
        </p:spPr>
      </p:pic>
      <p:pic>
        <p:nvPicPr>
          <p:cNvPr id="39" name="図 38" descr="txp_fig"/>
          <p:cNvPicPr>
            <a:picLocks noChangeAspect="1"/>
          </p:cNvPicPr>
          <p:nvPr>
            <p:custDataLst>
              <p:tags r:id="rId5"/>
            </p:custDataLst>
          </p:nvPr>
        </p:nvPicPr>
        <p:blipFill>
          <a:blip r:embed="rId27" cstate="print">
            <a:clrChange>
              <a:clrFrom>
                <a:srgbClr val="FFFFFF"/>
              </a:clrFrom>
              <a:clrTo>
                <a:srgbClr val="FFFFFF">
                  <a:alpha val="0"/>
                </a:srgbClr>
              </a:clrTo>
            </a:clrChange>
          </a:blip>
          <a:stretch>
            <a:fillRect/>
          </a:stretch>
        </p:blipFill>
        <p:spPr bwMode="auto">
          <a:xfrm>
            <a:off x="683568" y="5085184"/>
            <a:ext cx="2647572" cy="424797"/>
          </a:xfrm>
          <a:prstGeom prst="rect">
            <a:avLst/>
          </a:prstGeom>
          <a:noFill/>
          <a:ln/>
          <a:effectLst/>
        </p:spPr>
      </p:pic>
      <p:pic>
        <p:nvPicPr>
          <p:cNvPr id="92" name="図 91" descr="txp_fig"/>
          <p:cNvPicPr>
            <a:picLocks noChangeAspect="1"/>
          </p:cNvPicPr>
          <p:nvPr>
            <p:custDataLst>
              <p:tags r:id="rId6"/>
            </p:custDataLst>
          </p:nvPr>
        </p:nvPicPr>
        <p:blipFill>
          <a:blip r:embed="rId28" cstate="print">
            <a:clrChange>
              <a:clrFrom>
                <a:srgbClr val="FFFFFF"/>
              </a:clrFrom>
              <a:clrTo>
                <a:srgbClr val="FFFFFF">
                  <a:alpha val="0"/>
                </a:srgbClr>
              </a:clrTo>
            </a:clrChange>
          </a:blip>
          <a:stretch>
            <a:fillRect/>
          </a:stretch>
        </p:blipFill>
        <p:spPr bwMode="auto">
          <a:xfrm>
            <a:off x="3563888" y="5013176"/>
            <a:ext cx="5342302" cy="518816"/>
          </a:xfrm>
          <a:prstGeom prst="rect">
            <a:avLst/>
          </a:prstGeom>
          <a:noFill/>
          <a:ln/>
          <a:effectLst/>
        </p:spPr>
      </p:pic>
      <p:pic>
        <p:nvPicPr>
          <p:cNvPr id="46" name="図 45" descr="txp_fig"/>
          <p:cNvPicPr>
            <a:picLocks noChangeAspect="1"/>
          </p:cNvPicPr>
          <p:nvPr>
            <p:custDataLst>
              <p:tags r:id="rId7"/>
            </p:custDataLst>
          </p:nvPr>
        </p:nvPicPr>
        <p:blipFill>
          <a:blip r:embed="rId29" cstate="print">
            <a:clrChange>
              <a:clrFrom>
                <a:srgbClr val="FFFFFF"/>
              </a:clrFrom>
              <a:clrTo>
                <a:srgbClr val="FFFFFF">
                  <a:alpha val="0"/>
                </a:srgbClr>
              </a:clrTo>
            </a:clrChange>
          </a:blip>
          <a:stretch>
            <a:fillRect/>
          </a:stretch>
        </p:blipFill>
        <p:spPr bwMode="auto">
          <a:xfrm>
            <a:off x="179512" y="5877272"/>
            <a:ext cx="8726382" cy="736911"/>
          </a:xfrm>
          <a:prstGeom prst="rect">
            <a:avLst/>
          </a:prstGeom>
          <a:noFill/>
          <a:ln/>
          <a:effectLst/>
        </p:spPr>
      </p:pic>
      <p:grpSp>
        <p:nvGrpSpPr>
          <p:cNvPr id="2" name="グループ化 27"/>
          <p:cNvGrpSpPr/>
          <p:nvPr/>
        </p:nvGrpSpPr>
        <p:grpSpPr>
          <a:xfrm>
            <a:off x="3670360" y="2357771"/>
            <a:ext cx="1882069" cy="2357454"/>
            <a:chOff x="6572264" y="2357430"/>
            <a:chExt cx="1882069" cy="2357454"/>
          </a:xfrm>
        </p:grpSpPr>
        <p:sp>
          <p:nvSpPr>
            <p:cNvPr id="48" name="Line 8"/>
            <p:cNvSpPr>
              <a:spLocks noChangeShapeType="1"/>
            </p:cNvSpPr>
            <p:nvPr/>
          </p:nvSpPr>
          <p:spPr bwMode="auto">
            <a:xfrm>
              <a:off x="6572264" y="4308467"/>
              <a:ext cx="1655763" cy="0"/>
            </a:xfrm>
            <a:prstGeom prst="line">
              <a:avLst/>
            </a:prstGeom>
            <a:noFill/>
            <a:ln w="9525">
              <a:solidFill>
                <a:schemeClr val="tx1"/>
              </a:solidFill>
              <a:round/>
              <a:headEnd/>
              <a:tailEnd type="triangle" w="med" len="med"/>
            </a:ln>
          </p:spPr>
          <p:txBody>
            <a:bodyPr/>
            <a:lstStyle/>
            <a:p>
              <a:endParaRPr lang="ja-JP" altLang="en-US"/>
            </a:p>
          </p:txBody>
        </p:sp>
        <p:sp>
          <p:nvSpPr>
            <p:cNvPr id="49" name="Line 9"/>
            <p:cNvSpPr>
              <a:spLocks noChangeShapeType="1"/>
            </p:cNvSpPr>
            <p:nvPr/>
          </p:nvSpPr>
          <p:spPr bwMode="auto">
            <a:xfrm flipV="1">
              <a:off x="6716727" y="2357430"/>
              <a:ext cx="0" cy="2239962"/>
            </a:xfrm>
            <a:prstGeom prst="line">
              <a:avLst/>
            </a:prstGeom>
            <a:noFill/>
            <a:ln w="9525">
              <a:solidFill>
                <a:schemeClr val="tx1"/>
              </a:solidFill>
              <a:round/>
              <a:headEnd/>
              <a:tailEnd type="triangle" w="med" len="med"/>
            </a:ln>
          </p:spPr>
          <p:txBody>
            <a:bodyPr/>
            <a:lstStyle/>
            <a:p>
              <a:endParaRPr lang="ja-JP" altLang="en-US"/>
            </a:p>
          </p:txBody>
        </p:sp>
        <p:sp>
          <p:nvSpPr>
            <p:cNvPr id="50" name="Line 10"/>
            <p:cNvSpPr>
              <a:spLocks noChangeShapeType="1"/>
            </p:cNvSpPr>
            <p:nvPr/>
          </p:nvSpPr>
          <p:spPr bwMode="auto">
            <a:xfrm flipV="1">
              <a:off x="6716727" y="3176580"/>
              <a:ext cx="423863" cy="1130300"/>
            </a:xfrm>
            <a:prstGeom prst="line">
              <a:avLst/>
            </a:prstGeom>
            <a:noFill/>
            <a:ln w="76200">
              <a:solidFill>
                <a:schemeClr val="accent1"/>
              </a:solidFill>
              <a:round/>
              <a:headEnd/>
              <a:tailEnd/>
            </a:ln>
          </p:spPr>
          <p:txBody>
            <a:bodyPr/>
            <a:lstStyle/>
            <a:p>
              <a:endParaRPr lang="ja-JP" altLang="en-US"/>
            </a:p>
          </p:txBody>
        </p:sp>
        <p:sp>
          <p:nvSpPr>
            <p:cNvPr id="51" name="Arc 11"/>
            <p:cNvSpPr>
              <a:spLocks/>
            </p:cNvSpPr>
            <p:nvPr/>
          </p:nvSpPr>
          <p:spPr bwMode="auto">
            <a:xfrm>
              <a:off x="6572264" y="4021130"/>
              <a:ext cx="431800" cy="431800"/>
            </a:xfrm>
            <a:custGeom>
              <a:avLst/>
              <a:gdLst>
                <a:gd name="T0" fmla="*/ 0 w 21600"/>
                <a:gd name="T1" fmla="*/ 0 h 26431"/>
                <a:gd name="T2" fmla="*/ 0 w 21600"/>
                <a:gd name="T3" fmla="*/ 0 h 26431"/>
                <a:gd name="T4" fmla="*/ 0 w 21600"/>
                <a:gd name="T5" fmla="*/ 0 h 26431"/>
                <a:gd name="T6" fmla="*/ 0 60000 65536"/>
                <a:gd name="T7" fmla="*/ 0 60000 65536"/>
                <a:gd name="T8" fmla="*/ 0 60000 65536"/>
                <a:gd name="T9" fmla="*/ 0 w 21600"/>
                <a:gd name="T10" fmla="*/ 0 h 26431"/>
                <a:gd name="T11" fmla="*/ 21600 w 21600"/>
                <a:gd name="T12" fmla="*/ 26431 h 26431"/>
              </a:gdLst>
              <a:ahLst/>
              <a:cxnLst>
                <a:cxn ang="T6">
                  <a:pos x="T0" y="T1"/>
                </a:cxn>
                <a:cxn ang="T7">
                  <a:pos x="T2" y="T3"/>
                </a:cxn>
                <a:cxn ang="T8">
                  <a:pos x="T4" y="T5"/>
                </a:cxn>
              </a:cxnLst>
              <a:rect l="T9" t="T10" r="T11" b="T12"/>
              <a:pathLst>
                <a:path w="21600" h="26431" fill="none" extrusionOk="0">
                  <a:moveTo>
                    <a:pt x="-1" y="0"/>
                  </a:moveTo>
                  <a:cubicBezTo>
                    <a:pt x="11929" y="0"/>
                    <a:pt x="21600" y="9670"/>
                    <a:pt x="21600" y="21600"/>
                  </a:cubicBezTo>
                  <a:cubicBezTo>
                    <a:pt x="21600" y="23225"/>
                    <a:pt x="21416" y="24846"/>
                    <a:pt x="21052" y="26430"/>
                  </a:cubicBezTo>
                </a:path>
                <a:path w="21600" h="26431" stroke="0" extrusionOk="0">
                  <a:moveTo>
                    <a:pt x="-1" y="0"/>
                  </a:moveTo>
                  <a:cubicBezTo>
                    <a:pt x="11929" y="0"/>
                    <a:pt x="21600" y="9670"/>
                    <a:pt x="21600" y="21600"/>
                  </a:cubicBezTo>
                  <a:cubicBezTo>
                    <a:pt x="21600" y="23225"/>
                    <a:pt x="21416" y="24846"/>
                    <a:pt x="21052" y="26430"/>
                  </a:cubicBezTo>
                  <a:lnTo>
                    <a:pt x="0" y="21600"/>
                  </a:lnTo>
                  <a:close/>
                </a:path>
              </a:pathLst>
            </a:custGeom>
            <a:noFill/>
            <a:ln w="38100">
              <a:solidFill>
                <a:srgbClr val="008000"/>
              </a:solidFill>
              <a:round/>
              <a:headEnd/>
              <a:tailEnd type="triangle" w="med" len="med"/>
            </a:ln>
          </p:spPr>
          <p:txBody>
            <a:bodyPr wrap="none" anchor="ctr"/>
            <a:lstStyle/>
            <a:p>
              <a:endParaRPr lang="ja-JP" altLang="en-US"/>
            </a:p>
          </p:txBody>
        </p:sp>
        <p:pic>
          <p:nvPicPr>
            <p:cNvPr id="52" name="図 51" descr="txp_fig"/>
            <p:cNvPicPr>
              <a:picLocks noChangeAspect="1"/>
            </p:cNvPicPr>
            <p:nvPr>
              <p:custDataLst>
                <p:tags r:id="rId13"/>
              </p:custDataLst>
            </p:nvPr>
          </p:nvPicPr>
          <p:blipFill>
            <a:blip r:embed="rId30" cstate="print">
              <a:clrChange>
                <a:clrFrom>
                  <a:srgbClr val="FFFFFF"/>
                </a:clrFrom>
                <a:clrTo>
                  <a:srgbClr val="FFFFFF">
                    <a:alpha val="0"/>
                  </a:srgbClr>
                </a:clrTo>
              </a:clrChange>
            </a:blip>
            <a:stretch>
              <a:fillRect/>
            </a:stretch>
          </p:blipFill>
          <p:spPr bwMode="auto">
            <a:xfrm>
              <a:off x="6826585" y="4400329"/>
              <a:ext cx="245745" cy="314555"/>
            </a:xfrm>
            <a:prstGeom prst="rect">
              <a:avLst/>
            </a:prstGeom>
            <a:noFill/>
            <a:ln/>
            <a:effectLst/>
          </p:spPr>
        </p:pic>
        <p:sp>
          <p:nvSpPr>
            <p:cNvPr id="53" name="Oval 13"/>
            <p:cNvSpPr>
              <a:spLocks noChangeArrowheads="1"/>
            </p:cNvSpPr>
            <p:nvPr/>
          </p:nvSpPr>
          <p:spPr bwMode="auto">
            <a:xfrm>
              <a:off x="6607189" y="4195755"/>
              <a:ext cx="215900" cy="217487"/>
            </a:xfrm>
            <a:prstGeom prst="ellipse">
              <a:avLst/>
            </a:prstGeom>
            <a:solidFill>
              <a:schemeClr val="accent1"/>
            </a:solidFill>
            <a:ln w="25400">
              <a:solidFill>
                <a:schemeClr val="accent1"/>
              </a:solidFill>
              <a:round/>
              <a:headEnd/>
              <a:tailEnd/>
            </a:ln>
          </p:spPr>
          <p:txBody>
            <a:bodyPr wrap="none" anchor="ctr"/>
            <a:lstStyle/>
            <a:p>
              <a:endParaRPr lang="ja-JP" altLang="en-US"/>
            </a:p>
          </p:txBody>
        </p:sp>
        <p:sp>
          <p:nvSpPr>
            <p:cNvPr id="54" name="Line 14"/>
            <p:cNvSpPr>
              <a:spLocks noChangeShapeType="1"/>
            </p:cNvSpPr>
            <p:nvPr/>
          </p:nvSpPr>
          <p:spPr bwMode="auto">
            <a:xfrm flipV="1">
              <a:off x="7148527" y="2439980"/>
              <a:ext cx="863600" cy="736600"/>
            </a:xfrm>
            <a:prstGeom prst="line">
              <a:avLst/>
            </a:prstGeom>
            <a:noFill/>
            <a:ln w="76200">
              <a:solidFill>
                <a:schemeClr val="accent2"/>
              </a:solidFill>
              <a:round/>
              <a:headEnd/>
              <a:tailEnd/>
            </a:ln>
          </p:spPr>
          <p:txBody>
            <a:bodyPr/>
            <a:lstStyle/>
            <a:p>
              <a:endParaRPr lang="ja-JP" altLang="en-US"/>
            </a:p>
          </p:txBody>
        </p:sp>
        <p:pic>
          <p:nvPicPr>
            <p:cNvPr id="55" name="Picture 15" descr="txp_fig"/>
            <p:cNvPicPr>
              <a:picLocks noChangeAspect="1" noChangeArrowheads="1"/>
            </p:cNvPicPr>
            <p:nvPr>
              <p:custDataLst>
                <p:tags r:id="rId14"/>
              </p:custDataLst>
            </p:nvPr>
          </p:nvPicPr>
          <p:blipFill>
            <a:blip r:embed="rId31" cstate="print">
              <a:clrChange>
                <a:clrFrom>
                  <a:srgbClr val="FFFFFF"/>
                </a:clrFrom>
                <a:clrTo>
                  <a:srgbClr val="FFFFFF">
                    <a:alpha val="0"/>
                  </a:srgbClr>
                </a:clrTo>
              </a:clrChange>
            </a:blip>
            <a:srcRect/>
            <a:stretch>
              <a:fillRect/>
            </a:stretch>
          </p:blipFill>
          <p:spPr bwMode="auto">
            <a:xfrm>
              <a:off x="6759589" y="3259130"/>
              <a:ext cx="198438" cy="209550"/>
            </a:xfrm>
            <a:prstGeom prst="rect">
              <a:avLst/>
            </a:prstGeom>
            <a:noFill/>
            <a:ln w="9525" algn="ctr">
              <a:noFill/>
              <a:miter lim="800000"/>
              <a:headEnd/>
              <a:tailEnd/>
            </a:ln>
          </p:spPr>
        </p:pic>
        <p:pic>
          <p:nvPicPr>
            <p:cNvPr id="56" name="Picture 16" descr="txp_fig"/>
            <p:cNvPicPr>
              <a:picLocks noChangeAspect="1" noChangeArrowheads="1"/>
            </p:cNvPicPr>
            <p:nvPr>
              <p:custDataLst>
                <p:tags r:id="rId15"/>
              </p:custDataLst>
            </p:nvPr>
          </p:nvPicPr>
          <p:blipFill>
            <a:blip r:embed="rId32" cstate="print">
              <a:clrChange>
                <a:clrFrom>
                  <a:srgbClr val="FFFFFF"/>
                </a:clrFrom>
                <a:clrTo>
                  <a:srgbClr val="FFFFFF">
                    <a:alpha val="0"/>
                  </a:srgbClr>
                </a:clrTo>
              </a:clrChange>
            </a:blip>
            <a:srcRect/>
            <a:stretch>
              <a:fillRect/>
            </a:stretch>
          </p:blipFill>
          <p:spPr bwMode="auto">
            <a:xfrm>
              <a:off x="7075502" y="3392480"/>
              <a:ext cx="333375" cy="211137"/>
            </a:xfrm>
            <a:prstGeom prst="rect">
              <a:avLst/>
            </a:prstGeom>
            <a:noFill/>
            <a:ln w="9525" algn="ctr">
              <a:noFill/>
              <a:miter lim="800000"/>
              <a:headEnd/>
              <a:tailEnd/>
            </a:ln>
          </p:spPr>
        </p:pic>
        <p:pic>
          <p:nvPicPr>
            <p:cNvPr id="57" name="Picture 17" descr="txp_fig"/>
            <p:cNvPicPr>
              <a:picLocks noChangeAspect="1" noChangeArrowheads="1"/>
            </p:cNvPicPr>
            <p:nvPr>
              <p:custDataLst>
                <p:tags r:id="rId16"/>
              </p:custDataLst>
            </p:nvPr>
          </p:nvPicPr>
          <p:blipFill>
            <a:blip r:embed="rId33" cstate="print">
              <a:clrChange>
                <a:clrFrom>
                  <a:srgbClr val="FFFFFF"/>
                </a:clrFrom>
                <a:clrTo>
                  <a:srgbClr val="FFFFFF">
                    <a:alpha val="0"/>
                  </a:srgbClr>
                </a:clrTo>
              </a:clrChange>
            </a:blip>
            <a:srcRect/>
            <a:stretch>
              <a:fillRect/>
            </a:stretch>
          </p:blipFill>
          <p:spPr bwMode="auto">
            <a:xfrm>
              <a:off x="7004064" y="3895717"/>
              <a:ext cx="431800" cy="153987"/>
            </a:xfrm>
            <a:prstGeom prst="rect">
              <a:avLst/>
            </a:prstGeom>
            <a:noFill/>
            <a:ln w="9525" algn="ctr">
              <a:noFill/>
              <a:miter lim="800000"/>
              <a:headEnd/>
              <a:tailEnd/>
            </a:ln>
          </p:spPr>
        </p:pic>
        <p:pic>
          <p:nvPicPr>
            <p:cNvPr id="58" name="Picture 18" descr="txp_fig"/>
            <p:cNvPicPr>
              <a:picLocks noChangeAspect="1" noChangeArrowheads="1"/>
            </p:cNvPicPr>
            <p:nvPr>
              <p:custDataLst>
                <p:tags r:id="rId17"/>
              </p:custDataLst>
            </p:nvPr>
          </p:nvPicPr>
          <p:blipFill>
            <a:blip r:embed="rId34" cstate="print">
              <a:clrChange>
                <a:clrFrom>
                  <a:srgbClr val="FFFFFF"/>
                </a:clrFrom>
                <a:clrTo>
                  <a:srgbClr val="FFFFFF">
                    <a:alpha val="0"/>
                  </a:srgbClr>
                </a:clrTo>
              </a:clrChange>
            </a:blip>
            <a:srcRect/>
            <a:stretch>
              <a:fillRect/>
            </a:stretch>
          </p:blipFill>
          <p:spPr bwMode="auto">
            <a:xfrm>
              <a:off x="7196152" y="2666992"/>
              <a:ext cx="209550" cy="209550"/>
            </a:xfrm>
            <a:prstGeom prst="rect">
              <a:avLst/>
            </a:prstGeom>
            <a:noFill/>
            <a:ln w="9525" algn="ctr">
              <a:noFill/>
              <a:miter lim="800000"/>
              <a:headEnd/>
              <a:tailEnd/>
            </a:ln>
          </p:spPr>
        </p:pic>
        <p:pic>
          <p:nvPicPr>
            <p:cNvPr id="59" name="Picture 19" descr="txp_fig"/>
            <p:cNvPicPr>
              <a:picLocks noChangeAspect="1" noChangeArrowheads="1"/>
            </p:cNvPicPr>
            <p:nvPr>
              <p:custDataLst>
                <p:tags r:id="rId18"/>
              </p:custDataLst>
            </p:nvPr>
          </p:nvPicPr>
          <p:blipFill>
            <a:blip r:embed="rId35" cstate="print">
              <a:clrChange>
                <a:clrFrom>
                  <a:srgbClr val="FFFFFF"/>
                </a:clrFrom>
                <a:clrTo>
                  <a:srgbClr val="FFFFFF">
                    <a:alpha val="0"/>
                  </a:srgbClr>
                </a:clrTo>
              </a:clrChange>
            </a:blip>
            <a:srcRect/>
            <a:stretch>
              <a:fillRect/>
            </a:stretch>
          </p:blipFill>
          <p:spPr bwMode="auto">
            <a:xfrm>
              <a:off x="7796227" y="2671755"/>
              <a:ext cx="333375" cy="211137"/>
            </a:xfrm>
            <a:prstGeom prst="rect">
              <a:avLst/>
            </a:prstGeom>
            <a:noFill/>
            <a:ln w="9525" algn="ctr">
              <a:noFill/>
              <a:miter lim="800000"/>
              <a:headEnd/>
              <a:tailEnd/>
            </a:ln>
          </p:spPr>
        </p:pic>
        <p:pic>
          <p:nvPicPr>
            <p:cNvPr id="60" name="Picture 20" descr="txp_fig"/>
            <p:cNvPicPr>
              <a:picLocks noChangeAspect="1" noChangeArrowheads="1"/>
            </p:cNvPicPr>
            <p:nvPr>
              <p:custDataLst>
                <p:tags r:id="rId19"/>
              </p:custDataLst>
            </p:nvPr>
          </p:nvPicPr>
          <p:blipFill>
            <a:blip r:embed="rId36" cstate="print">
              <a:clrChange>
                <a:clrFrom>
                  <a:srgbClr val="FFFFFF"/>
                </a:clrFrom>
                <a:clrTo>
                  <a:srgbClr val="FFFFFF">
                    <a:alpha val="0"/>
                  </a:srgbClr>
                </a:clrTo>
              </a:clrChange>
            </a:blip>
            <a:srcRect/>
            <a:stretch>
              <a:fillRect/>
            </a:stretch>
          </p:blipFill>
          <p:spPr bwMode="auto">
            <a:xfrm>
              <a:off x="7651764" y="3103555"/>
              <a:ext cx="431800" cy="153987"/>
            </a:xfrm>
            <a:prstGeom prst="rect">
              <a:avLst/>
            </a:prstGeom>
            <a:noFill/>
            <a:ln w="9525" algn="ctr">
              <a:noFill/>
              <a:miter lim="800000"/>
              <a:headEnd/>
              <a:tailEnd/>
            </a:ln>
          </p:spPr>
        </p:pic>
        <p:sp>
          <p:nvSpPr>
            <p:cNvPr id="61" name="Line 21"/>
            <p:cNvSpPr>
              <a:spLocks noChangeShapeType="1"/>
            </p:cNvSpPr>
            <p:nvPr/>
          </p:nvSpPr>
          <p:spPr bwMode="auto">
            <a:xfrm flipV="1">
              <a:off x="7139002" y="2384417"/>
              <a:ext cx="0" cy="781050"/>
            </a:xfrm>
            <a:prstGeom prst="line">
              <a:avLst/>
            </a:prstGeom>
            <a:noFill/>
            <a:ln w="9525">
              <a:solidFill>
                <a:schemeClr val="tx1"/>
              </a:solidFill>
              <a:prstDash val="dash"/>
              <a:round/>
              <a:headEnd/>
              <a:tailEnd/>
            </a:ln>
          </p:spPr>
          <p:txBody>
            <a:bodyPr/>
            <a:lstStyle/>
            <a:p>
              <a:endParaRPr lang="ja-JP" altLang="en-US"/>
            </a:p>
          </p:txBody>
        </p:sp>
        <p:sp>
          <p:nvSpPr>
            <p:cNvPr id="62" name="Line 22"/>
            <p:cNvSpPr>
              <a:spLocks noChangeShapeType="1"/>
            </p:cNvSpPr>
            <p:nvPr/>
          </p:nvSpPr>
          <p:spPr bwMode="auto">
            <a:xfrm>
              <a:off x="7580327" y="2816217"/>
              <a:ext cx="0" cy="504825"/>
            </a:xfrm>
            <a:prstGeom prst="line">
              <a:avLst/>
            </a:prstGeom>
            <a:noFill/>
            <a:ln w="38100">
              <a:solidFill>
                <a:srgbClr val="008000"/>
              </a:solidFill>
              <a:round/>
              <a:headEnd/>
              <a:tailEnd type="triangle" w="med" len="med"/>
            </a:ln>
          </p:spPr>
          <p:txBody>
            <a:bodyPr/>
            <a:lstStyle/>
            <a:p>
              <a:endParaRPr lang="ja-JP" altLang="en-US"/>
            </a:p>
          </p:txBody>
        </p:sp>
        <p:sp>
          <p:nvSpPr>
            <p:cNvPr id="63" name="Line 23"/>
            <p:cNvSpPr>
              <a:spLocks noChangeShapeType="1"/>
            </p:cNvSpPr>
            <p:nvPr/>
          </p:nvSpPr>
          <p:spPr bwMode="auto">
            <a:xfrm>
              <a:off x="6965964" y="3679817"/>
              <a:ext cx="0" cy="504825"/>
            </a:xfrm>
            <a:prstGeom prst="line">
              <a:avLst/>
            </a:prstGeom>
            <a:noFill/>
            <a:ln w="38100">
              <a:solidFill>
                <a:srgbClr val="008000"/>
              </a:solidFill>
              <a:round/>
              <a:headEnd/>
              <a:tailEnd type="triangle" w="med" len="med"/>
            </a:ln>
          </p:spPr>
          <p:txBody>
            <a:bodyPr/>
            <a:lstStyle/>
            <a:p>
              <a:endParaRPr lang="ja-JP" altLang="en-US"/>
            </a:p>
          </p:txBody>
        </p:sp>
        <p:sp>
          <p:nvSpPr>
            <p:cNvPr id="64" name="Oval 24"/>
            <p:cNvSpPr>
              <a:spLocks noChangeArrowheads="1"/>
            </p:cNvSpPr>
            <p:nvPr/>
          </p:nvSpPr>
          <p:spPr bwMode="auto">
            <a:xfrm>
              <a:off x="7027877" y="3070217"/>
              <a:ext cx="215900" cy="217487"/>
            </a:xfrm>
            <a:prstGeom prst="ellipse">
              <a:avLst/>
            </a:prstGeom>
            <a:solidFill>
              <a:schemeClr val="accent1"/>
            </a:solidFill>
            <a:ln w="25400">
              <a:solidFill>
                <a:schemeClr val="accent2"/>
              </a:solidFill>
              <a:round/>
              <a:headEnd/>
              <a:tailEnd/>
            </a:ln>
          </p:spPr>
          <p:txBody>
            <a:bodyPr wrap="none" anchor="ctr"/>
            <a:lstStyle/>
            <a:p>
              <a:endParaRPr lang="ja-JP" altLang="en-US"/>
            </a:p>
          </p:txBody>
        </p:sp>
        <p:pic>
          <p:nvPicPr>
            <p:cNvPr id="65" name="図 64" descr="txp_fig"/>
            <p:cNvPicPr>
              <a:picLocks noChangeAspect="1"/>
            </p:cNvPicPr>
            <p:nvPr>
              <p:custDataLst>
                <p:tags r:id="rId20"/>
              </p:custDataLst>
            </p:nvPr>
          </p:nvPicPr>
          <p:blipFill>
            <a:blip r:embed="rId37" cstate="print">
              <a:clrChange>
                <a:clrFrom>
                  <a:srgbClr val="FFFFFF"/>
                </a:clrFrom>
                <a:clrTo>
                  <a:srgbClr val="FFFFFF">
                    <a:alpha val="0"/>
                  </a:srgbClr>
                </a:clrTo>
              </a:clrChange>
            </a:blip>
            <a:stretch>
              <a:fillRect/>
            </a:stretch>
          </p:blipFill>
          <p:spPr bwMode="auto">
            <a:xfrm>
              <a:off x="7715272" y="3571876"/>
              <a:ext cx="739061" cy="250899"/>
            </a:xfrm>
            <a:prstGeom prst="rect">
              <a:avLst/>
            </a:prstGeom>
            <a:noFill/>
            <a:ln/>
            <a:effectLst/>
          </p:spPr>
        </p:pic>
        <p:cxnSp>
          <p:nvCxnSpPr>
            <p:cNvPr id="66" name="直線矢印コネクタ 65"/>
            <p:cNvCxnSpPr/>
            <p:nvPr/>
          </p:nvCxnSpPr>
          <p:spPr bwMode="auto">
            <a:xfrm rot="16200000" flipV="1">
              <a:off x="7359883" y="2961256"/>
              <a:ext cx="392915" cy="841026"/>
            </a:xfrm>
            <a:prstGeom prst="straightConnector1">
              <a:avLst/>
            </a:prstGeom>
            <a:solidFill>
              <a:schemeClr val="accent1"/>
            </a:solidFill>
            <a:ln w="9525" cap="flat" cmpd="sng" algn="ctr">
              <a:solidFill>
                <a:schemeClr val="tx1"/>
              </a:solidFill>
              <a:prstDash val="solid"/>
              <a:round/>
              <a:headEnd type="none" w="med" len="med"/>
              <a:tailEnd type="oval"/>
            </a:ln>
            <a:effectLst/>
          </p:spPr>
        </p:cxnSp>
      </p:grpSp>
      <p:pic>
        <p:nvPicPr>
          <p:cNvPr id="85" name="図 84" descr="txp_fig"/>
          <p:cNvPicPr>
            <a:picLocks noChangeAspect="1"/>
          </p:cNvPicPr>
          <p:nvPr>
            <p:custDataLst>
              <p:tags r:id="rId8"/>
            </p:custDataLst>
          </p:nvPr>
        </p:nvPicPr>
        <p:blipFill>
          <a:blip r:embed="rId38" cstate="print">
            <a:clrChange>
              <a:clrFrom>
                <a:srgbClr val="FFFFFF"/>
              </a:clrFrom>
              <a:clrTo>
                <a:srgbClr val="FFFFFF">
                  <a:alpha val="0"/>
                </a:srgbClr>
              </a:clrTo>
            </a:clrChange>
          </a:blip>
          <a:stretch>
            <a:fillRect/>
          </a:stretch>
        </p:blipFill>
        <p:spPr bwMode="auto">
          <a:xfrm>
            <a:off x="2205528" y="3140970"/>
            <a:ext cx="1087174" cy="180160"/>
          </a:xfrm>
          <a:prstGeom prst="rect">
            <a:avLst/>
          </a:prstGeom>
          <a:noFill/>
          <a:ln/>
          <a:effectLst/>
        </p:spPr>
      </p:pic>
      <p:sp>
        <p:nvSpPr>
          <p:cNvPr id="41" name="正方形/長方形 40"/>
          <p:cNvSpPr/>
          <p:nvPr/>
        </p:nvSpPr>
        <p:spPr bwMode="auto">
          <a:xfrm>
            <a:off x="154111" y="5822198"/>
            <a:ext cx="4608512" cy="782958"/>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42" name="正方形/長方形 41"/>
          <p:cNvSpPr/>
          <p:nvPr/>
        </p:nvSpPr>
        <p:spPr bwMode="auto">
          <a:xfrm>
            <a:off x="6893190" y="5822198"/>
            <a:ext cx="2088232" cy="782958"/>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pic>
        <p:nvPicPr>
          <p:cNvPr id="47" name="図 46" descr="txp_fig"/>
          <p:cNvPicPr>
            <a:picLocks noChangeAspect="1"/>
          </p:cNvPicPr>
          <p:nvPr>
            <p:custDataLst>
              <p:tags r:id="rId9"/>
            </p:custDataLst>
          </p:nvPr>
        </p:nvPicPr>
        <p:blipFill>
          <a:blip r:embed="rId39" cstate="print">
            <a:clrChange>
              <a:clrFrom>
                <a:srgbClr val="FFFFFF"/>
              </a:clrFrom>
              <a:clrTo>
                <a:srgbClr val="FFFFFF">
                  <a:alpha val="0"/>
                </a:srgbClr>
              </a:clrTo>
            </a:clrChange>
          </a:blip>
          <a:stretch>
            <a:fillRect/>
          </a:stretch>
        </p:blipFill>
        <p:spPr bwMode="auto">
          <a:xfrm>
            <a:off x="3521885" y="908720"/>
            <a:ext cx="1842203" cy="593461"/>
          </a:xfrm>
          <a:prstGeom prst="rect">
            <a:avLst/>
          </a:prstGeom>
          <a:noFill/>
          <a:ln/>
          <a:effectLst/>
        </p:spPr>
      </p:pic>
      <p:sp>
        <p:nvSpPr>
          <p:cNvPr id="4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67" name="図 66" descr="txp_fig"/>
          <p:cNvPicPr>
            <a:picLocks noChangeAspect="1"/>
          </p:cNvPicPr>
          <p:nvPr>
            <p:custDataLst>
              <p:tags r:id="rId10"/>
            </p:custDataLst>
          </p:nvPr>
        </p:nvPicPr>
        <p:blipFill>
          <a:blip r:embed="rId40" cstate="print">
            <a:clrChange>
              <a:clrFrom>
                <a:srgbClr val="FFFFFF"/>
              </a:clrFrom>
              <a:clrTo>
                <a:srgbClr val="FFFFFF">
                  <a:alpha val="0"/>
                </a:srgbClr>
              </a:clrTo>
            </a:clrChange>
          </a:blip>
          <a:stretch>
            <a:fillRect/>
          </a:stretch>
        </p:blipFill>
        <p:spPr bwMode="auto">
          <a:xfrm>
            <a:off x="762606" y="2492896"/>
            <a:ext cx="1323828" cy="969933"/>
          </a:xfrm>
          <a:prstGeom prst="rect">
            <a:avLst/>
          </a:prstGeom>
          <a:noFill/>
          <a:ln/>
          <a:effectLst/>
        </p:spPr>
      </p:pic>
      <p:pic>
        <p:nvPicPr>
          <p:cNvPr id="68" name="図 67" descr="txp_fig"/>
          <p:cNvPicPr>
            <a:picLocks noChangeAspect="1"/>
          </p:cNvPicPr>
          <p:nvPr>
            <p:custDataLst>
              <p:tags r:id="rId11"/>
            </p:custDataLst>
          </p:nvPr>
        </p:nvPicPr>
        <p:blipFill>
          <a:blip r:embed="rId41" cstate="print">
            <a:clrChange>
              <a:clrFrom>
                <a:srgbClr val="FFFFFF"/>
              </a:clrFrom>
              <a:clrTo>
                <a:srgbClr val="FFFFFF">
                  <a:alpha val="0"/>
                </a:srgbClr>
              </a:clrTo>
            </a:clrChange>
          </a:blip>
          <a:stretch>
            <a:fillRect/>
          </a:stretch>
        </p:blipFill>
        <p:spPr bwMode="auto">
          <a:xfrm>
            <a:off x="6892811" y="851570"/>
            <a:ext cx="1106774" cy="553387"/>
          </a:xfrm>
          <a:prstGeom prst="rect">
            <a:avLst/>
          </a:prstGeom>
          <a:noFill/>
          <a:ln/>
          <a:effectLst/>
        </p:spPr>
      </p:pic>
      <p:pic>
        <p:nvPicPr>
          <p:cNvPr id="69" name="図 68" descr="txp_fig"/>
          <p:cNvPicPr>
            <a:picLocks noChangeAspect="1"/>
          </p:cNvPicPr>
          <p:nvPr>
            <p:custDataLst>
              <p:tags r:id="rId12"/>
            </p:custDataLst>
          </p:nvPr>
        </p:nvPicPr>
        <p:blipFill>
          <a:blip r:embed="rId42" cstate="print">
            <a:clrChange>
              <a:clrFrom>
                <a:srgbClr val="FFFFFF"/>
              </a:clrFrom>
              <a:clrTo>
                <a:srgbClr val="FFFFFF">
                  <a:alpha val="0"/>
                </a:srgbClr>
              </a:clrTo>
            </a:clrChange>
          </a:blip>
          <a:stretch>
            <a:fillRect/>
          </a:stretch>
        </p:blipFill>
        <p:spPr bwMode="auto">
          <a:xfrm>
            <a:off x="683568" y="895003"/>
            <a:ext cx="1668978" cy="588085"/>
          </a:xfrm>
          <a:prstGeom prst="rect">
            <a:avLst/>
          </a:prstGeom>
          <a:noFill/>
          <a:ln/>
          <a:effectLst/>
        </p:spPr>
      </p:pic>
      <p:sp>
        <p:nvSpPr>
          <p:cNvPr id="70" name="円/楕円 69"/>
          <p:cNvSpPr/>
          <p:nvPr/>
        </p:nvSpPr>
        <p:spPr>
          <a:xfrm>
            <a:off x="2163525" y="3472433"/>
            <a:ext cx="1080120" cy="108012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3"/>
          <p:cNvSpPr>
            <a:spLocks noGrp="1"/>
          </p:cNvSpPr>
          <p:nvPr>
            <p:ph type="sldNum" sz="quarter" idx="10"/>
          </p:nvPr>
        </p:nvSpPr>
        <p:spPr/>
        <p:txBody>
          <a:bodyPr/>
          <a:lstStyle/>
          <a:p>
            <a:pPr>
              <a:defRPr/>
            </a:pPr>
            <a:r>
              <a:rPr lang="en-US" altLang="ja-JP"/>
              <a:t>[</a:t>
            </a:r>
            <a:fld id="{E18A4384-7F52-40C5-9F9C-457A05EEE29E}" type="slidenum">
              <a:rPr lang="en-US" altLang="ja-JP"/>
              <a:pPr>
                <a:defRPr/>
              </a:pPr>
              <a:t>51</a:t>
            </a:fld>
            <a:r>
              <a:rPr lang="en-US" altLang="ja-JP"/>
              <a:t>]</a:t>
            </a:r>
          </a:p>
        </p:txBody>
      </p:sp>
      <p:sp>
        <p:nvSpPr>
          <p:cNvPr id="13315" name="Rectangle 4"/>
          <p:cNvSpPr>
            <a:spLocks noChangeArrowheads="1"/>
          </p:cNvSpPr>
          <p:nvPr/>
        </p:nvSpPr>
        <p:spPr bwMode="auto">
          <a:xfrm>
            <a:off x="312738" y="63500"/>
            <a:ext cx="8651750" cy="711200"/>
          </a:xfrm>
          <a:prstGeom prst="rect">
            <a:avLst/>
          </a:prstGeom>
          <a:noFill/>
          <a:ln w="9525">
            <a:noFill/>
            <a:miter lim="800000"/>
            <a:headEnd/>
            <a:tailEnd/>
          </a:ln>
        </p:spPr>
        <p:txBody>
          <a:bodyPr anchor="ctr"/>
          <a:lstStyle/>
          <a:p>
            <a:pPr algn="l"/>
            <a:r>
              <a:rPr kumimoji="1" lang="en-US" altLang="ja-JP" sz="3800" dirty="0" smtClean="0">
                <a:solidFill>
                  <a:schemeClr val="tx2"/>
                </a:solidFill>
                <a:latin typeface="Verdana" pitchFamily="34" charset="0"/>
                <a:ea typeface="ＭＳ Ｐゴシック" pitchFamily="50" charset="-128"/>
              </a:rPr>
              <a:t>LPV Model for ADIP </a:t>
            </a:r>
            <a:endParaRPr kumimoji="1" lang="ja-JP" altLang="en-US" sz="3800" dirty="0">
              <a:solidFill>
                <a:schemeClr val="tx2"/>
              </a:solidFill>
              <a:latin typeface="Verdana" pitchFamily="34" charset="0"/>
              <a:ea typeface="ＭＳ Ｐゴシック" pitchFamily="50" charset="-128"/>
            </a:endParaRPr>
          </a:p>
        </p:txBody>
      </p:sp>
      <p:pic>
        <p:nvPicPr>
          <p:cNvPr id="13" name="図 12"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68974" y="1052736"/>
            <a:ext cx="7064862" cy="5642884"/>
          </a:xfrm>
          <a:prstGeom prst="rect">
            <a:avLst/>
          </a:prstGeom>
          <a:noFill/>
          <a:ln/>
          <a:effectLst/>
        </p:spPr>
      </p:pic>
      <p:sp>
        <p:nvSpPr>
          <p:cNvPr id="32" name="円/楕円 31"/>
          <p:cNvSpPr/>
          <p:nvPr/>
        </p:nvSpPr>
        <p:spPr>
          <a:xfrm>
            <a:off x="4207768" y="2776696"/>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5004048" y="4509120"/>
            <a:ext cx="208823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varying</a:t>
            </a:r>
          </a:p>
          <a:p>
            <a:pPr algn="ctr"/>
            <a:r>
              <a:rPr lang="en-US" altLang="ja-JP" dirty="0" smtClean="0">
                <a:solidFill>
                  <a:srgbClr val="FF0000"/>
                </a:solidFill>
              </a:rPr>
              <a:t>parameter</a:t>
            </a:r>
            <a:endParaRPr kumimoji="1" lang="en-US" altLang="ja-JP" dirty="0" smtClean="0">
              <a:solidFill>
                <a:srgbClr val="FF0000"/>
              </a:solidFill>
            </a:endParaRPr>
          </a:p>
        </p:txBody>
      </p:sp>
      <p:sp>
        <p:nvSpPr>
          <p:cNvPr id="34" name="Line 5"/>
          <p:cNvSpPr>
            <a:spLocks noChangeShapeType="1"/>
          </p:cNvSpPr>
          <p:nvPr/>
        </p:nvSpPr>
        <p:spPr bwMode="auto">
          <a:xfrm flipH="1" flipV="1">
            <a:off x="4572000" y="2996951"/>
            <a:ext cx="742278" cy="1607321"/>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8" name="正方形/長方形 7"/>
          <p:cNvSpPr/>
          <p:nvPr/>
        </p:nvSpPr>
        <p:spPr bwMode="auto">
          <a:xfrm>
            <a:off x="416334" y="2164898"/>
            <a:ext cx="7035986" cy="1680248"/>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9"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0" name="円/楕円 9"/>
          <p:cNvSpPr/>
          <p:nvPr/>
        </p:nvSpPr>
        <p:spPr>
          <a:xfrm>
            <a:off x="7029642" y="2648944"/>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Line 5"/>
          <p:cNvSpPr>
            <a:spLocks noChangeShapeType="1"/>
          </p:cNvSpPr>
          <p:nvPr/>
        </p:nvSpPr>
        <p:spPr bwMode="auto">
          <a:xfrm flipH="1" flipV="1">
            <a:off x="7236296" y="2996951"/>
            <a:ext cx="742278" cy="1607321"/>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12" name="正方形/長方形 11"/>
          <p:cNvSpPr/>
          <p:nvPr/>
        </p:nvSpPr>
        <p:spPr>
          <a:xfrm>
            <a:off x="7055768" y="4509120"/>
            <a:ext cx="208823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velocity</a:t>
            </a:r>
          </a:p>
          <a:p>
            <a:pPr algn="ctr"/>
            <a:r>
              <a:rPr lang="en-US" altLang="ja-JP" dirty="0" smtClean="0">
                <a:solidFill>
                  <a:srgbClr val="FF0000"/>
                </a:solidFill>
              </a:rPr>
              <a:t>input</a:t>
            </a:r>
            <a:endParaRPr kumimoji="1" lang="en-US" altLang="ja-JP" dirty="0" smtClean="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r>
              <a:rPr lang="en-US" altLang="ja-JP" dirty="0" smtClean="0"/>
              <a:t>Control System for ADIP</a:t>
            </a:r>
            <a:endParaRPr lang="ja-JP" altLang="en-US" dirty="0" smtClean="0"/>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52</a:t>
            </a:fld>
            <a:r>
              <a:rPr lang="en-US" altLang="ja-JP" smtClean="0"/>
              <a:t>]</a:t>
            </a:r>
            <a:endParaRPr lang="en-US" altLang="ja-JP"/>
          </a:p>
        </p:txBody>
      </p:sp>
      <p:sp>
        <p:nvSpPr>
          <p:cNvPr id="4100" name="正方形/長方形 36"/>
          <p:cNvSpPr>
            <a:spLocks noChangeArrowheads="1"/>
          </p:cNvSpPr>
          <p:nvPr/>
        </p:nvSpPr>
        <p:spPr bwMode="auto">
          <a:xfrm>
            <a:off x="3515882" y="1643065"/>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72694" y="3214690"/>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44882" y="3567877"/>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801882" y="1643065"/>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1"/>
            </p:custDataLst>
          </p:nvPr>
        </p:nvPicPr>
        <p:blipFill>
          <a:blip r:embed="rId16" cstate="print">
            <a:clrChange>
              <a:clrFrom>
                <a:srgbClr val="FFFFFF"/>
              </a:clrFrom>
              <a:clrTo>
                <a:srgbClr val="FFFFFF">
                  <a:alpha val="0"/>
                </a:srgbClr>
              </a:clrTo>
            </a:clrChange>
          </a:blip>
          <a:stretch>
            <a:fillRect/>
          </a:stretch>
        </p:blipFill>
        <p:spPr bwMode="auto">
          <a:xfrm>
            <a:off x="5883588" y="3140970"/>
            <a:ext cx="930730" cy="155121"/>
          </a:xfrm>
          <a:prstGeom prst="rect">
            <a:avLst/>
          </a:prstGeom>
          <a:noFill/>
          <a:ln/>
          <a:effectLst/>
        </p:spPr>
      </p:pic>
      <p:sp>
        <p:nvSpPr>
          <p:cNvPr id="4109" name="正方形/長方形 61"/>
          <p:cNvSpPr>
            <a:spLocks noChangeArrowheads="1"/>
          </p:cNvSpPr>
          <p:nvPr/>
        </p:nvSpPr>
        <p:spPr bwMode="auto">
          <a:xfrm>
            <a:off x="2301444" y="1643065"/>
            <a:ext cx="1143000" cy="3214687"/>
          </a:xfrm>
          <a:prstGeom prst="rect">
            <a:avLst/>
          </a:prstGeom>
          <a:noFill/>
          <a:ln w="76200" algn="ctr">
            <a:solidFill>
              <a:srgbClr val="00B0F0"/>
            </a:solidFill>
            <a:round/>
            <a:headEnd/>
            <a:tailEnd type="triangle" w="med" len="med"/>
          </a:ln>
        </p:spPr>
        <p:txBody>
          <a:bodyPr/>
          <a:lstStyle/>
          <a:p>
            <a:endParaRPr lang="ja-JP" altLang="en-US"/>
          </a:p>
        </p:txBody>
      </p:sp>
      <p:sp>
        <p:nvSpPr>
          <p:cNvPr id="17" name="Line 5"/>
          <p:cNvSpPr>
            <a:spLocks noChangeShapeType="1"/>
          </p:cNvSpPr>
          <p:nvPr/>
        </p:nvSpPr>
        <p:spPr bwMode="auto">
          <a:xfrm>
            <a:off x="6932535" y="2729503"/>
            <a:ext cx="1393825" cy="0"/>
          </a:xfrm>
          <a:prstGeom prst="line">
            <a:avLst/>
          </a:prstGeom>
          <a:noFill/>
          <a:ln w="76200">
            <a:solidFill>
              <a:schemeClr val="tx1"/>
            </a:solidFill>
            <a:round/>
            <a:headEnd/>
            <a:tailEnd type="arrow" w="med" len="med"/>
          </a:ln>
        </p:spPr>
        <p:txBody>
          <a:bodyPr/>
          <a:lstStyle/>
          <a:p>
            <a:endParaRPr lang="ja-JP" altLang="en-US"/>
          </a:p>
        </p:txBody>
      </p:sp>
      <p:pic>
        <p:nvPicPr>
          <p:cNvPr id="87" name="図 86" descr="txp_fig"/>
          <p:cNvPicPr>
            <a:picLocks noChangeAspect="1"/>
          </p:cNvPicPr>
          <p:nvPr>
            <p:custDataLst>
              <p:tags r:id="rId2"/>
            </p:custDataLst>
          </p:nvPr>
        </p:nvPicPr>
        <p:blipFill>
          <a:blip r:embed="rId17" cstate="print">
            <a:clrChange>
              <a:clrFrom>
                <a:srgbClr val="FFFFFF"/>
              </a:clrFrom>
              <a:clrTo>
                <a:srgbClr val="FFFFFF">
                  <a:alpha val="0"/>
                </a:srgbClr>
              </a:clrTo>
            </a:clrChange>
          </a:blip>
          <a:stretch>
            <a:fillRect/>
          </a:stretch>
        </p:blipFill>
        <p:spPr bwMode="auto">
          <a:xfrm>
            <a:off x="7077037" y="2419601"/>
            <a:ext cx="672373" cy="607305"/>
          </a:xfrm>
          <a:prstGeom prst="rect">
            <a:avLst/>
          </a:prstGeom>
          <a:noFill/>
          <a:ln/>
          <a:effectLst/>
        </p:spPr>
      </p:pic>
      <p:pic>
        <p:nvPicPr>
          <p:cNvPr id="88" name="図 87" descr="txp_fig"/>
          <p:cNvPicPr>
            <a:picLocks noChangeAspect="1"/>
          </p:cNvPicPr>
          <p:nvPr>
            <p:custDataLst>
              <p:tags r:id="rId3"/>
            </p:custDataLst>
          </p:nvPr>
        </p:nvPicPr>
        <p:blipFill>
          <a:blip r:embed="rId18" cstate="print">
            <a:clrChange>
              <a:clrFrom>
                <a:srgbClr val="FFFFFF"/>
              </a:clrFrom>
              <a:clrTo>
                <a:srgbClr val="FFFFFF">
                  <a:alpha val="0"/>
                </a:srgbClr>
              </a:clrTo>
            </a:clrChange>
          </a:blip>
          <a:stretch>
            <a:fillRect/>
          </a:stretch>
        </p:blipFill>
        <p:spPr bwMode="auto">
          <a:xfrm>
            <a:off x="7065984" y="3256264"/>
            <a:ext cx="840985" cy="608240"/>
          </a:xfrm>
          <a:prstGeom prst="rect">
            <a:avLst/>
          </a:prstGeom>
          <a:noFill/>
          <a:ln/>
          <a:effectLst/>
        </p:spPr>
      </p:pic>
      <p:pic>
        <p:nvPicPr>
          <p:cNvPr id="38" name="図 37" descr="txp_fig"/>
          <p:cNvPicPr>
            <a:picLocks noChangeAspect="1"/>
          </p:cNvPicPr>
          <p:nvPr>
            <p:custDataLst>
              <p:tags r:id="rId4"/>
            </p:custDataLst>
          </p:nvPr>
        </p:nvPicPr>
        <p:blipFill>
          <a:blip r:embed="rId19" cstate="print">
            <a:clrChange>
              <a:clrFrom>
                <a:srgbClr val="FFFFFF"/>
              </a:clrFrom>
              <a:clrTo>
                <a:srgbClr val="FFFFFF">
                  <a:alpha val="0"/>
                </a:srgbClr>
              </a:clrTo>
            </a:clrChange>
          </a:blip>
          <a:stretch>
            <a:fillRect/>
          </a:stretch>
        </p:blipFill>
        <p:spPr bwMode="auto">
          <a:xfrm>
            <a:off x="2399229" y="3645024"/>
            <a:ext cx="946527" cy="686696"/>
          </a:xfrm>
          <a:prstGeom prst="rect">
            <a:avLst/>
          </a:prstGeom>
          <a:noFill/>
          <a:ln/>
          <a:effectLst/>
        </p:spPr>
      </p:pic>
      <p:pic>
        <p:nvPicPr>
          <p:cNvPr id="85" name="図 84" descr="txp_fig"/>
          <p:cNvPicPr>
            <a:picLocks noChangeAspect="1"/>
          </p:cNvPicPr>
          <p:nvPr>
            <p:custDataLst>
              <p:tags r:id="rId5"/>
            </p:custDataLst>
          </p:nvPr>
        </p:nvPicPr>
        <p:blipFill>
          <a:blip r:embed="rId20" cstate="print">
            <a:clrChange>
              <a:clrFrom>
                <a:srgbClr val="FFFFFF"/>
              </a:clrFrom>
              <a:clrTo>
                <a:srgbClr val="FFFFFF">
                  <a:alpha val="0"/>
                </a:srgbClr>
              </a:clrTo>
            </a:clrChange>
          </a:blip>
          <a:stretch>
            <a:fillRect/>
          </a:stretch>
        </p:blipFill>
        <p:spPr bwMode="auto">
          <a:xfrm>
            <a:off x="2329795" y="3140970"/>
            <a:ext cx="1087174" cy="180160"/>
          </a:xfrm>
          <a:prstGeom prst="rect">
            <a:avLst/>
          </a:prstGeom>
          <a:noFill/>
          <a:ln/>
          <a:effectLst/>
        </p:spPr>
      </p:pic>
      <p:grpSp>
        <p:nvGrpSpPr>
          <p:cNvPr id="2" name="グループ化 41"/>
          <p:cNvGrpSpPr/>
          <p:nvPr/>
        </p:nvGrpSpPr>
        <p:grpSpPr>
          <a:xfrm>
            <a:off x="4154667" y="2276872"/>
            <a:ext cx="1053404" cy="2144007"/>
            <a:chOff x="681120" y="2780928"/>
            <a:chExt cx="1053404" cy="2144007"/>
          </a:xfrm>
        </p:grpSpPr>
        <p:sp>
          <p:nvSpPr>
            <p:cNvPr id="43" name="Rectangle 5"/>
            <p:cNvSpPr>
              <a:spLocks noChangeArrowheads="1"/>
            </p:cNvSpPr>
            <p:nvPr/>
          </p:nvSpPr>
          <p:spPr bwMode="auto">
            <a:xfrm>
              <a:off x="726507" y="3834332"/>
              <a:ext cx="36628" cy="1053404"/>
            </a:xfrm>
            <a:prstGeom prst="rect">
              <a:avLst/>
            </a:prstGeom>
            <a:solidFill>
              <a:srgbClr val="008000">
                <a:alpha val="50000"/>
              </a:srgbClr>
            </a:solidFill>
            <a:ln w="9525">
              <a:noFill/>
              <a:miter lim="800000"/>
              <a:headEnd/>
              <a:tailEnd/>
            </a:ln>
          </p:spPr>
          <p:txBody>
            <a:bodyPr wrap="none" anchor="ctr"/>
            <a:lstStyle/>
            <a:p>
              <a:endParaRPr lang="ja-JP" altLang="en-US"/>
            </a:p>
          </p:txBody>
        </p:sp>
        <p:sp>
          <p:nvSpPr>
            <p:cNvPr id="44" name="Rectangle 7"/>
            <p:cNvSpPr>
              <a:spLocks noChangeArrowheads="1"/>
            </p:cNvSpPr>
            <p:nvPr/>
          </p:nvSpPr>
          <p:spPr bwMode="auto">
            <a:xfrm>
              <a:off x="726507" y="2780928"/>
              <a:ext cx="36628" cy="1053404"/>
            </a:xfrm>
            <a:prstGeom prst="rect">
              <a:avLst/>
            </a:prstGeom>
            <a:solidFill>
              <a:schemeClr val="accent2"/>
            </a:solidFill>
            <a:ln w="9525">
              <a:noFill/>
              <a:miter lim="800000"/>
              <a:headEnd/>
              <a:tailEnd/>
            </a:ln>
          </p:spPr>
          <p:txBody>
            <a:bodyPr wrap="none" anchor="ctr"/>
            <a:lstStyle/>
            <a:p>
              <a:endParaRPr lang="ja-JP" altLang="en-US"/>
            </a:p>
          </p:txBody>
        </p:sp>
        <p:sp>
          <p:nvSpPr>
            <p:cNvPr id="45" name="Oval 8"/>
            <p:cNvSpPr>
              <a:spLocks noChangeArrowheads="1"/>
            </p:cNvSpPr>
            <p:nvPr/>
          </p:nvSpPr>
          <p:spPr bwMode="auto">
            <a:xfrm>
              <a:off x="689879" y="3759088"/>
              <a:ext cx="109883" cy="112443"/>
            </a:xfrm>
            <a:prstGeom prst="ellipse">
              <a:avLst/>
            </a:prstGeom>
            <a:solidFill>
              <a:schemeClr val="accent1"/>
            </a:solidFill>
            <a:ln w="28575">
              <a:solidFill>
                <a:schemeClr val="accent2"/>
              </a:solidFill>
              <a:round/>
              <a:headEnd/>
              <a:tailEnd/>
            </a:ln>
          </p:spPr>
          <p:txBody>
            <a:bodyPr wrap="none" anchor="ctr"/>
            <a:lstStyle/>
            <a:p>
              <a:endParaRPr lang="ja-JP" altLang="en-US"/>
            </a:p>
          </p:txBody>
        </p:sp>
        <p:sp>
          <p:nvSpPr>
            <p:cNvPr id="47" name="Rectangle 9"/>
            <p:cNvSpPr>
              <a:spLocks noChangeArrowheads="1"/>
            </p:cNvSpPr>
            <p:nvPr/>
          </p:nvSpPr>
          <p:spPr bwMode="auto">
            <a:xfrm rot="3660000">
              <a:off x="1189508" y="4071499"/>
              <a:ext cx="36628" cy="1053404"/>
            </a:xfrm>
            <a:prstGeom prst="rect">
              <a:avLst/>
            </a:prstGeom>
            <a:solidFill>
              <a:srgbClr val="008000">
                <a:alpha val="50000"/>
              </a:srgbClr>
            </a:solidFill>
            <a:ln w="9525">
              <a:noFill/>
              <a:miter lim="800000"/>
              <a:headEnd/>
              <a:tailEnd/>
            </a:ln>
          </p:spPr>
          <p:txBody>
            <a:bodyPr wrap="none" anchor="ctr"/>
            <a:lstStyle/>
            <a:p>
              <a:endParaRPr lang="ja-JP" altLang="en-US"/>
            </a:p>
          </p:txBody>
        </p:sp>
        <p:sp>
          <p:nvSpPr>
            <p:cNvPr id="68" name="Rectangle 11"/>
            <p:cNvSpPr>
              <a:spLocks noChangeArrowheads="1"/>
            </p:cNvSpPr>
            <p:nvPr/>
          </p:nvSpPr>
          <p:spPr bwMode="auto">
            <a:xfrm>
              <a:off x="1602426" y="3273413"/>
              <a:ext cx="36628" cy="1053404"/>
            </a:xfrm>
            <a:prstGeom prst="rect">
              <a:avLst/>
            </a:prstGeom>
            <a:solidFill>
              <a:schemeClr val="accent2"/>
            </a:solidFill>
            <a:ln w="9525">
              <a:noFill/>
              <a:miter lim="800000"/>
              <a:headEnd/>
              <a:tailEnd/>
            </a:ln>
          </p:spPr>
          <p:txBody>
            <a:bodyPr wrap="none" anchor="ctr"/>
            <a:lstStyle/>
            <a:p>
              <a:endParaRPr lang="ja-JP" altLang="en-US"/>
            </a:p>
          </p:txBody>
        </p:sp>
        <p:sp>
          <p:nvSpPr>
            <p:cNvPr id="69" name="Oval 14"/>
            <p:cNvSpPr>
              <a:spLocks noChangeArrowheads="1"/>
            </p:cNvSpPr>
            <p:nvPr/>
          </p:nvSpPr>
          <p:spPr bwMode="auto">
            <a:xfrm>
              <a:off x="689879" y="4812492"/>
              <a:ext cx="109883" cy="112443"/>
            </a:xfrm>
            <a:prstGeom prst="ellipse">
              <a:avLst/>
            </a:prstGeom>
            <a:solidFill>
              <a:schemeClr val="accent1"/>
            </a:solidFill>
            <a:ln w="28575">
              <a:solidFill>
                <a:schemeClr val="accent2"/>
              </a:solidFill>
              <a:round/>
              <a:headEnd/>
              <a:tailEnd/>
            </a:ln>
          </p:spPr>
          <p:txBody>
            <a:bodyPr wrap="none" anchor="ctr"/>
            <a:lstStyle/>
            <a:p>
              <a:endParaRPr lang="ja-JP" altLang="en-US"/>
            </a:p>
          </p:txBody>
        </p:sp>
        <p:sp>
          <p:nvSpPr>
            <p:cNvPr id="70" name="Oval 16"/>
            <p:cNvSpPr>
              <a:spLocks noChangeArrowheads="1"/>
            </p:cNvSpPr>
            <p:nvPr/>
          </p:nvSpPr>
          <p:spPr bwMode="auto">
            <a:xfrm>
              <a:off x="1565798" y="4289618"/>
              <a:ext cx="109883" cy="112443"/>
            </a:xfrm>
            <a:prstGeom prst="ellipse">
              <a:avLst/>
            </a:prstGeom>
            <a:solidFill>
              <a:schemeClr val="accent1"/>
            </a:solidFill>
            <a:ln w="28575">
              <a:solidFill>
                <a:schemeClr val="accent2"/>
              </a:solidFill>
              <a:round/>
              <a:headEnd/>
              <a:tailEnd/>
            </a:ln>
          </p:spPr>
          <p:txBody>
            <a:bodyPr wrap="none" anchor="ctr"/>
            <a:lstStyle/>
            <a:p>
              <a:endParaRPr lang="ja-JP" altLang="en-US"/>
            </a:p>
          </p:txBody>
        </p:sp>
        <p:pic>
          <p:nvPicPr>
            <p:cNvPr id="71" name="Picture 18" descr="txp_fig"/>
            <p:cNvPicPr>
              <a:picLocks noChangeAspect="1" noChangeArrowheads="1"/>
            </p:cNvPicPr>
            <p:nvPr>
              <p:custDataLst>
                <p:tags r:id="rId12"/>
              </p:custDataLst>
            </p:nvPr>
          </p:nvPicPr>
          <p:blipFill>
            <a:blip r:embed="rId21" cstate="print">
              <a:clrChange>
                <a:clrFrom>
                  <a:srgbClr val="FFFFFF"/>
                </a:clrFrom>
                <a:clrTo>
                  <a:srgbClr val="FFFFFF">
                    <a:alpha val="0"/>
                  </a:srgbClr>
                </a:clrTo>
              </a:clrChange>
            </a:blip>
            <a:srcRect/>
            <a:stretch>
              <a:fillRect/>
            </a:stretch>
          </p:blipFill>
          <p:spPr bwMode="auto">
            <a:xfrm>
              <a:off x="827584" y="3875906"/>
              <a:ext cx="415116" cy="145414"/>
            </a:xfrm>
            <a:prstGeom prst="rect">
              <a:avLst/>
            </a:prstGeom>
            <a:noFill/>
            <a:ln w="9525" algn="ctr">
              <a:noFill/>
              <a:miter lim="800000"/>
              <a:headEnd/>
              <a:tailEnd/>
            </a:ln>
          </p:spPr>
        </p:pic>
        <p:pic>
          <p:nvPicPr>
            <p:cNvPr id="72" name="図 71" descr="txp_fig"/>
            <p:cNvPicPr>
              <a:picLocks noChangeAspect="1"/>
            </p:cNvPicPr>
            <p:nvPr>
              <p:custDataLst>
                <p:tags r:id="rId13"/>
              </p:custDataLst>
            </p:nvPr>
          </p:nvPicPr>
          <p:blipFill>
            <a:blip r:embed="rId22" cstate="print">
              <a:clrChange>
                <a:clrFrom>
                  <a:srgbClr val="FFFFFF"/>
                </a:clrFrom>
                <a:clrTo>
                  <a:srgbClr val="FFFFFF">
                    <a:alpha val="0"/>
                  </a:srgbClr>
                </a:clrTo>
              </a:clrChange>
            </a:blip>
            <a:stretch>
              <a:fillRect/>
            </a:stretch>
          </p:blipFill>
          <p:spPr bwMode="auto">
            <a:xfrm>
              <a:off x="1115616" y="4653136"/>
              <a:ext cx="484557" cy="132907"/>
            </a:xfrm>
            <a:prstGeom prst="rect">
              <a:avLst/>
            </a:prstGeom>
            <a:noFill/>
            <a:ln/>
            <a:effectLst/>
          </p:spPr>
        </p:pic>
      </p:grpSp>
      <p:sp>
        <p:nvSpPr>
          <p:cNvPr id="80" name="正方形/長方形 36"/>
          <p:cNvSpPr>
            <a:spLocks noChangeArrowheads="1"/>
          </p:cNvSpPr>
          <p:nvPr/>
        </p:nvSpPr>
        <p:spPr bwMode="auto">
          <a:xfrm>
            <a:off x="3506595" y="5373216"/>
            <a:ext cx="2214562" cy="1342479"/>
          </a:xfrm>
          <a:prstGeom prst="rect">
            <a:avLst/>
          </a:prstGeom>
          <a:noFill/>
          <a:ln w="76200" algn="ctr">
            <a:solidFill>
              <a:srgbClr val="00B050"/>
            </a:solidFill>
            <a:round/>
            <a:headEnd/>
            <a:tailEnd type="triangle" w="med" len="med"/>
          </a:ln>
        </p:spPr>
        <p:txBody>
          <a:bodyPr/>
          <a:lstStyle/>
          <a:p>
            <a:endParaRPr lang="ja-JP" altLang="en-US"/>
          </a:p>
        </p:txBody>
      </p:sp>
      <p:sp>
        <p:nvSpPr>
          <p:cNvPr id="81" name="Line 8"/>
          <p:cNvSpPr>
            <a:spLocks noChangeShapeType="1"/>
          </p:cNvSpPr>
          <p:nvPr/>
        </p:nvSpPr>
        <p:spPr bwMode="auto">
          <a:xfrm>
            <a:off x="944751" y="6021288"/>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91" name="左カーブ矢印 86"/>
          <p:cNvSpPr>
            <a:spLocks noChangeArrowheads="1"/>
          </p:cNvSpPr>
          <p:nvPr/>
        </p:nvSpPr>
        <p:spPr bwMode="auto">
          <a:xfrm rot="10800000">
            <a:off x="443306" y="3140967"/>
            <a:ext cx="358775" cy="2880171"/>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46" name="Text Box 15"/>
          <p:cNvSpPr txBox="1">
            <a:spLocks noChangeArrowheads="1"/>
          </p:cNvSpPr>
          <p:nvPr/>
        </p:nvSpPr>
        <p:spPr bwMode="auto">
          <a:xfrm>
            <a:off x="3976629" y="1988840"/>
            <a:ext cx="504825" cy="336550"/>
          </a:xfrm>
          <a:prstGeom prst="rect">
            <a:avLst/>
          </a:prstGeom>
          <a:noFill/>
          <a:ln w="9525">
            <a:noFill/>
            <a:miter lim="800000"/>
            <a:headEnd/>
            <a:tailEnd/>
          </a:ln>
          <a:effectLst/>
        </p:spPr>
        <p:txBody>
          <a:bodyPr wrap="none">
            <a:spAutoFit/>
          </a:bodyPr>
          <a:lstStyle/>
          <a:p>
            <a:r>
              <a:rPr kumimoji="1" lang="en-US" altLang="ja-JP" sz="1600" b="1" dirty="0">
                <a:latin typeface="Verdana" pitchFamily="34" charset="0"/>
                <a:ea typeface="ＭＳ Ｐゴシック" charset="-128"/>
              </a:rPr>
              <a:t>#1</a:t>
            </a:r>
          </a:p>
        </p:txBody>
      </p:sp>
      <p:sp>
        <p:nvSpPr>
          <p:cNvPr id="48" name="Text Box 16"/>
          <p:cNvSpPr txBox="1">
            <a:spLocks noChangeArrowheads="1"/>
          </p:cNvSpPr>
          <p:nvPr/>
        </p:nvSpPr>
        <p:spPr bwMode="auto">
          <a:xfrm>
            <a:off x="4874747" y="2492896"/>
            <a:ext cx="504825" cy="336550"/>
          </a:xfrm>
          <a:prstGeom prst="rect">
            <a:avLst/>
          </a:prstGeom>
          <a:noFill/>
          <a:ln w="9525">
            <a:noFill/>
            <a:miter lim="800000"/>
            <a:headEnd/>
            <a:tailEnd/>
          </a:ln>
          <a:effectLst/>
        </p:spPr>
        <p:txBody>
          <a:bodyPr wrap="none">
            <a:spAutoFit/>
          </a:bodyPr>
          <a:lstStyle/>
          <a:p>
            <a:r>
              <a:rPr kumimoji="1" lang="en-US" altLang="ja-JP" sz="1600" b="1" dirty="0">
                <a:latin typeface="Verdana" pitchFamily="34" charset="0"/>
                <a:ea typeface="ＭＳ Ｐゴシック" charset="-128"/>
              </a:rPr>
              <a:t>#2</a:t>
            </a:r>
          </a:p>
        </p:txBody>
      </p:sp>
      <p:sp>
        <p:nvSpPr>
          <p:cNvPr id="54" name="Text Box 16"/>
          <p:cNvSpPr txBox="1">
            <a:spLocks noChangeArrowheads="1"/>
          </p:cNvSpPr>
          <p:nvPr/>
        </p:nvSpPr>
        <p:spPr bwMode="auto">
          <a:xfrm>
            <a:off x="3707904" y="5756746"/>
            <a:ext cx="504825" cy="336550"/>
          </a:xfrm>
          <a:prstGeom prst="rect">
            <a:avLst/>
          </a:prstGeom>
          <a:noFill/>
          <a:ln w="9525">
            <a:noFill/>
            <a:miter lim="800000"/>
            <a:headEnd/>
            <a:tailEnd/>
          </a:ln>
          <a:effectLst/>
        </p:spPr>
        <p:txBody>
          <a:bodyPr wrap="none">
            <a:spAutoFit/>
          </a:bodyPr>
          <a:lstStyle/>
          <a:p>
            <a:r>
              <a:rPr kumimoji="1" lang="en-US" altLang="ja-JP" sz="1600" b="1" dirty="0">
                <a:latin typeface="Verdana" pitchFamily="34" charset="0"/>
                <a:ea typeface="ＭＳ Ｐゴシック" charset="-128"/>
              </a:rPr>
              <a:t>#1</a:t>
            </a:r>
          </a:p>
        </p:txBody>
      </p:sp>
      <p:sp>
        <p:nvSpPr>
          <p:cNvPr id="55" name="Text Box 17"/>
          <p:cNvSpPr txBox="1">
            <a:spLocks noChangeArrowheads="1"/>
          </p:cNvSpPr>
          <p:nvPr/>
        </p:nvSpPr>
        <p:spPr bwMode="auto">
          <a:xfrm>
            <a:off x="5196608" y="6041479"/>
            <a:ext cx="504825" cy="336550"/>
          </a:xfrm>
          <a:prstGeom prst="rect">
            <a:avLst/>
          </a:prstGeom>
          <a:noFill/>
          <a:ln w="9525">
            <a:noFill/>
            <a:miter lim="800000"/>
            <a:headEnd/>
            <a:tailEnd/>
          </a:ln>
          <a:effectLst/>
        </p:spPr>
        <p:txBody>
          <a:bodyPr wrap="none">
            <a:spAutoFit/>
          </a:bodyPr>
          <a:lstStyle/>
          <a:p>
            <a:r>
              <a:rPr kumimoji="1" lang="en-US" altLang="ja-JP" sz="1600" b="1" dirty="0">
                <a:latin typeface="Verdana" pitchFamily="34" charset="0"/>
                <a:ea typeface="ＭＳ Ｐゴシック" charset="-128"/>
              </a:rPr>
              <a:t>#2</a:t>
            </a:r>
          </a:p>
        </p:txBody>
      </p:sp>
      <p:pic>
        <p:nvPicPr>
          <p:cNvPr id="78" name="図 77" descr="txp_fig"/>
          <p:cNvPicPr>
            <a:picLocks noChangeAspect="1"/>
          </p:cNvPicPr>
          <p:nvPr>
            <p:custDataLst>
              <p:tags r:id="rId6"/>
            </p:custDataLst>
          </p:nvPr>
        </p:nvPicPr>
        <p:blipFill>
          <a:blip r:embed="rId23" cstate="print">
            <a:clrChange>
              <a:clrFrom>
                <a:srgbClr val="FFFFFF"/>
              </a:clrFrom>
              <a:clrTo>
                <a:srgbClr val="FFFFFF">
                  <a:alpha val="0"/>
                </a:srgbClr>
              </a:clrTo>
            </a:clrChange>
          </a:blip>
          <a:stretch>
            <a:fillRect/>
          </a:stretch>
        </p:blipFill>
        <p:spPr bwMode="auto">
          <a:xfrm>
            <a:off x="907976" y="2492896"/>
            <a:ext cx="1323828" cy="969933"/>
          </a:xfrm>
          <a:prstGeom prst="rect">
            <a:avLst/>
          </a:prstGeom>
          <a:noFill/>
          <a:ln/>
          <a:effectLst/>
        </p:spPr>
      </p:pic>
      <p:grpSp>
        <p:nvGrpSpPr>
          <p:cNvPr id="3" name="グループ化 76"/>
          <p:cNvGrpSpPr/>
          <p:nvPr/>
        </p:nvGrpSpPr>
        <p:grpSpPr>
          <a:xfrm rot="1765961">
            <a:off x="3968802" y="2964250"/>
            <a:ext cx="1376362" cy="153987"/>
            <a:chOff x="3601151" y="4436095"/>
            <a:chExt cx="1376362" cy="153987"/>
          </a:xfrm>
          <a:solidFill>
            <a:schemeClr val="accent1"/>
          </a:solidFill>
        </p:grpSpPr>
        <p:sp>
          <p:nvSpPr>
            <p:cNvPr id="58" name="Oval 20"/>
            <p:cNvSpPr>
              <a:spLocks noChangeArrowheads="1"/>
            </p:cNvSpPr>
            <p:nvPr/>
          </p:nvSpPr>
          <p:spPr bwMode="auto">
            <a:xfrm>
              <a:off x="4825113"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59" name="Oval 21"/>
            <p:cNvSpPr>
              <a:spLocks noChangeArrowheads="1"/>
            </p:cNvSpPr>
            <p:nvPr/>
          </p:nvSpPr>
          <p:spPr bwMode="auto">
            <a:xfrm>
              <a:off x="3601151"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60" name="Line 22"/>
            <p:cNvSpPr>
              <a:spLocks noChangeShapeType="1"/>
            </p:cNvSpPr>
            <p:nvPr/>
          </p:nvSpPr>
          <p:spPr bwMode="auto">
            <a:xfrm>
              <a:off x="3721801" y="4509120"/>
              <a:ext cx="1150937" cy="0"/>
            </a:xfrm>
            <a:prstGeom prst="line">
              <a:avLst/>
            </a:prstGeom>
            <a:grpFill/>
            <a:ln w="76200">
              <a:solidFill>
                <a:srgbClr val="00B0F0"/>
              </a:solidFill>
              <a:round/>
              <a:headEnd/>
              <a:tailEnd/>
            </a:ln>
            <a:effectLst/>
          </p:spPr>
          <p:txBody>
            <a:bodyPr/>
            <a:lstStyle/>
            <a:p>
              <a:endParaRPr lang="ja-JP" altLang="en-US"/>
            </a:p>
          </p:txBody>
        </p:sp>
        <p:sp>
          <p:nvSpPr>
            <p:cNvPr id="61" name="Oval 23"/>
            <p:cNvSpPr>
              <a:spLocks noChangeArrowheads="1"/>
            </p:cNvSpPr>
            <p:nvPr/>
          </p:nvSpPr>
          <p:spPr bwMode="auto">
            <a:xfrm>
              <a:off x="4210751" y="4437682"/>
              <a:ext cx="152400" cy="152400"/>
            </a:xfrm>
            <a:prstGeom prst="ellipse">
              <a:avLst/>
            </a:prstGeom>
            <a:grpFill/>
            <a:ln w="76200">
              <a:solidFill>
                <a:srgbClr val="00B0F0"/>
              </a:solidFill>
              <a:round/>
              <a:headEnd/>
              <a:tailEnd/>
            </a:ln>
            <a:effectLst/>
          </p:spPr>
          <p:txBody>
            <a:bodyPr wrap="none" anchor="ctr"/>
            <a:lstStyle/>
            <a:p>
              <a:endParaRPr lang="ja-JP" altLang="en-US"/>
            </a:p>
          </p:txBody>
        </p:sp>
      </p:grpSp>
      <p:sp>
        <p:nvSpPr>
          <p:cNvPr id="62" name="Line 24"/>
          <p:cNvSpPr>
            <a:spLocks noChangeShapeType="1"/>
          </p:cNvSpPr>
          <p:nvPr/>
        </p:nvSpPr>
        <p:spPr bwMode="auto">
          <a:xfrm flipV="1">
            <a:off x="4630941" y="3140968"/>
            <a:ext cx="0" cy="2781114"/>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63" name="Line 25"/>
          <p:cNvSpPr>
            <a:spLocks noChangeShapeType="1"/>
          </p:cNvSpPr>
          <p:nvPr/>
        </p:nvSpPr>
        <p:spPr bwMode="auto">
          <a:xfrm flipV="1">
            <a:off x="4083846" y="2852936"/>
            <a:ext cx="0" cy="2808312"/>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64" name="Line 26"/>
          <p:cNvSpPr>
            <a:spLocks noChangeShapeType="1"/>
          </p:cNvSpPr>
          <p:nvPr/>
        </p:nvSpPr>
        <p:spPr bwMode="auto">
          <a:xfrm flipV="1">
            <a:off x="5176933" y="3429000"/>
            <a:ext cx="0" cy="2736304"/>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65" name="Line 28"/>
          <p:cNvSpPr>
            <a:spLocks noChangeShapeType="1"/>
          </p:cNvSpPr>
          <p:nvPr/>
        </p:nvSpPr>
        <p:spPr bwMode="auto">
          <a:xfrm>
            <a:off x="4067944" y="4980923"/>
            <a:ext cx="1152128" cy="0"/>
          </a:xfrm>
          <a:prstGeom prst="line">
            <a:avLst/>
          </a:prstGeom>
          <a:noFill/>
          <a:ln w="38100">
            <a:solidFill>
              <a:schemeClr val="accent1"/>
            </a:solidFill>
            <a:round/>
            <a:headEnd type="arrow" w="med" len="med"/>
            <a:tailEnd type="arrow" w="med" len="med"/>
          </a:ln>
          <a:effectLst/>
        </p:spPr>
        <p:txBody>
          <a:bodyPr/>
          <a:lstStyle/>
          <a:p>
            <a:endParaRPr lang="ja-JP" altLang="en-US"/>
          </a:p>
        </p:txBody>
      </p:sp>
      <p:pic>
        <p:nvPicPr>
          <p:cNvPr id="77" name="図 76" descr="txp_fig"/>
          <p:cNvPicPr>
            <a:picLocks noChangeAspect="1"/>
          </p:cNvPicPr>
          <p:nvPr>
            <p:custDataLst>
              <p:tags r:id="rId7"/>
            </p:custDataLst>
          </p:nvPr>
        </p:nvPicPr>
        <p:blipFill>
          <a:blip r:embed="rId24" cstate="print">
            <a:clrChange>
              <a:clrFrom>
                <a:srgbClr val="FFFFFF"/>
              </a:clrFrom>
              <a:clrTo>
                <a:srgbClr val="FFFFFF">
                  <a:alpha val="0"/>
                </a:srgbClr>
              </a:clrTo>
            </a:clrChange>
          </a:blip>
          <a:stretch>
            <a:fillRect/>
          </a:stretch>
        </p:blipFill>
        <p:spPr bwMode="auto">
          <a:xfrm>
            <a:off x="3635896" y="6444936"/>
            <a:ext cx="1907749" cy="179334"/>
          </a:xfrm>
          <a:prstGeom prst="rect">
            <a:avLst/>
          </a:prstGeom>
          <a:noFill/>
          <a:ln/>
          <a:effectLst/>
        </p:spPr>
      </p:pic>
      <p:sp>
        <p:nvSpPr>
          <p:cNvPr id="67" name="円/楕円 66"/>
          <p:cNvSpPr/>
          <p:nvPr/>
        </p:nvSpPr>
        <p:spPr>
          <a:xfrm>
            <a:off x="2297137" y="3472433"/>
            <a:ext cx="1080120" cy="108012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grpSp>
        <p:nvGrpSpPr>
          <p:cNvPr id="5" name="グループ化 78"/>
          <p:cNvGrpSpPr/>
          <p:nvPr/>
        </p:nvGrpSpPr>
        <p:grpSpPr>
          <a:xfrm rot="1649603">
            <a:off x="3931879" y="5915384"/>
            <a:ext cx="1376362" cy="153987"/>
            <a:chOff x="3601151" y="4436095"/>
            <a:chExt cx="1376362" cy="153987"/>
          </a:xfrm>
          <a:solidFill>
            <a:schemeClr val="accent1"/>
          </a:solidFill>
        </p:grpSpPr>
        <p:sp>
          <p:nvSpPr>
            <p:cNvPr id="82" name="Oval 20"/>
            <p:cNvSpPr>
              <a:spLocks noChangeArrowheads="1"/>
            </p:cNvSpPr>
            <p:nvPr/>
          </p:nvSpPr>
          <p:spPr bwMode="auto">
            <a:xfrm>
              <a:off x="4825113"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83" name="Oval 21"/>
            <p:cNvSpPr>
              <a:spLocks noChangeArrowheads="1"/>
            </p:cNvSpPr>
            <p:nvPr/>
          </p:nvSpPr>
          <p:spPr bwMode="auto">
            <a:xfrm>
              <a:off x="3601151"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84" name="Line 22"/>
            <p:cNvSpPr>
              <a:spLocks noChangeShapeType="1"/>
            </p:cNvSpPr>
            <p:nvPr/>
          </p:nvSpPr>
          <p:spPr bwMode="auto">
            <a:xfrm>
              <a:off x="3725472" y="4516173"/>
              <a:ext cx="1150937" cy="0"/>
            </a:xfrm>
            <a:prstGeom prst="line">
              <a:avLst/>
            </a:prstGeom>
            <a:grpFill/>
            <a:ln w="76200">
              <a:solidFill>
                <a:srgbClr val="00B050"/>
              </a:solidFill>
              <a:round/>
              <a:headEnd/>
              <a:tailEnd/>
            </a:ln>
            <a:effectLst/>
          </p:spPr>
          <p:txBody>
            <a:bodyPr/>
            <a:lstStyle/>
            <a:p>
              <a:endParaRPr lang="ja-JP" altLang="en-US"/>
            </a:p>
          </p:txBody>
        </p:sp>
        <p:sp>
          <p:nvSpPr>
            <p:cNvPr id="86" name="Oval 23"/>
            <p:cNvSpPr>
              <a:spLocks noChangeArrowheads="1"/>
            </p:cNvSpPr>
            <p:nvPr/>
          </p:nvSpPr>
          <p:spPr bwMode="auto">
            <a:xfrm>
              <a:off x="4210751" y="4437682"/>
              <a:ext cx="152400" cy="152400"/>
            </a:xfrm>
            <a:prstGeom prst="ellipse">
              <a:avLst/>
            </a:prstGeom>
            <a:grpFill/>
            <a:ln w="76200">
              <a:solidFill>
                <a:srgbClr val="00B050"/>
              </a:solidFill>
              <a:round/>
              <a:headEnd/>
              <a:tailEnd/>
            </a:ln>
            <a:effectLst/>
          </p:spPr>
          <p:txBody>
            <a:bodyPr wrap="none" anchor="ctr"/>
            <a:lstStyle/>
            <a:p>
              <a:endParaRPr lang="ja-JP" altLang="en-US"/>
            </a:p>
          </p:txBody>
        </p:sp>
      </p:grpSp>
      <p:sp>
        <p:nvSpPr>
          <p:cNvPr id="92" name="Line 8"/>
          <p:cNvSpPr>
            <a:spLocks noChangeShapeType="1"/>
          </p:cNvSpPr>
          <p:nvPr/>
        </p:nvSpPr>
        <p:spPr bwMode="auto">
          <a:xfrm>
            <a:off x="5757894" y="570696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94" name="左カーブ矢印 116"/>
          <p:cNvSpPr>
            <a:spLocks noChangeArrowheads="1"/>
          </p:cNvSpPr>
          <p:nvPr/>
        </p:nvSpPr>
        <p:spPr bwMode="auto">
          <a:xfrm>
            <a:off x="8316093" y="3514725"/>
            <a:ext cx="360363" cy="295145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96" name="Line 8"/>
          <p:cNvSpPr>
            <a:spLocks noChangeShapeType="1"/>
          </p:cNvSpPr>
          <p:nvPr/>
        </p:nvSpPr>
        <p:spPr bwMode="auto">
          <a:xfrm>
            <a:off x="5738663" y="6381328"/>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98" name="左カーブ矢印 116"/>
          <p:cNvSpPr>
            <a:spLocks noChangeArrowheads="1"/>
          </p:cNvSpPr>
          <p:nvPr/>
        </p:nvSpPr>
        <p:spPr bwMode="auto">
          <a:xfrm>
            <a:off x="8316093" y="2680345"/>
            <a:ext cx="360363" cy="295145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pic>
        <p:nvPicPr>
          <p:cNvPr id="66" name="図 65" descr="txp_fig"/>
          <p:cNvPicPr>
            <a:picLocks noChangeAspect="1"/>
          </p:cNvPicPr>
          <p:nvPr>
            <p:custDataLst>
              <p:tags r:id="rId8"/>
            </p:custDataLst>
          </p:nvPr>
        </p:nvPicPr>
        <p:blipFill>
          <a:blip r:embed="rId25" cstate="print">
            <a:clrChange>
              <a:clrFrom>
                <a:srgbClr val="FFFFFF"/>
              </a:clrFrom>
              <a:clrTo>
                <a:srgbClr val="FFFFFF">
                  <a:alpha val="0"/>
                </a:srgbClr>
              </a:clrTo>
            </a:clrChange>
          </a:blip>
          <a:stretch>
            <a:fillRect/>
          </a:stretch>
        </p:blipFill>
        <p:spPr bwMode="auto">
          <a:xfrm>
            <a:off x="7065626" y="851570"/>
            <a:ext cx="1106774" cy="553387"/>
          </a:xfrm>
          <a:prstGeom prst="rect">
            <a:avLst/>
          </a:prstGeom>
          <a:noFill/>
          <a:ln/>
          <a:effectLst/>
        </p:spPr>
      </p:pic>
      <p:pic>
        <p:nvPicPr>
          <p:cNvPr id="75" name="図 74" descr="txp_fig"/>
          <p:cNvPicPr>
            <a:picLocks noChangeAspect="1"/>
          </p:cNvPicPr>
          <p:nvPr>
            <p:custDataLst>
              <p:tags r:id="rId9"/>
            </p:custDataLst>
          </p:nvPr>
        </p:nvPicPr>
        <p:blipFill>
          <a:blip r:embed="rId26" cstate="print">
            <a:clrChange>
              <a:clrFrom>
                <a:srgbClr val="FFFFFF"/>
              </a:clrFrom>
              <a:clrTo>
                <a:srgbClr val="FFFFFF">
                  <a:alpha val="0"/>
                </a:srgbClr>
              </a:clrTo>
            </a:clrChange>
          </a:blip>
          <a:stretch>
            <a:fillRect/>
          </a:stretch>
        </p:blipFill>
        <p:spPr bwMode="auto">
          <a:xfrm>
            <a:off x="532522" y="895003"/>
            <a:ext cx="1668978" cy="588085"/>
          </a:xfrm>
          <a:prstGeom prst="rect">
            <a:avLst/>
          </a:prstGeom>
          <a:noFill/>
          <a:ln/>
          <a:effectLst/>
        </p:spPr>
      </p:pic>
      <p:pic>
        <p:nvPicPr>
          <p:cNvPr id="89" name="図 88" descr="txp_fig"/>
          <p:cNvPicPr>
            <a:picLocks noChangeAspect="1"/>
          </p:cNvPicPr>
          <p:nvPr>
            <p:custDataLst>
              <p:tags r:id="rId10"/>
            </p:custDataLst>
          </p:nvPr>
        </p:nvPicPr>
        <p:blipFill>
          <a:blip r:embed="rId27" cstate="print">
            <a:clrChange>
              <a:clrFrom>
                <a:srgbClr val="FFFFFF"/>
              </a:clrFrom>
              <a:clrTo>
                <a:srgbClr val="FFFFFF">
                  <a:alpha val="0"/>
                </a:srgbClr>
              </a:clrTo>
            </a:clrChange>
          </a:blip>
          <a:stretch>
            <a:fillRect/>
          </a:stretch>
        </p:blipFill>
        <p:spPr bwMode="auto">
          <a:xfrm>
            <a:off x="2680950" y="5040405"/>
            <a:ext cx="4006768" cy="305543"/>
          </a:xfrm>
          <a:prstGeom prst="rect">
            <a:avLst/>
          </a:prstGeom>
          <a:noFill/>
          <a:ln/>
          <a:effectLst/>
        </p:spPr>
      </p:pic>
      <p:pic>
        <p:nvPicPr>
          <p:cNvPr id="74" name="図 73" descr="txp_fig"/>
          <p:cNvPicPr>
            <a:picLocks noChangeAspect="1"/>
          </p:cNvPicPr>
          <p:nvPr>
            <p:custDataLst>
              <p:tags r:id="rId11"/>
            </p:custDataLst>
          </p:nvPr>
        </p:nvPicPr>
        <p:blipFill>
          <a:blip r:embed="rId28" cstate="print">
            <a:clrChange>
              <a:clrFrom>
                <a:srgbClr val="FFFFFF"/>
              </a:clrFrom>
              <a:clrTo>
                <a:srgbClr val="FFFFFF">
                  <a:alpha val="0"/>
                </a:srgbClr>
              </a:clrTo>
            </a:clrChange>
          </a:blip>
          <a:stretch>
            <a:fillRect/>
          </a:stretch>
        </p:blipFill>
        <p:spPr bwMode="auto">
          <a:xfrm>
            <a:off x="3665901" y="908720"/>
            <a:ext cx="1842203" cy="593461"/>
          </a:xfrm>
          <a:prstGeom prst="rect">
            <a:avLst/>
          </a:prstGeom>
          <a:noFill/>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P2.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2" name="タイトル 1"/>
          <p:cNvSpPr>
            <a:spLocks noGrp="1"/>
          </p:cNvSpPr>
          <p:nvPr>
            <p:ph type="title"/>
          </p:nvPr>
        </p:nvSpPr>
        <p:spPr/>
        <p:txBody>
          <a:bodyPr/>
          <a:lstStyle/>
          <a:p>
            <a:r>
              <a:rPr kumimoji="1" lang="en-US" altLang="ja-JP" dirty="0" smtClean="0"/>
              <a:t>Arm-Driven IP (1997)</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dirty="0" smtClean="0"/>
              <a:t>[</a:t>
            </a:r>
            <a:fld id="{98C023D6-8F3A-4E4B-9580-54F15910841A}" type="slidenum">
              <a:rPr lang="en-US" altLang="ja-JP" smtClean="0"/>
              <a:pPr>
                <a:defRPr/>
              </a:pPr>
              <a:t>53</a:t>
            </a:fld>
            <a:r>
              <a:rPr lang="en-US" altLang="ja-JP" dirty="0" smtClean="0"/>
              <a:t>]</a:t>
            </a:r>
            <a:endParaRPr lang="en-US" altLang="ja-JP" dirty="0"/>
          </a:p>
        </p:txBody>
      </p:sp>
      <p:sp>
        <p:nvSpPr>
          <p:cNvPr id="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 2"/>
          <p:cNvSpPr>
            <a:spLocks noGrp="1"/>
          </p:cNvSpPr>
          <p:nvPr>
            <p:ph type="body" sz="half" idx="1"/>
          </p:nvPr>
        </p:nvSpPr>
        <p:spPr>
          <a:xfrm>
            <a:off x="3945261" y="1556792"/>
            <a:ext cx="4515172" cy="3351609"/>
          </a:xfrm>
        </p:spPr>
        <p:txBody>
          <a:bodyPr/>
          <a:lstStyle/>
          <a:p>
            <a:pPr lvl="1"/>
            <a:r>
              <a:rPr lang="en-US" altLang="ja-JP" dirty="0" smtClean="0">
                <a:solidFill>
                  <a:srgbClr val="FF0000"/>
                </a:solidFill>
              </a:rPr>
              <a:t>Underwater Vehicle</a:t>
            </a:r>
          </a:p>
          <a:p>
            <a:pPr lvl="1"/>
            <a:r>
              <a:rPr lang="en-US" altLang="ja-JP" dirty="0" smtClean="0"/>
              <a:t>Flexible Riser</a:t>
            </a:r>
          </a:p>
          <a:p>
            <a:pPr lvl="1"/>
            <a:r>
              <a:rPr lang="en-US" altLang="ja-JP" sz="2800" dirty="0" smtClean="0">
                <a:solidFill>
                  <a:schemeClr val="tx2"/>
                </a:solidFill>
              </a:rPr>
              <a:t>Azimuth thrusters</a:t>
            </a:r>
            <a:endParaRPr lang="en-US" altLang="ja-JP" dirty="0" smtClean="0"/>
          </a:p>
          <a:p>
            <a:pPr lvl="1"/>
            <a:r>
              <a:rPr lang="en-US" altLang="ja-JP" dirty="0" err="1" smtClean="0">
                <a:solidFill>
                  <a:schemeClr val="tx1">
                    <a:lumMod val="65000"/>
                    <a:lumOff val="35000"/>
                  </a:schemeClr>
                </a:solidFill>
              </a:rPr>
              <a:t>Nomoto’s</a:t>
            </a:r>
            <a:r>
              <a:rPr lang="en-US" altLang="ja-JP" dirty="0" smtClean="0">
                <a:solidFill>
                  <a:schemeClr val="tx1">
                    <a:lumMod val="65000"/>
                    <a:lumOff val="35000"/>
                  </a:schemeClr>
                </a:solidFill>
              </a:rPr>
              <a:t> Model</a:t>
            </a:r>
          </a:p>
          <a:p>
            <a:pPr lvl="1"/>
            <a:r>
              <a:rPr lang="en-US" altLang="ja-JP" dirty="0" smtClean="0">
                <a:solidFill>
                  <a:schemeClr val="tx1">
                    <a:lumMod val="65000"/>
                    <a:lumOff val="35000"/>
                  </a:schemeClr>
                </a:solidFill>
              </a:rPr>
              <a:t>Wind Turbine</a:t>
            </a:r>
            <a:endParaRPr kumimoji="1" lang="ja-JP" altLang="en-US" dirty="0">
              <a:solidFill>
                <a:schemeClr val="tx1">
                  <a:lumMod val="65000"/>
                  <a:lumOff val="35000"/>
                </a:schemeClr>
              </a:solidFill>
            </a:endParaRPr>
          </a:p>
        </p:txBody>
      </p:sp>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54</a:t>
            </a:fld>
            <a:r>
              <a:rPr lang="en-US" altLang="ja-JP" smtClean="0"/>
              <a:t>]</a:t>
            </a:r>
            <a:endParaRPr lang="en-US" altLang="ja-JP"/>
          </a:p>
        </p:txBody>
      </p:sp>
      <p:sp>
        <p:nvSpPr>
          <p:cNvPr id="6" name="Rectangle 38"/>
          <p:cNvSpPr>
            <a:spLocks noChangeArrowheads="1"/>
          </p:cNvSpPr>
          <p:nvPr/>
        </p:nvSpPr>
        <p:spPr bwMode="auto">
          <a:xfrm>
            <a:off x="693094" y="3885431"/>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Rectangle 38"/>
          <p:cNvSpPr>
            <a:spLocks noChangeArrowheads="1"/>
          </p:cNvSpPr>
          <p:nvPr/>
        </p:nvSpPr>
        <p:spPr bwMode="auto">
          <a:xfrm>
            <a:off x="689671" y="1009303"/>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4" name="正方形/長方形 54"/>
          <p:cNvSpPr>
            <a:spLocks noChangeArrowheads="1"/>
          </p:cNvSpPr>
          <p:nvPr/>
        </p:nvSpPr>
        <p:spPr bwMode="auto">
          <a:xfrm>
            <a:off x="646238" y="975395"/>
            <a:ext cx="3672408" cy="2736304"/>
          </a:xfrm>
          <a:prstGeom prst="rect">
            <a:avLst/>
          </a:prstGeom>
          <a:noFill/>
          <a:ln w="76200" algn="ctr">
            <a:solidFill>
              <a:srgbClr val="00B0F0"/>
            </a:solidFill>
            <a:round/>
            <a:headEnd/>
            <a:tailEnd type="triangle" w="med" len="med"/>
          </a:ln>
        </p:spPr>
        <p:txBody>
          <a:bodyPr/>
          <a:lstStyle/>
          <a:p>
            <a:pPr marL="0" lvl="1"/>
            <a:r>
              <a:rPr lang="en-US" altLang="ja-JP" b="1" dirty="0" smtClean="0">
                <a:latin typeface="+mj-lt"/>
              </a:rPr>
              <a:t>LQI</a:t>
            </a:r>
            <a:r>
              <a:rPr lang="ja-JP" altLang="en-US" b="1" dirty="0" smtClean="0">
                <a:latin typeface="+mj-lt"/>
              </a:rPr>
              <a:t> </a:t>
            </a:r>
            <a:r>
              <a:rPr lang="en-US" altLang="ja-JP" b="1" dirty="0" smtClean="0">
                <a:latin typeface="+mj-lt"/>
              </a:rPr>
              <a:t>Control</a:t>
            </a:r>
          </a:p>
          <a:p>
            <a:pPr marL="0" lvl="1" algn="l"/>
            <a:r>
              <a:rPr lang="en-US" altLang="ja-JP" dirty="0" smtClean="0">
                <a:solidFill>
                  <a:schemeClr val="tx1">
                    <a:lumMod val="65000"/>
                    <a:lumOff val="35000"/>
                  </a:schemeClr>
                </a:solidFill>
                <a:latin typeface="+mj-lt"/>
              </a:rPr>
              <a:t>Linear-Quadratic-Integral Design of</a:t>
            </a:r>
            <a:r>
              <a:rPr lang="en-US" altLang="ja-JP" b="1" dirty="0" smtClean="0">
                <a:solidFill>
                  <a:schemeClr val="tx1">
                    <a:lumMod val="65000"/>
                    <a:lumOff val="35000"/>
                  </a:schemeClr>
                </a:solidFill>
                <a:latin typeface="+mj-lt"/>
              </a:rPr>
              <a:t> </a:t>
            </a:r>
            <a:r>
              <a:rPr lang="en-US" altLang="ja-JP" dirty="0" smtClean="0">
                <a:solidFill>
                  <a:schemeClr val="tx1">
                    <a:lumMod val="65000"/>
                    <a:lumOff val="35000"/>
                  </a:schemeClr>
                </a:solidFill>
                <a:latin typeface="+mj-lt"/>
              </a:rPr>
              <a:t>Linear-Time-Invariant Control</a:t>
            </a:r>
          </a:p>
          <a:p>
            <a:endParaRPr lang="ja-JP" altLang="en-US" dirty="0"/>
          </a:p>
        </p:txBody>
      </p:sp>
      <p:sp>
        <p:nvSpPr>
          <p:cNvPr id="15" name="正方形/長方形 54"/>
          <p:cNvSpPr>
            <a:spLocks noChangeArrowheads="1"/>
          </p:cNvSpPr>
          <p:nvPr/>
        </p:nvSpPr>
        <p:spPr bwMode="auto">
          <a:xfrm>
            <a:off x="4462661" y="975394"/>
            <a:ext cx="4069779" cy="5615905"/>
          </a:xfrm>
          <a:prstGeom prst="rect">
            <a:avLst/>
          </a:prstGeom>
          <a:noFill/>
          <a:ln w="76200" algn="ctr">
            <a:solidFill>
              <a:srgbClr val="00B0F0"/>
            </a:solidFill>
            <a:round/>
            <a:headEnd/>
            <a:tailEnd type="triangle" w="med" len="med"/>
          </a:ln>
        </p:spPr>
        <p:txBody>
          <a:bodyPr/>
          <a:lstStyle/>
          <a:p>
            <a:pPr algn="l"/>
            <a:r>
              <a:rPr lang="en-US" altLang="ja-JP" b="1" dirty="0" smtClean="0">
                <a:latin typeface="+mj-lt"/>
              </a:rPr>
              <a:t>Applications</a:t>
            </a:r>
            <a:endParaRPr lang="ja-JP" altLang="en-US" b="1" dirty="0">
              <a:latin typeface="+mj-lt"/>
            </a:endParaRPr>
          </a:p>
        </p:txBody>
      </p:sp>
      <p:sp>
        <p:nvSpPr>
          <p:cNvPr id="16" name="正方形/長方形 54"/>
          <p:cNvSpPr>
            <a:spLocks noChangeArrowheads="1"/>
          </p:cNvSpPr>
          <p:nvPr/>
        </p:nvSpPr>
        <p:spPr bwMode="auto">
          <a:xfrm>
            <a:off x="646238" y="3855715"/>
            <a:ext cx="3690689" cy="2736304"/>
          </a:xfrm>
          <a:prstGeom prst="rect">
            <a:avLst/>
          </a:prstGeom>
          <a:noFill/>
          <a:ln w="76200" algn="ctr">
            <a:solidFill>
              <a:srgbClr val="00B0F0"/>
            </a:solidFill>
            <a:round/>
            <a:headEnd/>
            <a:tailEnd type="triangle" w="med" len="med"/>
          </a:ln>
        </p:spPr>
        <p:txBody>
          <a:bodyPr/>
          <a:lstStyle/>
          <a:p>
            <a:pPr marL="0" lvl="1" algn="l"/>
            <a:r>
              <a:rPr lang="en-US" altLang="ja-JP" b="1" dirty="0" smtClean="0">
                <a:latin typeface="+mj-lt"/>
              </a:rPr>
              <a:t>     LPV Control</a:t>
            </a:r>
          </a:p>
          <a:p>
            <a:pPr marL="0" lvl="1" algn="l"/>
            <a:r>
              <a:rPr lang="en-US" altLang="ja-JP" dirty="0" smtClean="0">
                <a:solidFill>
                  <a:schemeClr val="tx1">
                    <a:lumMod val="65000"/>
                    <a:lumOff val="35000"/>
                  </a:schemeClr>
                </a:solidFill>
                <a:latin typeface="+mj-lt"/>
              </a:rPr>
              <a:t>Linear-Matrix- Inequality Based Design of Linear-Parameter-Varying  Control</a:t>
            </a:r>
            <a:endParaRPr lang="ja-JP" altLang="en-US" dirty="0"/>
          </a:p>
        </p:txBody>
      </p:sp>
      <p:sp>
        <p:nvSpPr>
          <p:cNvPr id="18" name="Rectangle 38"/>
          <p:cNvSpPr>
            <a:spLocks noChangeArrowheads="1"/>
          </p:cNvSpPr>
          <p:nvPr/>
        </p:nvSpPr>
        <p:spPr bwMode="auto">
          <a:xfrm>
            <a:off x="4519043" y="162880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9" name="Rectangle 38"/>
          <p:cNvSpPr>
            <a:spLocks noChangeArrowheads="1"/>
          </p:cNvSpPr>
          <p:nvPr/>
        </p:nvSpPr>
        <p:spPr bwMode="auto">
          <a:xfrm>
            <a:off x="4512368" y="2060848"/>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0" name="Rectangle 38"/>
          <p:cNvSpPr>
            <a:spLocks noChangeArrowheads="1"/>
          </p:cNvSpPr>
          <p:nvPr/>
        </p:nvSpPr>
        <p:spPr bwMode="auto">
          <a:xfrm>
            <a:off x="4512368" y="2567754"/>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1" name="Rectangle 38"/>
          <p:cNvSpPr>
            <a:spLocks noChangeArrowheads="1"/>
          </p:cNvSpPr>
          <p:nvPr/>
        </p:nvSpPr>
        <p:spPr bwMode="auto">
          <a:xfrm>
            <a:off x="4512368" y="306896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2" name="Rectangle 38"/>
          <p:cNvSpPr>
            <a:spLocks noChangeArrowheads="1"/>
          </p:cNvSpPr>
          <p:nvPr/>
        </p:nvSpPr>
        <p:spPr bwMode="auto">
          <a:xfrm>
            <a:off x="4512368" y="357586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 3"/>
          <p:cNvSpPr>
            <a:spLocks noGrp="1"/>
          </p:cNvSpPr>
          <p:nvPr>
            <p:ph type="sldNum" sz="quarter" idx="10"/>
          </p:nvPr>
        </p:nvSpPr>
        <p:spPr/>
        <p:txBody>
          <a:bodyPr/>
          <a:lstStyle/>
          <a:p>
            <a:r>
              <a:rPr lang="en-US" altLang="ja-JP"/>
              <a:t>[</a:t>
            </a:r>
            <a:fld id="{9735917D-61AD-4E39-87A4-77EEBEDC1C96}" type="slidenum">
              <a:rPr lang="en-US" altLang="ja-JP"/>
              <a:pPr/>
              <a:t>55</a:t>
            </a:fld>
            <a:r>
              <a:rPr lang="en-US" altLang="ja-JP"/>
              <a:t>]</a:t>
            </a:r>
          </a:p>
        </p:txBody>
      </p:sp>
      <p:sp>
        <p:nvSpPr>
          <p:cNvPr id="1399810" name="Rectangle 2"/>
          <p:cNvSpPr>
            <a:spLocks noGrp="1" noChangeArrowheads="1"/>
          </p:cNvSpPr>
          <p:nvPr>
            <p:ph type="title"/>
          </p:nvPr>
        </p:nvSpPr>
        <p:spPr/>
        <p:txBody>
          <a:bodyPr/>
          <a:lstStyle/>
          <a:p>
            <a:r>
              <a:rPr lang="en-US" altLang="ja-JP" dirty="0"/>
              <a:t>Underwater Vehicle: DELTA </a:t>
            </a:r>
          </a:p>
        </p:txBody>
      </p:sp>
      <p:pic>
        <p:nvPicPr>
          <p:cNvPr id="1399811" name="Picture 3" descr="uv"/>
          <p:cNvPicPr>
            <a:picLocks noGrp="1" noChangeAspect="1" noChangeArrowheads="1"/>
          </p:cNvPicPr>
          <p:nvPr>
            <p:ph idx="1"/>
          </p:nvPr>
        </p:nvPicPr>
        <p:blipFill>
          <a:blip r:embed="rId3" cstate="print"/>
          <a:srcRect/>
          <a:stretch>
            <a:fillRect/>
          </a:stretch>
        </p:blipFill>
        <p:spPr>
          <a:xfrm>
            <a:off x="1619672" y="908719"/>
            <a:ext cx="5904656" cy="5904657"/>
          </a:xfrm>
          <a:noFill/>
          <a:ln/>
        </p:spPr>
      </p:pic>
      <p:sp>
        <p:nvSpPr>
          <p:cNvPr id="13" name="テキスト ボックス 12"/>
          <p:cNvSpPr txBox="1">
            <a:spLocks noChangeArrowheads="1"/>
          </p:cNvSpPr>
          <p:nvPr/>
        </p:nvSpPr>
        <p:spPr bwMode="auto">
          <a:xfrm>
            <a:off x="1259632" y="1052736"/>
            <a:ext cx="7884368" cy="1200329"/>
          </a:xfrm>
          <a:prstGeom prst="rect">
            <a:avLst/>
          </a:prstGeom>
          <a:solidFill>
            <a:schemeClr val="tx1">
              <a:lumMod val="50000"/>
              <a:lumOff val="50000"/>
            </a:schemeClr>
          </a:solidFill>
          <a:ln w="38100">
            <a:noFill/>
            <a:miter lim="800000"/>
            <a:headEnd/>
            <a:tailEnd/>
          </a:ln>
        </p:spPr>
        <p:txBody>
          <a:bodyPr wrap="square">
            <a:spAutoFit/>
          </a:bodyPr>
          <a:lstStyle/>
          <a:p>
            <a:pPr algn="l"/>
            <a:r>
              <a:rPr kumimoji="1" lang="en-US" altLang="ja-JP" sz="2400" b="1" dirty="0" smtClean="0">
                <a:solidFill>
                  <a:srgbClr val="FFFF00"/>
                </a:solidFill>
                <a:latin typeface="Verdana" pitchFamily="34" charset="0"/>
                <a:ea typeface="ＭＳ Ｐゴシック" charset="-128"/>
              </a:rPr>
              <a:t>Wide-area survey:</a:t>
            </a:r>
          </a:p>
          <a:p>
            <a:pPr algn="l"/>
            <a:r>
              <a:rPr kumimoji="1" lang="en-US" altLang="ja-JP" sz="2400" b="1" dirty="0" smtClean="0">
                <a:solidFill>
                  <a:srgbClr val="FFFF00"/>
                </a:solidFill>
                <a:latin typeface="Verdana" pitchFamily="34" charset="0"/>
                <a:ea typeface="ＭＳ Ｐゴシック" charset="-128"/>
              </a:rPr>
              <a:t>Towing mode for wide scanning</a:t>
            </a:r>
          </a:p>
          <a:p>
            <a:pPr algn="l"/>
            <a:r>
              <a:rPr kumimoji="1" lang="en-US" altLang="ja-JP" sz="2400" b="1" dirty="0" smtClean="0">
                <a:solidFill>
                  <a:srgbClr val="FFFF00"/>
                </a:solidFill>
                <a:latin typeface="Verdana" pitchFamily="34" charset="0"/>
                <a:ea typeface="ＭＳ Ｐゴシック" charset="-128"/>
              </a:rPr>
              <a:t>Self-propulsive mode for local investigation</a:t>
            </a:r>
            <a:endParaRPr lang="en-US" altLang="ja-JP" sz="2400" b="1" dirty="0" smtClean="0">
              <a:solidFill>
                <a:srgbClr val="FFFF00"/>
              </a:solidFill>
              <a:latin typeface="+mj-lt"/>
              <a:ea typeface="ＭＳ Ｐ明朝" charset="-128"/>
            </a:endParaRPr>
          </a:p>
        </p:txBody>
      </p:sp>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Line 5"/>
          <p:cNvSpPr>
            <a:spLocks noChangeShapeType="1"/>
          </p:cNvSpPr>
          <p:nvPr/>
        </p:nvSpPr>
        <p:spPr bwMode="auto">
          <a:xfrm>
            <a:off x="6922591" y="4509120"/>
            <a:ext cx="1393825" cy="0"/>
          </a:xfrm>
          <a:prstGeom prst="line">
            <a:avLst/>
          </a:prstGeom>
          <a:noFill/>
          <a:ln w="76200">
            <a:solidFill>
              <a:schemeClr val="tx1"/>
            </a:solidFill>
            <a:round/>
            <a:headEnd/>
            <a:tailEnd type="arrow" w="med" len="med"/>
          </a:ln>
        </p:spPr>
        <p:txBody>
          <a:bodyPr/>
          <a:lstStyle/>
          <a:p>
            <a:endParaRPr lang="ja-JP" altLang="en-US"/>
          </a:p>
        </p:txBody>
      </p:sp>
      <p:pic>
        <p:nvPicPr>
          <p:cNvPr id="52" name="Picture 4" descr="delta"/>
          <p:cNvPicPr>
            <a:picLocks noGrp="1" noChangeAspect="1" noChangeArrowheads="1"/>
          </p:cNvPicPr>
          <p:nvPr>
            <p:ph idx="1"/>
          </p:nvPr>
        </p:nvPicPr>
        <p:blipFill>
          <a:blip r:embed="rId16" cstate="print"/>
          <a:srcRect/>
          <a:stretch>
            <a:fillRect/>
          </a:stretch>
        </p:blipFill>
        <p:spPr>
          <a:xfrm>
            <a:off x="3491880" y="2492896"/>
            <a:ext cx="2160240" cy="1784350"/>
          </a:xfrm>
          <a:noFill/>
          <a:ln/>
        </p:spPr>
      </p:pic>
      <p:sp>
        <p:nvSpPr>
          <p:cNvPr id="17" name="Line 5"/>
          <p:cNvSpPr>
            <a:spLocks noChangeShapeType="1"/>
          </p:cNvSpPr>
          <p:nvPr/>
        </p:nvSpPr>
        <p:spPr bwMode="auto">
          <a:xfrm>
            <a:off x="6910244" y="3068960"/>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56</a:t>
            </a:fld>
            <a:r>
              <a:rPr lang="en-US" altLang="ja-JP" smtClean="0"/>
              <a:t>]</a:t>
            </a:r>
            <a:endParaRPr lang="en-US" altLang="ja-JP"/>
          </a:p>
        </p:txBody>
      </p:sp>
      <p:sp>
        <p:nvSpPr>
          <p:cNvPr id="4100" name="正方形/長方形 36"/>
          <p:cNvSpPr>
            <a:spLocks noChangeArrowheads="1"/>
          </p:cNvSpPr>
          <p:nvPr/>
        </p:nvSpPr>
        <p:spPr bwMode="auto">
          <a:xfrm>
            <a:off x="3493591" y="1826320"/>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27584" y="2636912"/>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22591" y="3789040"/>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779591"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1"/>
            </p:custDataLst>
          </p:nvPr>
        </p:nvPicPr>
        <p:blipFill>
          <a:blip r:embed="rId17" cstate="print">
            <a:clrChange>
              <a:clrFrom>
                <a:srgbClr val="FFFFFF"/>
              </a:clrFrom>
              <a:clrTo>
                <a:srgbClr val="FFFFFF">
                  <a:alpha val="0"/>
                </a:srgbClr>
              </a:clrTo>
            </a:clrChange>
          </a:blip>
          <a:stretch>
            <a:fillRect/>
          </a:stretch>
        </p:blipFill>
        <p:spPr bwMode="auto">
          <a:xfrm>
            <a:off x="5861297" y="3324225"/>
            <a:ext cx="930730" cy="155121"/>
          </a:xfrm>
          <a:prstGeom prst="rect">
            <a:avLst/>
          </a:prstGeom>
          <a:noFill/>
          <a:ln/>
          <a:effectLst/>
        </p:spPr>
      </p:pic>
      <p:pic>
        <p:nvPicPr>
          <p:cNvPr id="28" name="図 27" descr="txp_fig"/>
          <p:cNvPicPr>
            <a:picLocks noChangeAspect="1"/>
          </p:cNvPicPr>
          <p:nvPr>
            <p:custDataLst>
              <p:tags r:id="rId2"/>
            </p:custDataLst>
          </p:nvPr>
        </p:nvPicPr>
        <p:blipFill>
          <a:blip r:embed="rId18" cstate="print">
            <a:clrChange>
              <a:clrFrom>
                <a:srgbClr val="FFFFFF"/>
              </a:clrFrom>
              <a:clrTo>
                <a:srgbClr val="FFFFFF">
                  <a:alpha val="0"/>
                </a:srgbClr>
              </a:clrTo>
            </a:clrChange>
          </a:blip>
          <a:stretch>
            <a:fillRect/>
          </a:stretch>
        </p:blipFill>
        <p:spPr bwMode="auto">
          <a:xfrm>
            <a:off x="2307504" y="3324225"/>
            <a:ext cx="1087174" cy="180160"/>
          </a:xfrm>
          <a:prstGeom prst="rect">
            <a:avLst/>
          </a:prstGeom>
          <a:noFill/>
          <a:ln/>
          <a:effectLst/>
        </p:spPr>
      </p:pic>
      <p:pic>
        <p:nvPicPr>
          <p:cNvPr id="79" name="図 78" descr="txp_fig"/>
          <p:cNvPicPr>
            <a:picLocks noChangeAspect="1"/>
          </p:cNvPicPr>
          <p:nvPr>
            <p:custDataLst>
              <p:tags r:id="rId3"/>
            </p:custDataLst>
          </p:nvPr>
        </p:nvPicPr>
        <p:blipFill>
          <a:blip r:embed="rId19" cstate="print">
            <a:clrChange>
              <a:clrFrom>
                <a:srgbClr val="FFFFFF"/>
              </a:clrFrom>
              <a:clrTo>
                <a:srgbClr val="FFFFFF">
                  <a:alpha val="0"/>
                </a:srgbClr>
              </a:clrTo>
            </a:clrChange>
          </a:blip>
          <a:stretch>
            <a:fillRect/>
          </a:stretch>
        </p:blipFill>
        <p:spPr bwMode="auto">
          <a:xfrm>
            <a:off x="7063423" y="1095427"/>
            <a:ext cx="1105504" cy="552752"/>
          </a:xfrm>
          <a:prstGeom prst="rect">
            <a:avLst/>
          </a:prstGeom>
          <a:noFill/>
          <a:ln/>
          <a:effectLst/>
        </p:spPr>
      </p:pic>
      <p:sp>
        <p:nvSpPr>
          <p:cNvPr id="4109" name="正方形/長方形 61"/>
          <p:cNvSpPr>
            <a:spLocks noChangeArrowheads="1"/>
          </p:cNvSpPr>
          <p:nvPr/>
        </p:nvSpPr>
        <p:spPr bwMode="auto">
          <a:xfrm>
            <a:off x="2279153"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82" name="図 81" descr="txp_fig"/>
          <p:cNvPicPr>
            <a:picLocks noChangeAspect="1"/>
          </p:cNvPicPr>
          <p:nvPr>
            <p:custDataLst>
              <p:tags r:id="rId4"/>
            </p:custDataLst>
          </p:nvPr>
        </p:nvPicPr>
        <p:blipFill>
          <a:blip r:embed="rId20" cstate="print">
            <a:clrChange>
              <a:clrFrom>
                <a:srgbClr val="FFFFFF"/>
              </a:clrFrom>
              <a:clrTo>
                <a:srgbClr val="FFFFFF">
                  <a:alpha val="0"/>
                </a:srgbClr>
              </a:clrTo>
            </a:clrChange>
          </a:blip>
          <a:stretch>
            <a:fillRect/>
          </a:stretch>
        </p:blipFill>
        <p:spPr bwMode="auto">
          <a:xfrm>
            <a:off x="3228710" y="1124744"/>
            <a:ext cx="3143490" cy="605825"/>
          </a:xfrm>
          <a:prstGeom prst="rect">
            <a:avLst/>
          </a:prstGeom>
          <a:noFill/>
          <a:ln/>
          <a:effectLst/>
        </p:spPr>
      </p:pic>
      <p:sp>
        <p:nvSpPr>
          <p:cNvPr id="35" name="タイトル 34"/>
          <p:cNvSpPr>
            <a:spLocks noGrp="1"/>
          </p:cNvSpPr>
          <p:nvPr>
            <p:ph type="title"/>
          </p:nvPr>
        </p:nvSpPr>
        <p:spPr/>
        <p:txBody>
          <a:bodyPr/>
          <a:lstStyle/>
          <a:p>
            <a:r>
              <a:rPr lang="en-US" altLang="ja-JP" dirty="0" smtClean="0"/>
              <a:t>Underwater Vehicle (DELTA)</a:t>
            </a:r>
            <a:endParaRPr kumimoji="1" lang="ja-JP" altLang="en-US" dirty="0"/>
          </a:p>
        </p:txBody>
      </p:sp>
      <p:pic>
        <p:nvPicPr>
          <p:cNvPr id="78" name="図 77" descr="txp_fig"/>
          <p:cNvPicPr>
            <a:picLocks noChangeAspect="1"/>
          </p:cNvPicPr>
          <p:nvPr>
            <p:custDataLst>
              <p:tags r:id="rId5"/>
            </p:custDataLst>
          </p:nvPr>
        </p:nvPicPr>
        <p:blipFill>
          <a:blip r:embed="rId21" cstate="print">
            <a:clrChange>
              <a:clrFrom>
                <a:srgbClr val="FFFFFF"/>
              </a:clrFrom>
              <a:clrTo>
                <a:srgbClr val="FFFFFF">
                  <a:alpha val="0"/>
                </a:srgbClr>
              </a:clrTo>
            </a:clrChange>
          </a:blip>
          <a:stretch>
            <a:fillRect/>
          </a:stretch>
        </p:blipFill>
        <p:spPr bwMode="auto">
          <a:xfrm>
            <a:off x="761730" y="1128880"/>
            <a:ext cx="1667567" cy="587588"/>
          </a:xfrm>
          <a:prstGeom prst="rect">
            <a:avLst/>
          </a:prstGeom>
          <a:noFill/>
          <a:ln/>
          <a:effectLst/>
        </p:spPr>
      </p:pic>
      <p:pic>
        <p:nvPicPr>
          <p:cNvPr id="29" name="図 28" descr="txp_fig"/>
          <p:cNvPicPr>
            <a:picLocks noChangeAspect="1"/>
          </p:cNvPicPr>
          <p:nvPr>
            <p:custDataLst>
              <p:tags r:id="rId6"/>
            </p:custDataLst>
          </p:nvPr>
        </p:nvPicPr>
        <p:blipFill>
          <a:blip r:embed="rId22" cstate="print">
            <a:clrChange>
              <a:clrFrom>
                <a:srgbClr val="FFFFFF"/>
              </a:clrFrom>
              <a:clrTo>
                <a:srgbClr val="FFFFFF">
                  <a:alpha val="0"/>
                </a:srgbClr>
              </a:clrTo>
            </a:clrChange>
          </a:blip>
          <a:stretch>
            <a:fillRect/>
          </a:stretch>
        </p:blipFill>
        <p:spPr bwMode="auto">
          <a:xfrm>
            <a:off x="425922" y="5517231"/>
            <a:ext cx="8364162" cy="1058628"/>
          </a:xfrm>
          <a:prstGeom prst="rect">
            <a:avLst/>
          </a:prstGeom>
          <a:noFill/>
          <a:ln/>
          <a:effectLst/>
        </p:spPr>
      </p:pic>
      <p:sp>
        <p:nvSpPr>
          <p:cNvPr id="55" name="Line 4"/>
          <p:cNvSpPr>
            <a:spLocks noChangeShapeType="1"/>
          </p:cNvSpPr>
          <p:nvPr/>
        </p:nvSpPr>
        <p:spPr bwMode="auto">
          <a:xfrm>
            <a:off x="827584" y="4293096"/>
            <a:ext cx="1393825" cy="0"/>
          </a:xfrm>
          <a:prstGeom prst="line">
            <a:avLst/>
          </a:prstGeom>
          <a:noFill/>
          <a:ln w="76200">
            <a:solidFill>
              <a:schemeClr val="tx1"/>
            </a:solidFill>
            <a:round/>
            <a:headEnd/>
            <a:tailEnd type="arrow" w="med" len="med"/>
          </a:ln>
        </p:spPr>
        <p:txBody>
          <a:bodyPr/>
          <a:lstStyle/>
          <a:p>
            <a:endParaRPr lang="ja-JP" altLang="en-US"/>
          </a:p>
        </p:txBody>
      </p:sp>
      <p:sp>
        <p:nvSpPr>
          <p:cNvPr id="56" name="Line 5"/>
          <p:cNvSpPr>
            <a:spLocks noChangeShapeType="1"/>
          </p:cNvSpPr>
          <p:nvPr/>
        </p:nvSpPr>
        <p:spPr bwMode="auto">
          <a:xfrm>
            <a:off x="6910244" y="2348880"/>
            <a:ext cx="1393825" cy="0"/>
          </a:xfrm>
          <a:prstGeom prst="line">
            <a:avLst/>
          </a:prstGeom>
          <a:noFill/>
          <a:ln w="76200">
            <a:solidFill>
              <a:schemeClr val="tx1"/>
            </a:solidFill>
            <a:round/>
            <a:headEnd/>
            <a:tailEnd type="arrow" w="med" len="med"/>
          </a:ln>
        </p:spPr>
        <p:txBody>
          <a:bodyPr/>
          <a:lstStyle/>
          <a:p>
            <a:endParaRPr lang="ja-JP" altLang="en-US"/>
          </a:p>
        </p:txBody>
      </p:sp>
      <p:pic>
        <p:nvPicPr>
          <p:cNvPr id="80" name="図 79" descr="txp_fig"/>
          <p:cNvPicPr>
            <a:picLocks noChangeAspect="1"/>
          </p:cNvPicPr>
          <p:nvPr>
            <p:custDataLst>
              <p:tags r:id="rId7"/>
            </p:custDataLst>
          </p:nvPr>
        </p:nvPicPr>
        <p:blipFill>
          <a:blip r:embed="rId23" cstate="print">
            <a:clrChange>
              <a:clrFrom>
                <a:srgbClr val="FFFFFF"/>
              </a:clrFrom>
              <a:clrTo>
                <a:srgbClr val="FFFFFF">
                  <a:alpha val="0"/>
                </a:srgbClr>
              </a:clrTo>
            </a:clrChange>
          </a:blip>
          <a:stretch>
            <a:fillRect/>
          </a:stretch>
        </p:blipFill>
        <p:spPr bwMode="auto">
          <a:xfrm>
            <a:off x="3557874" y="5589239"/>
            <a:ext cx="5241651" cy="402379"/>
          </a:xfrm>
          <a:prstGeom prst="rect">
            <a:avLst/>
          </a:prstGeom>
          <a:noFill/>
          <a:ln/>
          <a:effectLst/>
        </p:spPr>
      </p:pic>
      <p:pic>
        <p:nvPicPr>
          <p:cNvPr id="66" name="図 65" descr="txp_fig"/>
          <p:cNvPicPr>
            <a:picLocks noChangeAspect="1"/>
          </p:cNvPicPr>
          <p:nvPr>
            <p:custDataLst>
              <p:tags r:id="rId8"/>
            </p:custDataLst>
          </p:nvPr>
        </p:nvPicPr>
        <p:blipFill>
          <a:blip r:embed="rId24" cstate="print">
            <a:clrChange>
              <a:clrFrom>
                <a:srgbClr val="FFFFFF"/>
              </a:clrFrom>
              <a:clrTo>
                <a:srgbClr val="FFFFFF">
                  <a:alpha val="0"/>
                </a:srgbClr>
              </a:clrTo>
            </a:clrChange>
          </a:blip>
          <a:stretch>
            <a:fillRect/>
          </a:stretch>
        </p:blipFill>
        <p:spPr bwMode="auto">
          <a:xfrm>
            <a:off x="7308304" y="2060848"/>
            <a:ext cx="138008" cy="138008"/>
          </a:xfrm>
          <a:prstGeom prst="rect">
            <a:avLst/>
          </a:prstGeom>
          <a:noFill/>
          <a:ln/>
          <a:effectLst/>
        </p:spPr>
      </p:pic>
      <p:pic>
        <p:nvPicPr>
          <p:cNvPr id="68" name="図 67" descr="txp_fig"/>
          <p:cNvPicPr>
            <a:picLocks noChangeAspect="1"/>
          </p:cNvPicPr>
          <p:nvPr>
            <p:custDataLst>
              <p:tags r:id="rId9"/>
            </p:custDataLst>
          </p:nvPr>
        </p:nvPicPr>
        <p:blipFill>
          <a:blip r:embed="rId25" cstate="print">
            <a:clrChange>
              <a:clrFrom>
                <a:srgbClr val="FFFFFF"/>
              </a:clrFrom>
              <a:clrTo>
                <a:srgbClr val="FFFFFF">
                  <a:alpha val="0"/>
                </a:srgbClr>
              </a:clrTo>
            </a:clrChange>
          </a:blip>
          <a:stretch>
            <a:fillRect/>
          </a:stretch>
        </p:blipFill>
        <p:spPr bwMode="auto">
          <a:xfrm>
            <a:off x="7314376" y="3451881"/>
            <a:ext cx="125863" cy="205355"/>
          </a:xfrm>
          <a:prstGeom prst="rect">
            <a:avLst/>
          </a:prstGeom>
          <a:noFill/>
          <a:ln/>
          <a:effectLst/>
        </p:spPr>
      </p:pic>
      <p:pic>
        <p:nvPicPr>
          <p:cNvPr id="70" name="図 69" descr="txp_fig"/>
          <p:cNvPicPr>
            <a:picLocks noChangeAspect="1"/>
          </p:cNvPicPr>
          <p:nvPr>
            <p:custDataLst>
              <p:tags r:id="rId10"/>
            </p:custDataLst>
          </p:nvPr>
        </p:nvPicPr>
        <p:blipFill>
          <a:blip r:embed="rId26" cstate="print">
            <a:clrChange>
              <a:clrFrom>
                <a:srgbClr val="FFFFFF"/>
              </a:clrFrom>
              <a:clrTo>
                <a:srgbClr val="FFFFFF">
                  <a:alpha val="0"/>
                </a:srgbClr>
              </a:clrTo>
            </a:clrChange>
          </a:blip>
          <a:stretch>
            <a:fillRect/>
          </a:stretch>
        </p:blipFill>
        <p:spPr bwMode="auto">
          <a:xfrm>
            <a:off x="7286686" y="4171962"/>
            <a:ext cx="181242" cy="265150"/>
          </a:xfrm>
          <a:prstGeom prst="rect">
            <a:avLst/>
          </a:prstGeom>
          <a:noFill/>
          <a:ln/>
          <a:effectLst/>
        </p:spPr>
      </p:pic>
      <p:pic>
        <p:nvPicPr>
          <p:cNvPr id="72" name="図 71" descr="txp_fig"/>
          <p:cNvPicPr>
            <a:picLocks noChangeAspect="1"/>
          </p:cNvPicPr>
          <p:nvPr>
            <p:custDataLst>
              <p:tags r:id="rId11"/>
            </p:custDataLst>
          </p:nvPr>
        </p:nvPicPr>
        <p:blipFill>
          <a:blip r:embed="rId27" cstate="print">
            <a:clrChange>
              <a:clrFrom>
                <a:srgbClr val="FFFFFF"/>
              </a:clrFrom>
              <a:clrTo>
                <a:srgbClr val="FFFFFF">
                  <a:alpha val="0"/>
                </a:srgbClr>
              </a:clrTo>
            </a:clrChange>
          </a:blip>
          <a:stretch>
            <a:fillRect/>
          </a:stretch>
        </p:blipFill>
        <p:spPr bwMode="auto">
          <a:xfrm>
            <a:off x="7285020" y="2732618"/>
            <a:ext cx="167300" cy="264334"/>
          </a:xfrm>
          <a:prstGeom prst="rect">
            <a:avLst/>
          </a:prstGeom>
          <a:noFill/>
          <a:ln/>
          <a:effectLst/>
        </p:spPr>
      </p:pic>
      <p:pic>
        <p:nvPicPr>
          <p:cNvPr id="83" name="図 82" descr="txp_fig"/>
          <p:cNvPicPr>
            <a:picLocks noChangeAspect="1"/>
          </p:cNvPicPr>
          <p:nvPr>
            <p:custDataLst>
              <p:tags r:id="rId12"/>
            </p:custDataLst>
          </p:nvPr>
        </p:nvPicPr>
        <p:blipFill>
          <a:blip r:embed="rId28" cstate="print">
            <a:clrChange>
              <a:clrFrom>
                <a:srgbClr val="FFFFFF"/>
              </a:clrFrom>
              <a:clrTo>
                <a:srgbClr val="FFFFFF">
                  <a:alpha val="0"/>
                </a:srgbClr>
              </a:clrTo>
            </a:clrChange>
          </a:blip>
          <a:stretch>
            <a:fillRect/>
          </a:stretch>
        </p:blipFill>
        <p:spPr bwMode="auto">
          <a:xfrm>
            <a:off x="1181063" y="2348880"/>
            <a:ext cx="304722" cy="248414"/>
          </a:xfrm>
          <a:prstGeom prst="rect">
            <a:avLst/>
          </a:prstGeom>
          <a:noFill/>
          <a:ln/>
          <a:effectLst/>
        </p:spPr>
      </p:pic>
      <p:pic>
        <p:nvPicPr>
          <p:cNvPr id="84" name="図 83" descr="txp_fig"/>
          <p:cNvPicPr>
            <a:picLocks noChangeAspect="1"/>
          </p:cNvPicPr>
          <p:nvPr>
            <p:custDataLst>
              <p:tags r:id="rId13"/>
            </p:custDataLst>
          </p:nvPr>
        </p:nvPicPr>
        <p:blipFill>
          <a:blip r:embed="rId29" cstate="print">
            <a:clrChange>
              <a:clrFrom>
                <a:srgbClr val="FFFFFF"/>
              </a:clrFrom>
              <a:clrTo>
                <a:srgbClr val="FFFFFF">
                  <a:alpha val="0"/>
                </a:srgbClr>
              </a:clrTo>
            </a:clrChange>
          </a:blip>
          <a:stretch>
            <a:fillRect/>
          </a:stretch>
        </p:blipFill>
        <p:spPr bwMode="auto">
          <a:xfrm>
            <a:off x="1174586" y="4005064"/>
            <a:ext cx="317676" cy="248184"/>
          </a:xfrm>
          <a:prstGeom prst="rect">
            <a:avLst/>
          </a:prstGeom>
          <a:noFill/>
          <a:ln/>
          <a:effectLst/>
        </p:spPr>
      </p:pic>
      <p:sp>
        <p:nvSpPr>
          <p:cNvPr id="30"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Line 5"/>
          <p:cNvSpPr>
            <a:spLocks noChangeShapeType="1"/>
          </p:cNvSpPr>
          <p:nvPr/>
        </p:nvSpPr>
        <p:spPr bwMode="auto">
          <a:xfrm>
            <a:off x="6922591" y="4509120"/>
            <a:ext cx="1393825" cy="0"/>
          </a:xfrm>
          <a:prstGeom prst="line">
            <a:avLst/>
          </a:prstGeom>
          <a:noFill/>
          <a:ln w="76200">
            <a:solidFill>
              <a:schemeClr val="tx1"/>
            </a:solidFill>
            <a:round/>
            <a:headEnd/>
            <a:tailEnd type="arrow" w="med" len="med"/>
          </a:ln>
        </p:spPr>
        <p:txBody>
          <a:bodyPr/>
          <a:lstStyle/>
          <a:p>
            <a:endParaRPr lang="ja-JP" altLang="en-US"/>
          </a:p>
        </p:txBody>
      </p:sp>
      <p:pic>
        <p:nvPicPr>
          <p:cNvPr id="52" name="Picture 4" descr="delta"/>
          <p:cNvPicPr>
            <a:picLocks noGrp="1" noChangeAspect="1" noChangeArrowheads="1"/>
          </p:cNvPicPr>
          <p:nvPr>
            <p:ph idx="1"/>
          </p:nvPr>
        </p:nvPicPr>
        <p:blipFill>
          <a:blip r:embed="rId15" cstate="print"/>
          <a:srcRect/>
          <a:stretch>
            <a:fillRect/>
          </a:stretch>
        </p:blipFill>
        <p:spPr>
          <a:xfrm>
            <a:off x="3491880" y="2492896"/>
            <a:ext cx="2160240" cy="1784350"/>
          </a:xfrm>
          <a:noFill/>
          <a:ln/>
        </p:spPr>
      </p:pic>
      <p:sp>
        <p:nvSpPr>
          <p:cNvPr id="17" name="Line 5"/>
          <p:cNvSpPr>
            <a:spLocks noChangeShapeType="1"/>
          </p:cNvSpPr>
          <p:nvPr/>
        </p:nvSpPr>
        <p:spPr bwMode="auto">
          <a:xfrm>
            <a:off x="6910244" y="3068960"/>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57</a:t>
            </a:fld>
            <a:r>
              <a:rPr lang="en-US" altLang="ja-JP" smtClean="0"/>
              <a:t>]</a:t>
            </a:r>
            <a:endParaRPr lang="en-US" altLang="ja-JP"/>
          </a:p>
        </p:txBody>
      </p:sp>
      <p:sp>
        <p:nvSpPr>
          <p:cNvPr id="4100" name="正方形/長方形 36"/>
          <p:cNvSpPr>
            <a:spLocks noChangeArrowheads="1"/>
          </p:cNvSpPr>
          <p:nvPr/>
        </p:nvSpPr>
        <p:spPr bwMode="auto">
          <a:xfrm>
            <a:off x="3493591" y="1826320"/>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27584" y="2636912"/>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22591" y="3789040"/>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779591"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1"/>
            </p:custDataLst>
          </p:nvPr>
        </p:nvPicPr>
        <p:blipFill>
          <a:blip r:embed="rId16" cstate="print">
            <a:clrChange>
              <a:clrFrom>
                <a:srgbClr val="FFFFFF"/>
              </a:clrFrom>
              <a:clrTo>
                <a:srgbClr val="FFFFFF">
                  <a:alpha val="0"/>
                </a:srgbClr>
              </a:clrTo>
            </a:clrChange>
          </a:blip>
          <a:stretch>
            <a:fillRect/>
          </a:stretch>
        </p:blipFill>
        <p:spPr bwMode="auto">
          <a:xfrm>
            <a:off x="5861297" y="3324225"/>
            <a:ext cx="930730" cy="155121"/>
          </a:xfrm>
          <a:prstGeom prst="rect">
            <a:avLst/>
          </a:prstGeom>
          <a:noFill/>
          <a:ln/>
          <a:effectLst/>
        </p:spPr>
      </p:pic>
      <p:pic>
        <p:nvPicPr>
          <p:cNvPr id="28" name="図 27" descr="txp_fig"/>
          <p:cNvPicPr>
            <a:picLocks noChangeAspect="1"/>
          </p:cNvPicPr>
          <p:nvPr>
            <p:custDataLst>
              <p:tags r:id="rId2"/>
            </p:custDataLst>
          </p:nvPr>
        </p:nvPicPr>
        <p:blipFill>
          <a:blip r:embed="rId17" cstate="print">
            <a:clrChange>
              <a:clrFrom>
                <a:srgbClr val="FFFFFF"/>
              </a:clrFrom>
              <a:clrTo>
                <a:srgbClr val="FFFFFF">
                  <a:alpha val="0"/>
                </a:srgbClr>
              </a:clrTo>
            </a:clrChange>
          </a:blip>
          <a:stretch>
            <a:fillRect/>
          </a:stretch>
        </p:blipFill>
        <p:spPr bwMode="auto">
          <a:xfrm>
            <a:off x="2307504" y="3324225"/>
            <a:ext cx="1087174" cy="180160"/>
          </a:xfrm>
          <a:prstGeom prst="rect">
            <a:avLst/>
          </a:prstGeom>
          <a:noFill/>
          <a:ln/>
          <a:effectLst/>
        </p:spPr>
      </p:pic>
      <p:pic>
        <p:nvPicPr>
          <p:cNvPr id="79" name="図 78" descr="txp_fig"/>
          <p:cNvPicPr>
            <a:picLocks noChangeAspect="1"/>
          </p:cNvPicPr>
          <p:nvPr>
            <p:custDataLst>
              <p:tags r:id="rId3"/>
            </p:custDataLst>
          </p:nvPr>
        </p:nvPicPr>
        <p:blipFill>
          <a:blip r:embed="rId18" cstate="print">
            <a:clrChange>
              <a:clrFrom>
                <a:srgbClr val="FFFFFF"/>
              </a:clrFrom>
              <a:clrTo>
                <a:srgbClr val="FFFFFF">
                  <a:alpha val="0"/>
                </a:srgbClr>
              </a:clrTo>
            </a:clrChange>
          </a:blip>
          <a:stretch>
            <a:fillRect/>
          </a:stretch>
        </p:blipFill>
        <p:spPr bwMode="auto">
          <a:xfrm>
            <a:off x="7063423" y="1095427"/>
            <a:ext cx="1105504" cy="552752"/>
          </a:xfrm>
          <a:prstGeom prst="rect">
            <a:avLst/>
          </a:prstGeom>
          <a:noFill/>
          <a:ln/>
          <a:effectLst/>
        </p:spPr>
      </p:pic>
      <p:sp>
        <p:nvSpPr>
          <p:cNvPr id="4109" name="正方形/長方形 61"/>
          <p:cNvSpPr>
            <a:spLocks noChangeArrowheads="1"/>
          </p:cNvSpPr>
          <p:nvPr/>
        </p:nvSpPr>
        <p:spPr bwMode="auto">
          <a:xfrm>
            <a:off x="2279153"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82" name="図 81" descr="txp_fig"/>
          <p:cNvPicPr>
            <a:picLocks noChangeAspect="1"/>
          </p:cNvPicPr>
          <p:nvPr>
            <p:custDataLst>
              <p:tags r:id="rId4"/>
            </p:custDataLst>
          </p:nvPr>
        </p:nvPicPr>
        <p:blipFill>
          <a:blip r:embed="rId19" cstate="print">
            <a:clrChange>
              <a:clrFrom>
                <a:srgbClr val="FFFFFF"/>
              </a:clrFrom>
              <a:clrTo>
                <a:srgbClr val="FFFFFF">
                  <a:alpha val="0"/>
                </a:srgbClr>
              </a:clrTo>
            </a:clrChange>
          </a:blip>
          <a:stretch>
            <a:fillRect/>
          </a:stretch>
        </p:blipFill>
        <p:spPr bwMode="auto">
          <a:xfrm>
            <a:off x="3228710" y="1124744"/>
            <a:ext cx="3143490" cy="605825"/>
          </a:xfrm>
          <a:prstGeom prst="rect">
            <a:avLst/>
          </a:prstGeom>
          <a:noFill/>
          <a:ln/>
          <a:effectLst/>
        </p:spPr>
      </p:pic>
      <p:sp>
        <p:nvSpPr>
          <p:cNvPr id="35" name="タイトル 34"/>
          <p:cNvSpPr>
            <a:spLocks noGrp="1"/>
          </p:cNvSpPr>
          <p:nvPr>
            <p:ph type="title"/>
          </p:nvPr>
        </p:nvSpPr>
        <p:spPr/>
        <p:txBody>
          <a:bodyPr/>
          <a:lstStyle/>
          <a:p>
            <a:r>
              <a:rPr lang="en-US" altLang="ja-JP" dirty="0" smtClean="0"/>
              <a:t>Control System for DELTA</a:t>
            </a:r>
            <a:endParaRPr kumimoji="1" lang="ja-JP" altLang="en-US" dirty="0"/>
          </a:p>
        </p:txBody>
      </p:sp>
      <p:pic>
        <p:nvPicPr>
          <p:cNvPr id="78" name="図 77" descr="txp_fig"/>
          <p:cNvPicPr>
            <a:picLocks noChangeAspect="1"/>
          </p:cNvPicPr>
          <p:nvPr>
            <p:custDataLst>
              <p:tags r:id="rId5"/>
            </p:custDataLst>
          </p:nvPr>
        </p:nvPicPr>
        <p:blipFill>
          <a:blip r:embed="rId20" cstate="print">
            <a:clrChange>
              <a:clrFrom>
                <a:srgbClr val="FFFFFF"/>
              </a:clrFrom>
              <a:clrTo>
                <a:srgbClr val="FFFFFF">
                  <a:alpha val="0"/>
                </a:srgbClr>
              </a:clrTo>
            </a:clrChange>
          </a:blip>
          <a:stretch>
            <a:fillRect/>
          </a:stretch>
        </p:blipFill>
        <p:spPr bwMode="auto">
          <a:xfrm>
            <a:off x="761730" y="1128880"/>
            <a:ext cx="1667567" cy="587588"/>
          </a:xfrm>
          <a:prstGeom prst="rect">
            <a:avLst/>
          </a:prstGeom>
          <a:noFill/>
          <a:ln/>
          <a:effectLst/>
        </p:spPr>
      </p:pic>
      <p:sp>
        <p:nvSpPr>
          <p:cNvPr id="55" name="Line 4"/>
          <p:cNvSpPr>
            <a:spLocks noChangeShapeType="1"/>
          </p:cNvSpPr>
          <p:nvPr/>
        </p:nvSpPr>
        <p:spPr bwMode="auto">
          <a:xfrm>
            <a:off x="827584" y="4293096"/>
            <a:ext cx="1393825" cy="0"/>
          </a:xfrm>
          <a:prstGeom prst="line">
            <a:avLst/>
          </a:prstGeom>
          <a:noFill/>
          <a:ln w="76200">
            <a:solidFill>
              <a:schemeClr val="tx1"/>
            </a:solidFill>
            <a:round/>
            <a:headEnd/>
            <a:tailEnd type="arrow" w="med" len="med"/>
          </a:ln>
        </p:spPr>
        <p:txBody>
          <a:bodyPr/>
          <a:lstStyle/>
          <a:p>
            <a:endParaRPr lang="ja-JP" altLang="en-US"/>
          </a:p>
        </p:txBody>
      </p:sp>
      <p:sp>
        <p:nvSpPr>
          <p:cNvPr id="56" name="Line 5"/>
          <p:cNvSpPr>
            <a:spLocks noChangeShapeType="1"/>
          </p:cNvSpPr>
          <p:nvPr/>
        </p:nvSpPr>
        <p:spPr bwMode="auto">
          <a:xfrm>
            <a:off x="6910244" y="2348880"/>
            <a:ext cx="1393825" cy="0"/>
          </a:xfrm>
          <a:prstGeom prst="line">
            <a:avLst/>
          </a:prstGeom>
          <a:noFill/>
          <a:ln w="76200">
            <a:solidFill>
              <a:schemeClr val="tx1"/>
            </a:solidFill>
            <a:round/>
            <a:headEnd/>
            <a:tailEnd type="arrow" w="med" len="med"/>
          </a:ln>
        </p:spPr>
        <p:txBody>
          <a:bodyPr/>
          <a:lstStyle/>
          <a:p>
            <a:endParaRPr lang="ja-JP" altLang="en-US"/>
          </a:p>
        </p:txBody>
      </p:sp>
      <p:pic>
        <p:nvPicPr>
          <p:cNvPr id="66" name="図 65" descr="txp_fig"/>
          <p:cNvPicPr>
            <a:picLocks noChangeAspect="1"/>
          </p:cNvPicPr>
          <p:nvPr>
            <p:custDataLst>
              <p:tags r:id="rId6"/>
            </p:custDataLst>
          </p:nvPr>
        </p:nvPicPr>
        <p:blipFill>
          <a:blip r:embed="rId21" cstate="print">
            <a:clrChange>
              <a:clrFrom>
                <a:srgbClr val="FFFFFF"/>
              </a:clrFrom>
              <a:clrTo>
                <a:srgbClr val="FFFFFF">
                  <a:alpha val="0"/>
                </a:srgbClr>
              </a:clrTo>
            </a:clrChange>
          </a:blip>
          <a:stretch>
            <a:fillRect/>
          </a:stretch>
        </p:blipFill>
        <p:spPr bwMode="auto">
          <a:xfrm>
            <a:off x="7308304" y="2060848"/>
            <a:ext cx="138008" cy="138008"/>
          </a:xfrm>
          <a:prstGeom prst="rect">
            <a:avLst/>
          </a:prstGeom>
          <a:noFill/>
          <a:ln/>
          <a:effectLst/>
        </p:spPr>
      </p:pic>
      <p:pic>
        <p:nvPicPr>
          <p:cNvPr id="68" name="図 67" descr="txp_fig"/>
          <p:cNvPicPr>
            <a:picLocks noChangeAspect="1"/>
          </p:cNvPicPr>
          <p:nvPr>
            <p:custDataLst>
              <p:tags r:id="rId7"/>
            </p:custDataLst>
          </p:nvPr>
        </p:nvPicPr>
        <p:blipFill>
          <a:blip r:embed="rId22" cstate="print">
            <a:clrChange>
              <a:clrFrom>
                <a:srgbClr val="FFFFFF"/>
              </a:clrFrom>
              <a:clrTo>
                <a:srgbClr val="FFFFFF">
                  <a:alpha val="0"/>
                </a:srgbClr>
              </a:clrTo>
            </a:clrChange>
          </a:blip>
          <a:stretch>
            <a:fillRect/>
          </a:stretch>
        </p:blipFill>
        <p:spPr bwMode="auto">
          <a:xfrm>
            <a:off x="7314376" y="3451881"/>
            <a:ext cx="125863" cy="205355"/>
          </a:xfrm>
          <a:prstGeom prst="rect">
            <a:avLst/>
          </a:prstGeom>
          <a:noFill/>
          <a:ln/>
          <a:effectLst/>
        </p:spPr>
      </p:pic>
      <p:pic>
        <p:nvPicPr>
          <p:cNvPr id="70" name="図 69" descr="txp_fig"/>
          <p:cNvPicPr>
            <a:picLocks noChangeAspect="1"/>
          </p:cNvPicPr>
          <p:nvPr>
            <p:custDataLst>
              <p:tags r:id="rId8"/>
            </p:custDataLst>
          </p:nvPr>
        </p:nvPicPr>
        <p:blipFill>
          <a:blip r:embed="rId23" cstate="print">
            <a:clrChange>
              <a:clrFrom>
                <a:srgbClr val="FFFFFF"/>
              </a:clrFrom>
              <a:clrTo>
                <a:srgbClr val="FFFFFF">
                  <a:alpha val="0"/>
                </a:srgbClr>
              </a:clrTo>
            </a:clrChange>
          </a:blip>
          <a:stretch>
            <a:fillRect/>
          </a:stretch>
        </p:blipFill>
        <p:spPr bwMode="auto">
          <a:xfrm>
            <a:off x="7286686" y="4171962"/>
            <a:ext cx="181242" cy="265150"/>
          </a:xfrm>
          <a:prstGeom prst="rect">
            <a:avLst/>
          </a:prstGeom>
          <a:noFill/>
          <a:ln/>
          <a:effectLst/>
        </p:spPr>
      </p:pic>
      <p:pic>
        <p:nvPicPr>
          <p:cNvPr id="72" name="図 71" descr="txp_fig"/>
          <p:cNvPicPr>
            <a:picLocks noChangeAspect="1"/>
          </p:cNvPicPr>
          <p:nvPr>
            <p:custDataLst>
              <p:tags r:id="rId9"/>
            </p:custDataLst>
          </p:nvPr>
        </p:nvPicPr>
        <p:blipFill>
          <a:blip r:embed="rId24" cstate="print">
            <a:clrChange>
              <a:clrFrom>
                <a:srgbClr val="FFFFFF"/>
              </a:clrFrom>
              <a:clrTo>
                <a:srgbClr val="FFFFFF">
                  <a:alpha val="0"/>
                </a:srgbClr>
              </a:clrTo>
            </a:clrChange>
          </a:blip>
          <a:stretch>
            <a:fillRect/>
          </a:stretch>
        </p:blipFill>
        <p:spPr bwMode="auto">
          <a:xfrm>
            <a:off x="7285020" y="2732618"/>
            <a:ext cx="167300" cy="264334"/>
          </a:xfrm>
          <a:prstGeom prst="rect">
            <a:avLst/>
          </a:prstGeom>
          <a:noFill/>
          <a:ln/>
          <a:effectLst/>
        </p:spPr>
      </p:pic>
      <p:sp>
        <p:nvSpPr>
          <p:cNvPr id="33" name="円/楕円 32"/>
          <p:cNvSpPr/>
          <p:nvPr/>
        </p:nvSpPr>
        <p:spPr>
          <a:xfrm>
            <a:off x="7195392" y="1944128"/>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195352" y="4118016"/>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txp_fig"/>
          <p:cNvPicPr>
            <a:picLocks noChangeAspect="1"/>
          </p:cNvPicPr>
          <p:nvPr>
            <p:custDataLst>
              <p:tags r:id="rId10"/>
            </p:custDataLst>
          </p:nvPr>
        </p:nvPicPr>
        <p:blipFill>
          <a:blip r:embed="rId25" cstate="print">
            <a:clrChange>
              <a:clrFrom>
                <a:srgbClr val="FFFFFF"/>
              </a:clrFrom>
              <a:clrTo>
                <a:srgbClr val="FFFFFF">
                  <a:alpha val="0"/>
                </a:srgbClr>
              </a:clrTo>
            </a:clrChange>
          </a:blip>
          <a:stretch>
            <a:fillRect/>
          </a:stretch>
        </p:blipFill>
        <p:spPr bwMode="auto">
          <a:xfrm>
            <a:off x="827584" y="2276872"/>
            <a:ext cx="1008112" cy="242334"/>
          </a:xfrm>
          <a:prstGeom prst="rect">
            <a:avLst/>
          </a:prstGeom>
          <a:noFill/>
          <a:ln/>
          <a:effectLst/>
        </p:spPr>
      </p:pic>
      <p:pic>
        <p:nvPicPr>
          <p:cNvPr id="49" name="図 48" descr="txp_fig"/>
          <p:cNvPicPr>
            <a:picLocks noChangeAspect="1"/>
          </p:cNvPicPr>
          <p:nvPr>
            <p:custDataLst>
              <p:tags r:id="rId11"/>
            </p:custDataLst>
          </p:nvPr>
        </p:nvPicPr>
        <p:blipFill>
          <a:blip r:embed="rId26" cstate="print">
            <a:clrChange>
              <a:clrFrom>
                <a:srgbClr val="FFFFFF"/>
              </a:clrFrom>
              <a:clrTo>
                <a:srgbClr val="FFFFFF">
                  <a:alpha val="0"/>
                </a:srgbClr>
              </a:clrTo>
            </a:clrChange>
          </a:blip>
          <a:stretch>
            <a:fillRect/>
          </a:stretch>
        </p:blipFill>
        <p:spPr bwMode="auto">
          <a:xfrm>
            <a:off x="855003" y="3933056"/>
            <a:ext cx="980693" cy="241947"/>
          </a:xfrm>
          <a:prstGeom prst="rect">
            <a:avLst/>
          </a:prstGeom>
          <a:noFill/>
          <a:ln/>
          <a:effectLst/>
        </p:spPr>
      </p:pic>
      <p:sp>
        <p:nvSpPr>
          <p:cNvPr id="51" name="Line 8"/>
          <p:cNvSpPr>
            <a:spLocks noChangeShapeType="1"/>
          </p:cNvSpPr>
          <p:nvPr/>
        </p:nvSpPr>
        <p:spPr bwMode="auto">
          <a:xfrm>
            <a:off x="5702977" y="573325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53" name="正方形/長方形 36"/>
          <p:cNvSpPr>
            <a:spLocks noChangeArrowheads="1"/>
          </p:cNvSpPr>
          <p:nvPr/>
        </p:nvSpPr>
        <p:spPr bwMode="auto">
          <a:xfrm>
            <a:off x="3470728" y="5230341"/>
            <a:ext cx="2214562" cy="1342479"/>
          </a:xfrm>
          <a:prstGeom prst="rect">
            <a:avLst/>
          </a:prstGeom>
          <a:noFill/>
          <a:ln w="76200" algn="ctr">
            <a:solidFill>
              <a:srgbClr val="00B050"/>
            </a:solidFill>
            <a:round/>
            <a:headEnd/>
            <a:tailEnd type="triangle" w="med" len="med"/>
          </a:ln>
        </p:spPr>
        <p:txBody>
          <a:bodyPr/>
          <a:lstStyle/>
          <a:p>
            <a:endParaRPr lang="ja-JP" altLang="en-US"/>
          </a:p>
        </p:txBody>
      </p:sp>
      <p:sp>
        <p:nvSpPr>
          <p:cNvPr id="54" name="Line 8"/>
          <p:cNvSpPr>
            <a:spLocks noChangeShapeType="1"/>
          </p:cNvSpPr>
          <p:nvPr/>
        </p:nvSpPr>
        <p:spPr bwMode="auto">
          <a:xfrm>
            <a:off x="908884" y="6237312"/>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58" name="左カーブ矢印 86"/>
          <p:cNvSpPr>
            <a:spLocks noChangeArrowheads="1"/>
          </p:cNvSpPr>
          <p:nvPr/>
        </p:nvSpPr>
        <p:spPr bwMode="auto">
          <a:xfrm rot="10800000">
            <a:off x="407439" y="2636912"/>
            <a:ext cx="358775" cy="2880171"/>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59" name="左カーブ矢印 116"/>
          <p:cNvSpPr>
            <a:spLocks noChangeArrowheads="1"/>
          </p:cNvSpPr>
          <p:nvPr/>
        </p:nvSpPr>
        <p:spPr bwMode="auto">
          <a:xfrm>
            <a:off x="8350001" y="3022659"/>
            <a:ext cx="360363" cy="2782605"/>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pic>
        <p:nvPicPr>
          <p:cNvPr id="60" name="図 59" descr="txp_fig"/>
          <p:cNvPicPr>
            <a:picLocks noChangeAspect="1"/>
          </p:cNvPicPr>
          <p:nvPr>
            <p:custDataLst>
              <p:tags r:id="rId12"/>
            </p:custDataLst>
          </p:nvPr>
        </p:nvPicPr>
        <p:blipFill>
          <a:blip r:embed="rId27" cstate="print">
            <a:clrChange>
              <a:clrFrom>
                <a:srgbClr val="FFFFFF"/>
              </a:clrFrom>
              <a:clrTo>
                <a:srgbClr val="FFFFFF">
                  <a:alpha val="0"/>
                </a:srgbClr>
              </a:clrTo>
            </a:clrChange>
          </a:blip>
          <a:stretch>
            <a:fillRect/>
          </a:stretch>
        </p:blipFill>
        <p:spPr bwMode="auto">
          <a:xfrm>
            <a:off x="3926979" y="5810597"/>
            <a:ext cx="1224421" cy="179334"/>
          </a:xfrm>
          <a:prstGeom prst="rect">
            <a:avLst/>
          </a:prstGeom>
          <a:noFill/>
          <a:ln/>
          <a:effectLst/>
        </p:spPr>
      </p:pic>
      <p:sp>
        <p:nvSpPr>
          <p:cNvPr id="61" name="Line 8"/>
          <p:cNvSpPr>
            <a:spLocks noChangeShapeType="1"/>
          </p:cNvSpPr>
          <p:nvPr/>
        </p:nvSpPr>
        <p:spPr bwMode="auto">
          <a:xfrm>
            <a:off x="5702977" y="537321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3" name="Line 8"/>
          <p:cNvSpPr>
            <a:spLocks noChangeShapeType="1"/>
          </p:cNvSpPr>
          <p:nvPr/>
        </p:nvSpPr>
        <p:spPr bwMode="auto">
          <a:xfrm>
            <a:off x="5702977" y="609329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4" name="Line 8"/>
          <p:cNvSpPr>
            <a:spLocks noChangeShapeType="1"/>
          </p:cNvSpPr>
          <p:nvPr/>
        </p:nvSpPr>
        <p:spPr bwMode="auto">
          <a:xfrm>
            <a:off x="5702977" y="573325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5" name="左カーブ矢印 116"/>
          <p:cNvSpPr>
            <a:spLocks noChangeArrowheads="1"/>
          </p:cNvSpPr>
          <p:nvPr/>
        </p:nvSpPr>
        <p:spPr bwMode="auto">
          <a:xfrm>
            <a:off x="8350001" y="2276871"/>
            <a:ext cx="360363" cy="3168353"/>
          </a:xfrm>
          <a:prstGeom prst="curvedLeftArrow">
            <a:avLst>
              <a:gd name="adj1" fmla="val 24988"/>
              <a:gd name="adj2" fmla="val 49977"/>
              <a:gd name="adj3" fmla="val 28787"/>
            </a:avLst>
          </a:prstGeom>
          <a:solidFill>
            <a:schemeClr val="accent1"/>
          </a:solidFill>
          <a:ln w="9525" algn="ctr">
            <a:solidFill>
              <a:schemeClr val="tx1"/>
            </a:solidFill>
            <a:round/>
            <a:headEnd/>
            <a:tailEnd/>
          </a:ln>
        </p:spPr>
        <p:txBody>
          <a:bodyPr/>
          <a:lstStyle/>
          <a:p>
            <a:endParaRPr lang="ja-JP" altLang="en-US"/>
          </a:p>
        </p:txBody>
      </p:sp>
      <p:sp>
        <p:nvSpPr>
          <p:cNvPr id="67" name="左カーブ矢印 116"/>
          <p:cNvSpPr>
            <a:spLocks noChangeArrowheads="1"/>
          </p:cNvSpPr>
          <p:nvPr/>
        </p:nvSpPr>
        <p:spPr bwMode="auto">
          <a:xfrm>
            <a:off x="8350001" y="3789041"/>
            <a:ext cx="360363" cy="2376264"/>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69" name="Line 8"/>
          <p:cNvSpPr>
            <a:spLocks noChangeShapeType="1"/>
          </p:cNvSpPr>
          <p:nvPr/>
        </p:nvSpPr>
        <p:spPr bwMode="auto">
          <a:xfrm>
            <a:off x="908884" y="5589240"/>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1" name="Line 8"/>
          <p:cNvSpPr>
            <a:spLocks noChangeShapeType="1"/>
          </p:cNvSpPr>
          <p:nvPr/>
        </p:nvSpPr>
        <p:spPr bwMode="auto">
          <a:xfrm>
            <a:off x="5702977" y="6452195"/>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3" name="左カーブ矢印 116"/>
          <p:cNvSpPr>
            <a:spLocks noChangeArrowheads="1"/>
          </p:cNvSpPr>
          <p:nvPr/>
        </p:nvSpPr>
        <p:spPr bwMode="auto">
          <a:xfrm>
            <a:off x="8388424" y="4481736"/>
            <a:ext cx="360363" cy="204360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75" name="左カーブ矢印 86"/>
          <p:cNvSpPr>
            <a:spLocks noChangeArrowheads="1"/>
          </p:cNvSpPr>
          <p:nvPr/>
        </p:nvSpPr>
        <p:spPr bwMode="auto">
          <a:xfrm rot="10800000">
            <a:off x="396800" y="4221087"/>
            <a:ext cx="358775" cy="2016075"/>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4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Exp#1 (</a:t>
            </a:r>
            <a:r>
              <a:rPr lang="en-US" altLang="ja-JP" dirty="0" smtClean="0"/>
              <a:t>LQI Control, 1992</a:t>
            </a:r>
            <a:r>
              <a:rPr kumimoji="1" lang="en-US" altLang="ja-JP" dirty="0" smtClean="0"/>
              <a:t>)</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58</a:t>
            </a:fld>
            <a:r>
              <a:rPr lang="en-US" altLang="ja-JP" smtClean="0"/>
              <a:t>]</a:t>
            </a:r>
            <a:endParaRPr lang="en-US" altLang="ja-JP"/>
          </a:p>
        </p:txBody>
      </p:sp>
      <p:pic>
        <p:nvPicPr>
          <p:cNvPr id="7" name="DELTA92.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Exp#2 (Manual and LQI Controls)</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59</a:t>
            </a:fld>
            <a:r>
              <a:rPr lang="en-US" altLang="ja-JP" smtClean="0"/>
              <a:t>]</a:t>
            </a:r>
            <a:endParaRPr lang="en-US" altLang="ja-JP"/>
          </a:p>
        </p:txBody>
      </p:sp>
      <p:pic>
        <p:nvPicPr>
          <p:cNvPr id="5" name="LQI-MAN2.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Line 5"/>
          <p:cNvSpPr>
            <a:spLocks noChangeShapeType="1"/>
          </p:cNvSpPr>
          <p:nvPr/>
        </p:nvSpPr>
        <p:spPr bwMode="auto">
          <a:xfrm>
            <a:off x="5610476" y="3702172"/>
            <a:ext cx="1152000" cy="0"/>
          </a:xfrm>
          <a:prstGeom prst="line">
            <a:avLst/>
          </a:prstGeom>
          <a:noFill/>
          <a:ln w="76200">
            <a:solidFill>
              <a:schemeClr val="tx1"/>
            </a:solidFill>
            <a:round/>
            <a:headEnd/>
            <a:tailEnd type="arrow" w="med" len="med"/>
          </a:ln>
        </p:spPr>
        <p:txBody>
          <a:bodyPr/>
          <a:lstStyle/>
          <a:p>
            <a:endParaRPr lang="ja-JP" altLang="en-US"/>
          </a:p>
        </p:txBody>
      </p:sp>
      <p:sp>
        <p:nvSpPr>
          <p:cNvPr id="58" name="Line 5"/>
          <p:cNvSpPr>
            <a:spLocks noChangeShapeType="1"/>
          </p:cNvSpPr>
          <p:nvPr/>
        </p:nvSpPr>
        <p:spPr bwMode="auto">
          <a:xfrm>
            <a:off x="5610476" y="4309424"/>
            <a:ext cx="1152000" cy="0"/>
          </a:xfrm>
          <a:prstGeom prst="line">
            <a:avLst/>
          </a:prstGeom>
          <a:noFill/>
          <a:ln w="76200">
            <a:solidFill>
              <a:schemeClr val="tx1"/>
            </a:solidFill>
            <a:round/>
            <a:headEnd/>
            <a:tailEnd type="arrow" w="med" len="med"/>
          </a:ln>
        </p:spPr>
        <p:txBody>
          <a:bodyPr/>
          <a:lstStyle/>
          <a:p>
            <a:endParaRPr lang="ja-JP" altLang="en-US"/>
          </a:p>
        </p:txBody>
      </p:sp>
      <p:sp>
        <p:nvSpPr>
          <p:cNvPr id="4098" name="タイトル 1"/>
          <p:cNvSpPr>
            <a:spLocks noGrp="1"/>
          </p:cNvSpPr>
          <p:nvPr>
            <p:ph type="title"/>
          </p:nvPr>
        </p:nvSpPr>
        <p:spPr/>
        <p:txBody>
          <a:bodyPr/>
          <a:lstStyle/>
          <a:p>
            <a:r>
              <a:rPr lang="en-US" altLang="ja-JP" dirty="0" smtClean="0"/>
              <a:t>Under-actuated System</a:t>
            </a:r>
            <a:endParaRPr lang="ja-JP" altLang="en-US" dirty="0" smtClean="0"/>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6</a:t>
            </a:fld>
            <a:r>
              <a:rPr lang="en-US" altLang="ja-JP" smtClean="0"/>
              <a:t>]</a:t>
            </a:r>
            <a:endParaRPr lang="en-US" altLang="ja-JP"/>
          </a:p>
        </p:txBody>
      </p:sp>
      <p:sp>
        <p:nvSpPr>
          <p:cNvPr id="22" name="Line 5"/>
          <p:cNvSpPr>
            <a:spLocks noChangeShapeType="1"/>
          </p:cNvSpPr>
          <p:nvPr/>
        </p:nvSpPr>
        <p:spPr bwMode="auto">
          <a:xfrm>
            <a:off x="5610476" y="2069011"/>
            <a:ext cx="1152000" cy="0"/>
          </a:xfrm>
          <a:prstGeom prst="line">
            <a:avLst/>
          </a:prstGeom>
          <a:noFill/>
          <a:ln w="76200">
            <a:solidFill>
              <a:schemeClr val="tx1"/>
            </a:solidFill>
            <a:round/>
            <a:headEnd/>
            <a:tailEnd type="arrow" w="med" len="med"/>
          </a:ln>
        </p:spPr>
        <p:txBody>
          <a:bodyPr/>
          <a:lstStyle/>
          <a:p>
            <a:endParaRPr lang="ja-JP" altLang="en-US"/>
          </a:p>
        </p:txBody>
      </p:sp>
      <p:sp>
        <p:nvSpPr>
          <p:cNvPr id="42" name="正方形/長方形 36"/>
          <p:cNvSpPr>
            <a:spLocks noChangeArrowheads="1"/>
          </p:cNvSpPr>
          <p:nvPr/>
        </p:nvSpPr>
        <p:spPr bwMode="auto">
          <a:xfrm>
            <a:off x="3394556" y="1484784"/>
            <a:ext cx="2214562" cy="1224136"/>
          </a:xfrm>
          <a:prstGeom prst="rect">
            <a:avLst/>
          </a:prstGeom>
          <a:noFill/>
          <a:ln w="76200" algn="ctr">
            <a:solidFill>
              <a:srgbClr val="00B0F0"/>
            </a:solidFill>
            <a:round/>
            <a:headEnd/>
            <a:tailEnd type="triangle" w="med" len="med"/>
          </a:ln>
        </p:spPr>
        <p:txBody>
          <a:bodyPr/>
          <a:lstStyle/>
          <a:p>
            <a:endParaRPr lang="ja-JP" altLang="en-US"/>
          </a:p>
        </p:txBody>
      </p:sp>
      <p:sp>
        <p:nvSpPr>
          <p:cNvPr id="43" name="Line 4"/>
          <p:cNvSpPr>
            <a:spLocks noChangeShapeType="1"/>
          </p:cNvSpPr>
          <p:nvPr/>
        </p:nvSpPr>
        <p:spPr bwMode="auto">
          <a:xfrm>
            <a:off x="2199316" y="2060847"/>
            <a:ext cx="1152000" cy="0"/>
          </a:xfrm>
          <a:prstGeom prst="line">
            <a:avLst/>
          </a:prstGeom>
          <a:noFill/>
          <a:ln w="76200">
            <a:solidFill>
              <a:schemeClr val="tx1"/>
            </a:solidFill>
            <a:round/>
            <a:headEnd/>
            <a:tailEnd type="arrow" w="med" len="med"/>
          </a:ln>
        </p:spPr>
        <p:txBody>
          <a:bodyPr/>
          <a:lstStyle/>
          <a:p>
            <a:endParaRPr lang="ja-JP" altLang="en-US"/>
          </a:p>
        </p:txBody>
      </p:sp>
      <p:sp>
        <p:nvSpPr>
          <p:cNvPr id="52" name="正方形/長方形 36"/>
          <p:cNvSpPr>
            <a:spLocks noChangeArrowheads="1"/>
          </p:cNvSpPr>
          <p:nvPr/>
        </p:nvSpPr>
        <p:spPr bwMode="auto">
          <a:xfrm>
            <a:off x="3394556" y="3414140"/>
            <a:ext cx="2214562" cy="1224136"/>
          </a:xfrm>
          <a:prstGeom prst="rect">
            <a:avLst/>
          </a:prstGeom>
          <a:noFill/>
          <a:ln w="76200" algn="ctr">
            <a:solidFill>
              <a:srgbClr val="00B0F0"/>
            </a:solidFill>
            <a:round/>
            <a:headEnd/>
            <a:tailEnd type="triangle" w="med" len="med"/>
          </a:ln>
        </p:spPr>
        <p:txBody>
          <a:bodyPr/>
          <a:lstStyle/>
          <a:p>
            <a:endParaRPr lang="ja-JP" altLang="en-US"/>
          </a:p>
        </p:txBody>
      </p:sp>
      <p:sp>
        <p:nvSpPr>
          <p:cNvPr id="54" name="テキスト ボックス 53"/>
          <p:cNvSpPr txBox="1"/>
          <p:nvPr/>
        </p:nvSpPr>
        <p:spPr>
          <a:xfrm>
            <a:off x="323528" y="899088"/>
            <a:ext cx="8136904" cy="523220"/>
          </a:xfrm>
          <a:prstGeom prst="rect">
            <a:avLst/>
          </a:prstGeom>
          <a:solidFill>
            <a:schemeClr val="tx1">
              <a:lumMod val="50000"/>
              <a:lumOff val="50000"/>
            </a:schemeClr>
          </a:solidFill>
        </p:spPr>
        <p:txBody>
          <a:bodyPr wrap="square" rtlCol="0">
            <a:spAutoFit/>
          </a:bodyPr>
          <a:lstStyle/>
          <a:p>
            <a:pPr algn="l"/>
            <a:r>
              <a:rPr kumimoji="1" lang="en-US" altLang="ja-JP" dirty="0" smtClean="0">
                <a:solidFill>
                  <a:schemeClr val="bg1"/>
                </a:solidFill>
                <a:latin typeface="+mj-lt"/>
              </a:rPr>
              <a:t>SISO (Single-Input Single-Output) System</a:t>
            </a:r>
            <a:endParaRPr kumimoji="1" lang="ja-JP" altLang="en-US" dirty="0">
              <a:solidFill>
                <a:schemeClr val="bg1"/>
              </a:solidFill>
              <a:latin typeface="+mj-lt"/>
            </a:endParaRPr>
          </a:p>
        </p:txBody>
      </p:sp>
      <p:sp>
        <p:nvSpPr>
          <p:cNvPr id="60" name="Line 5"/>
          <p:cNvSpPr>
            <a:spLocks noChangeShapeType="1"/>
          </p:cNvSpPr>
          <p:nvPr/>
        </p:nvSpPr>
        <p:spPr bwMode="auto">
          <a:xfrm>
            <a:off x="2199316" y="3702172"/>
            <a:ext cx="1152000" cy="0"/>
          </a:xfrm>
          <a:prstGeom prst="line">
            <a:avLst/>
          </a:prstGeom>
          <a:noFill/>
          <a:ln w="76200">
            <a:solidFill>
              <a:schemeClr val="tx1"/>
            </a:solidFill>
            <a:round/>
            <a:headEnd/>
            <a:tailEnd type="arrow" w="med" len="med"/>
          </a:ln>
        </p:spPr>
        <p:txBody>
          <a:bodyPr/>
          <a:lstStyle/>
          <a:p>
            <a:endParaRPr lang="ja-JP" altLang="en-US"/>
          </a:p>
        </p:txBody>
      </p:sp>
      <p:sp>
        <p:nvSpPr>
          <p:cNvPr id="61" name="Line 5"/>
          <p:cNvSpPr>
            <a:spLocks noChangeShapeType="1"/>
          </p:cNvSpPr>
          <p:nvPr/>
        </p:nvSpPr>
        <p:spPr bwMode="auto">
          <a:xfrm>
            <a:off x="2199316" y="4309424"/>
            <a:ext cx="1152000" cy="0"/>
          </a:xfrm>
          <a:prstGeom prst="line">
            <a:avLst/>
          </a:prstGeom>
          <a:noFill/>
          <a:ln w="76200">
            <a:solidFill>
              <a:schemeClr val="tx1"/>
            </a:solidFill>
            <a:round/>
            <a:headEnd/>
            <a:tailEnd type="arrow" w="med" len="med"/>
          </a:ln>
        </p:spPr>
        <p:txBody>
          <a:bodyPr/>
          <a:lstStyle/>
          <a:p>
            <a:endParaRPr lang="ja-JP" altLang="en-US"/>
          </a:p>
        </p:txBody>
      </p:sp>
      <p:sp>
        <p:nvSpPr>
          <p:cNvPr id="62" name="テキスト ボックス 61"/>
          <p:cNvSpPr txBox="1"/>
          <p:nvPr/>
        </p:nvSpPr>
        <p:spPr>
          <a:xfrm>
            <a:off x="372512" y="2835240"/>
            <a:ext cx="8136904" cy="523220"/>
          </a:xfrm>
          <a:prstGeom prst="rect">
            <a:avLst/>
          </a:prstGeom>
          <a:solidFill>
            <a:schemeClr val="tx1">
              <a:lumMod val="50000"/>
              <a:lumOff val="50000"/>
            </a:schemeClr>
          </a:solidFill>
        </p:spPr>
        <p:txBody>
          <a:bodyPr wrap="square" rtlCol="0">
            <a:spAutoFit/>
          </a:bodyPr>
          <a:lstStyle/>
          <a:p>
            <a:pPr algn="l"/>
            <a:r>
              <a:rPr kumimoji="1" lang="en-US" altLang="ja-JP" dirty="0" smtClean="0">
                <a:solidFill>
                  <a:schemeClr val="bg1"/>
                </a:solidFill>
                <a:latin typeface="+mj-lt"/>
              </a:rPr>
              <a:t>MIMO (Multi-Input Multi-Output) System</a:t>
            </a:r>
            <a:endParaRPr kumimoji="1" lang="ja-JP" altLang="en-US" dirty="0">
              <a:solidFill>
                <a:schemeClr val="bg1"/>
              </a:solidFill>
              <a:latin typeface="+mj-lt"/>
            </a:endParaRPr>
          </a:p>
        </p:txBody>
      </p:sp>
      <p:sp>
        <p:nvSpPr>
          <p:cNvPr id="70" name="テキスト ボックス 69"/>
          <p:cNvSpPr txBox="1"/>
          <p:nvPr/>
        </p:nvSpPr>
        <p:spPr>
          <a:xfrm>
            <a:off x="383068" y="4725144"/>
            <a:ext cx="6053773" cy="523220"/>
          </a:xfrm>
          <a:prstGeom prst="rect">
            <a:avLst/>
          </a:prstGeom>
          <a:solidFill>
            <a:srgbClr val="FF0000"/>
          </a:solidFill>
        </p:spPr>
        <p:txBody>
          <a:bodyPr wrap="none" rtlCol="0">
            <a:spAutoFit/>
          </a:bodyPr>
          <a:lstStyle/>
          <a:p>
            <a:r>
              <a:rPr kumimoji="1" lang="en-US" altLang="ja-JP" dirty="0" smtClean="0">
                <a:solidFill>
                  <a:schemeClr val="bg1"/>
                </a:solidFill>
                <a:latin typeface="+mj-lt"/>
              </a:rPr>
              <a:t>m&lt;p </a:t>
            </a:r>
            <a:r>
              <a:rPr kumimoji="1" lang="ja-JP" altLang="en-US" dirty="0" smtClean="0">
                <a:solidFill>
                  <a:schemeClr val="bg1"/>
                </a:solidFill>
                <a:latin typeface="+mj-lt"/>
              </a:rPr>
              <a:t>⇒　</a:t>
            </a:r>
            <a:r>
              <a:rPr kumimoji="1" lang="en-US" altLang="ja-JP" dirty="0" smtClean="0">
                <a:solidFill>
                  <a:schemeClr val="bg1"/>
                </a:solidFill>
                <a:latin typeface="+mj-lt"/>
              </a:rPr>
              <a:t>Under-actuated System</a:t>
            </a:r>
            <a:endParaRPr kumimoji="1" lang="ja-JP" altLang="en-US" dirty="0">
              <a:solidFill>
                <a:schemeClr val="bg1"/>
              </a:solidFill>
              <a:latin typeface="+mj-lt"/>
            </a:endParaRPr>
          </a:p>
        </p:txBody>
      </p:sp>
      <p:sp>
        <p:nvSpPr>
          <p:cNvPr id="73" name="右中かっこ 72"/>
          <p:cNvSpPr/>
          <p:nvPr/>
        </p:nvSpPr>
        <p:spPr bwMode="auto">
          <a:xfrm>
            <a:off x="6869560" y="3630164"/>
            <a:ext cx="216024" cy="79208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75" name="右中かっこ 74"/>
          <p:cNvSpPr/>
          <p:nvPr/>
        </p:nvSpPr>
        <p:spPr bwMode="auto">
          <a:xfrm rot="10800000">
            <a:off x="1911284" y="3630164"/>
            <a:ext cx="216024" cy="79208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76" name="テキスト ボックス 75"/>
          <p:cNvSpPr txBox="1"/>
          <p:nvPr/>
        </p:nvSpPr>
        <p:spPr>
          <a:xfrm>
            <a:off x="7017336" y="3742992"/>
            <a:ext cx="1979712" cy="523220"/>
          </a:xfrm>
          <a:prstGeom prst="rect">
            <a:avLst/>
          </a:prstGeom>
          <a:noFill/>
        </p:spPr>
        <p:txBody>
          <a:bodyPr wrap="square" rtlCol="0">
            <a:spAutoFit/>
          </a:bodyPr>
          <a:lstStyle/>
          <a:p>
            <a:pPr algn="l"/>
            <a:r>
              <a:rPr kumimoji="1" lang="en-US" altLang="ja-JP" dirty="0" smtClean="0">
                <a:latin typeface="+mj-lt"/>
              </a:rPr>
              <a:t>p-outputs</a:t>
            </a:r>
            <a:endParaRPr kumimoji="1" lang="ja-JP" altLang="en-US" dirty="0">
              <a:latin typeface="+mj-lt"/>
            </a:endParaRPr>
          </a:p>
        </p:txBody>
      </p:sp>
      <p:sp>
        <p:nvSpPr>
          <p:cNvPr id="77" name="テキスト ボックス 76"/>
          <p:cNvSpPr txBox="1"/>
          <p:nvPr/>
        </p:nvSpPr>
        <p:spPr>
          <a:xfrm>
            <a:off x="122460" y="3774180"/>
            <a:ext cx="1979712" cy="523220"/>
          </a:xfrm>
          <a:prstGeom prst="rect">
            <a:avLst/>
          </a:prstGeom>
          <a:noFill/>
        </p:spPr>
        <p:txBody>
          <a:bodyPr wrap="square" rtlCol="0">
            <a:spAutoFit/>
          </a:bodyPr>
          <a:lstStyle/>
          <a:p>
            <a:pPr algn="l"/>
            <a:r>
              <a:rPr kumimoji="1" lang="en-US" altLang="ja-JP" dirty="0" smtClean="0">
                <a:latin typeface="+mj-lt"/>
              </a:rPr>
              <a:t>m-inputs</a:t>
            </a:r>
            <a:endParaRPr kumimoji="1" lang="ja-JP" altLang="en-US" dirty="0">
              <a:latin typeface="+mj-lt"/>
            </a:endParaRPr>
          </a:p>
        </p:txBody>
      </p:sp>
      <p:sp>
        <p:nvSpPr>
          <p:cNvPr id="78" name="テキスト ボックス 77"/>
          <p:cNvSpPr txBox="1"/>
          <p:nvPr/>
        </p:nvSpPr>
        <p:spPr>
          <a:xfrm>
            <a:off x="6707104" y="1779512"/>
            <a:ext cx="1979712" cy="523220"/>
          </a:xfrm>
          <a:prstGeom prst="rect">
            <a:avLst/>
          </a:prstGeom>
          <a:noFill/>
        </p:spPr>
        <p:txBody>
          <a:bodyPr wrap="square" rtlCol="0">
            <a:spAutoFit/>
          </a:bodyPr>
          <a:lstStyle/>
          <a:p>
            <a:pPr algn="l"/>
            <a:r>
              <a:rPr kumimoji="1" lang="en-US" altLang="ja-JP" dirty="0" smtClean="0">
                <a:latin typeface="+mj-lt"/>
              </a:rPr>
              <a:t>1-output</a:t>
            </a:r>
            <a:endParaRPr kumimoji="1" lang="ja-JP" altLang="en-US" dirty="0">
              <a:latin typeface="+mj-lt"/>
            </a:endParaRPr>
          </a:p>
        </p:txBody>
      </p:sp>
      <p:sp>
        <p:nvSpPr>
          <p:cNvPr id="79" name="テキスト ボックス 78"/>
          <p:cNvSpPr txBox="1"/>
          <p:nvPr/>
        </p:nvSpPr>
        <p:spPr>
          <a:xfrm>
            <a:off x="702104" y="1804004"/>
            <a:ext cx="1979712" cy="523220"/>
          </a:xfrm>
          <a:prstGeom prst="rect">
            <a:avLst/>
          </a:prstGeom>
          <a:noFill/>
        </p:spPr>
        <p:txBody>
          <a:bodyPr wrap="square" rtlCol="0">
            <a:spAutoFit/>
          </a:bodyPr>
          <a:lstStyle/>
          <a:p>
            <a:pPr algn="l"/>
            <a:r>
              <a:rPr kumimoji="1" lang="en-US" altLang="ja-JP" dirty="0" smtClean="0">
                <a:latin typeface="+mj-lt"/>
              </a:rPr>
              <a:t>1-input</a:t>
            </a:r>
            <a:endParaRPr kumimoji="1" lang="ja-JP" altLang="en-US" dirty="0">
              <a:latin typeface="+mj-lt"/>
            </a:endParaRPr>
          </a:p>
        </p:txBody>
      </p:sp>
      <p:sp>
        <p:nvSpPr>
          <p:cNvPr id="80" name="テキスト ボックス 79"/>
          <p:cNvSpPr txBox="1"/>
          <p:nvPr/>
        </p:nvSpPr>
        <p:spPr>
          <a:xfrm>
            <a:off x="0" y="5355213"/>
            <a:ext cx="8997395" cy="954107"/>
          </a:xfrm>
          <a:prstGeom prst="rect">
            <a:avLst/>
          </a:prstGeom>
          <a:noFill/>
        </p:spPr>
        <p:txBody>
          <a:bodyPr wrap="square" rtlCol="0">
            <a:spAutoFit/>
          </a:bodyPr>
          <a:lstStyle/>
          <a:p>
            <a:pPr lvl="1" algn="l"/>
            <a:r>
              <a:rPr lang="en-US" altLang="ja-JP" dirty="0" smtClean="0">
                <a:solidFill>
                  <a:srgbClr val="FF0000"/>
                </a:solidFill>
                <a:latin typeface="+mj-lt"/>
              </a:rPr>
              <a:t>controlled</a:t>
            </a:r>
            <a:r>
              <a:rPr lang="en-US" altLang="ja-JP" dirty="0" smtClean="0">
                <a:latin typeface="+mj-lt"/>
              </a:rPr>
              <a:t> </a:t>
            </a:r>
            <a:r>
              <a:rPr lang="en-US" altLang="ja-JP" dirty="0" smtClean="0">
                <a:solidFill>
                  <a:srgbClr val="FF0000"/>
                </a:solidFill>
                <a:latin typeface="+mj-lt"/>
              </a:rPr>
              <a:t>variables</a:t>
            </a:r>
            <a:r>
              <a:rPr lang="en-US" altLang="ja-JP" dirty="0" smtClean="0">
                <a:latin typeface="+mj-lt"/>
              </a:rPr>
              <a:t> as many as manipulated m-variables based on measured p-variables</a:t>
            </a:r>
          </a:p>
        </p:txBody>
      </p:sp>
      <p:pic>
        <p:nvPicPr>
          <p:cNvPr id="24" name="図 23" descr="txp_fig"/>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3779912" y="1772816"/>
            <a:ext cx="1325043" cy="593026"/>
          </a:xfrm>
          <a:prstGeom prst="rect">
            <a:avLst/>
          </a:prstGeom>
          <a:noFill/>
          <a:ln/>
          <a:effectLst/>
        </p:spPr>
      </p:pic>
      <p:pic>
        <p:nvPicPr>
          <p:cNvPr id="25" name="図 24" descr="txp_fig"/>
          <p:cNvPicPr>
            <a:picLocks noChangeAspect="1"/>
          </p:cNvPicPr>
          <p:nvPr>
            <p:custDataLst>
              <p:tags r:id="rId2"/>
            </p:custDataLst>
          </p:nvPr>
        </p:nvPicPr>
        <p:blipFill>
          <a:blip r:embed="rId7" cstate="print">
            <a:clrChange>
              <a:clrFrom>
                <a:srgbClr val="FFFFFF"/>
              </a:clrFrom>
              <a:clrTo>
                <a:srgbClr val="FFFFFF">
                  <a:alpha val="0"/>
                </a:srgbClr>
              </a:clrTo>
            </a:clrChange>
          </a:blip>
          <a:stretch>
            <a:fillRect/>
          </a:stretch>
        </p:blipFill>
        <p:spPr bwMode="auto">
          <a:xfrm>
            <a:off x="3779912" y="3717032"/>
            <a:ext cx="1325043" cy="593026"/>
          </a:xfrm>
          <a:prstGeom prst="rect">
            <a:avLst/>
          </a:prstGeom>
          <a:noFill/>
          <a:ln/>
          <a:effectLst/>
        </p:spPr>
      </p:pic>
      <p:pic>
        <p:nvPicPr>
          <p:cNvPr id="27" name="図 26" descr="txp_fig"/>
          <p:cNvPicPr>
            <a:picLocks noChangeAspect="1"/>
          </p:cNvPicPr>
          <p:nvPr>
            <p:custDataLst>
              <p:tags r:id="rId3"/>
            </p:custDataLst>
          </p:nvPr>
        </p:nvPicPr>
        <p:blipFill>
          <a:blip r:embed="rId8" cstate="print">
            <a:clrChange>
              <a:clrFrom>
                <a:srgbClr val="FFFFFF"/>
              </a:clrFrom>
              <a:clrTo>
                <a:srgbClr val="FFFFFF">
                  <a:alpha val="0"/>
                </a:srgbClr>
              </a:clrTo>
            </a:clrChange>
          </a:blip>
          <a:stretch>
            <a:fillRect/>
          </a:stretch>
        </p:blipFill>
        <p:spPr bwMode="auto">
          <a:xfrm>
            <a:off x="2550760" y="3762240"/>
            <a:ext cx="113872" cy="436509"/>
          </a:xfrm>
          <a:prstGeom prst="rect">
            <a:avLst/>
          </a:prstGeom>
          <a:noFill/>
          <a:ln/>
          <a:effectLst/>
        </p:spPr>
      </p:pic>
      <p:pic>
        <p:nvPicPr>
          <p:cNvPr id="29" name="図 28" descr="txp_fig"/>
          <p:cNvPicPr>
            <a:picLocks noChangeAspect="1"/>
          </p:cNvPicPr>
          <p:nvPr>
            <p:custDataLst>
              <p:tags r:id="rId4"/>
            </p:custDataLst>
          </p:nvPr>
        </p:nvPicPr>
        <p:blipFill>
          <a:blip r:embed="rId8" cstate="print">
            <a:clrChange>
              <a:clrFrom>
                <a:srgbClr val="FFFFFF"/>
              </a:clrFrom>
              <a:clrTo>
                <a:srgbClr val="FFFFFF">
                  <a:alpha val="0"/>
                </a:srgbClr>
              </a:clrTo>
            </a:clrChange>
          </a:blip>
          <a:stretch>
            <a:fillRect/>
          </a:stretch>
        </p:blipFill>
        <p:spPr bwMode="auto">
          <a:xfrm>
            <a:off x="6060728" y="3762240"/>
            <a:ext cx="113872" cy="436509"/>
          </a:xfrm>
          <a:prstGeom prst="rect">
            <a:avLst/>
          </a:prstGeom>
          <a:noFill/>
          <a:ln/>
          <a:effectLst/>
        </p:spPr>
      </p:pic>
      <p:sp>
        <p:nvSpPr>
          <p:cNvPr id="30"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31" name="テキスト ボックス 30"/>
          <p:cNvSpPr txBox="1"/>
          <p:nvPr/>
        </p:nvSpPr>
        <p:spPr>
          <a:xfrm>
            <a:off x="395536" y="6341258"/>
            <a:ext cx="8748464" cy="461665"/>
          </a:xfrm>
          <a:prstGeom prst="rect">
            <a:avLst/>
          </a:prstGeom>
          <a:noFill/>
        </p:spPr>
        <p:txBody>
          <a:bodyPr wrap="square" rtlCol="0">
            <a:spAutoFit/>
          </a:bodyPr>
          <a:lstStyle/>
          <a:p>
            <a:pPr algn="l"/>
            <a:r>
              <a:rPr kumimoji="1" lang="en-US" altLang="ja-JP" sz="2400" dirty="0" smtClean="0">
                <a:solidFill>
                  <a:srgbClr val="0000FF"/>
                </a:solidFill>
                <a:latin typeface="Segoe Print" pitchFamily="2" charset="0"/>
              </a:rPr>
              <a:t>If you chase after two rabbits, you won't catch either.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 3"/>
          <p:cNvSpPr>
            <a:spLocks noGrp="1"/>
          </p:cNvSpPr>
          <p:nvPr>
            <p:ph type="sldNum" sz="quarter" idx="10"/>
          </p:nvPr>
        </p:nvSpPr>
        <p:spPr/>
        <p:txBody>
          <a:bodyPr/>
          <a:lstStyle/>
          <a:p>
            <a:r>
              <a:rPr lang="en-US" altLang="ja-JP"/>
              <a:t>[</a:t>
            </a:r>
            <a:fld id="{498939B9-053B-47E4-885E-F7ABF9CBCCE2}" type="slidenum">
              <a:rPr lang="en-US" altLang="ja-JP"/>
              <a:pPr/>
              <a:t>60</a:t>
            </a:fld>
            <a:r>
              <a:rPr lang="en-US" altLang="ja-JP"/>
              <a:t>]</a:t>
            </a:r>
          </a:p>
        </p:txBody>
      </p:sp>
      <p:pic>
        <p:nvPicPr>
          <p:cNvPr id="1426434" name="Picture 2" descr="delta"/>
          <p:cNvPicPr>
            <a:picLocks noChangeAspect="1" noChangeArrowheads="1"/>
          </p:cNvPicPr>
          <p:nvPr/>
        </p:nvPicPr>
        <p:blipFill>
          <a:blip r:embed="rId3" cstate="print"/>
          <a:srcRect/>
          <a:stretch>
            <a:fillRect/>
          </a:stretch>
        </p:blipFill>
        <p:spPr bwMode="auto">
          <a:xfrm>
            <a:off x="5435600" y="2565400"/>
            <a:ext cx="2628900" cy="1581150"/>
          </a:xfrm>
          <a:prstGeom prst="rect">
            <a:avLst/>
          </a:prstGeom>
          <a:noFill/>
          <a:ln w="9525">
            <a:noFill/>
            <a:miter lim="800000"/>
            <a:headEnd/>
            <a:tailEnd/>
          </a:ln>
        </p:spPr>
      </p:pic>
      <p:sp>
        <p:nvSpPr>
          <p:cNvPr id="1426435" name="Rectangle 3"/>
          <p:cNvSpPr>
            <a:spLocks noGrp="1" noChangeArrowheads="1"/>
          </p:cNvSpPr>
          <p:nvPr>
            <p:ph type="title"/>
          </p:nvPr>
        </p:nvSpPr>
        <p:spPr/>
        <p:txBody>
          <a:bodyPr/>
          <a:lstStyle/>
          <a:p>
            <a:r>
              <a:rPr lang="en-US" altLang="ja-JP"/>
              <a:t>Diving by </a:t>
            </a:r>
            <a:r>
              <a:rPr lang="en-US" altLang="ja-JP" b="1"/>
              <a:t>Linear </a:t>
            </a:r>
            <a:r>
              <a:rPr lang="en-US" altLang="ja-JP"/>
              <a:t>Control</a:t>
            </a:r>
          </a:p>
        </p:txBody>
      </p:sp>
      <p:pic>
        <p:nvPicPr>
          <p:cNvPr id="1426436" name="Picture 4" descr="delta"/>
          <p:cNvPicPr>
            <a:picLocks noGrp="1" noChangeAspect="1" noChangeArrowheads="1"/>
          </p:cNvPicPr>
          <p:nvPr>
            <p:ph idx="1"/>
          </p:nvPr>
        </p:nvPicPr>
        <p:blipFill>
          <a:blip r:embed="rId3" cstate="print"/>
          <a:srcRect/>
          <a:stretch>
            <a:fillRect/>
          </a:stretch>
        </p:blipFill>
        <p:spPr>
          <a:xfrm>
            <a:off x="912813" y="1120775"/>
            <a:ext cx="2814637" cy="1784350"/>
          </a:xfrm>
          <a:noFill/>
          <a:ln/>
        </p:spPr>
      </p:pic>
      <p:sp>
        <p:nvSpPr>
          <p:cNvPr id="1426437" name="Line 5"/>
          <p:cNvSpPr>
            <a:spLocks noChangeShapeType="1"/>
          </p:cNvSpPr>
          <p:nvPr/>
        </p:nvSpPr>
        <p:spPr bwMode="auto">
          <a:xfrm>
            <a:off x="900113" y="2276475"/>
            <a:ext cx="7416800" cy="0"/>
          </a:xfrm>
          <a:prstGeom prst="line">
            <a:avLst/>
          </a:prstGeom>
          <a:noFill/>
          <a:ln w="38100">
            <a:solidFill>
              <a:schemeClr val="tx1"/>
            </a:solidFill>
            <a:prstDash val="dash"/>
            <a:round/>
            <a:headEnd/>
            <a:tailEnd type="triangle" w="med" len="med"/>
          </a:ln>
          <a:effectLst/>
        </p:spPr>
        <p:txBody>
          <a:bodyPr/>
          <a:lstStyle/>
          <a:p>
            <a:endParaRPr lang="ja-JP" altLang="en-US"/>
          </a:p>
        </p:txBody>
      </p:sp>
      <p:pic>
        <p:nvPicPr>
          <p:cNvPr id="1426438" name="Picture 6" descr="delta"/>
          <p:cNvPicPr>
            <a:picLocks noChangeAspect="1" noChangeArrowheads="1"/>
          </p:cNvPicPr>
          <p:nvPr/>
        </p:nvPicPr>
        <p:blipFill>
          <a:blip r:embed="rId3" cstate="print"/>
          <a:srcRect/>
          <a:stretch>
            <a:fillRect/>
          </a:stretch>
        </p:blipFill>
        <p:spPr bwMode="auto">
          <a:xfrm>
            <a:off x="5508625" y="4724400"/>
            <a:ext cx="2628900" cy="1581150"/>
          </a:xfrm>
          <a:prstGeom prst="rect">
            <a:avLst/>
          </a:prstGeom>
          <a:noFill/>
          <a:ln w="9525">
            <a:noFill/>
            <a:miter lim="800000"/>
            <a:headEnd/>
            <a:tailEnd/>
          </a:ln>
        </p:spPr>
      </p:pic>
      <p:sp>
        <p:nvSpPr>
          <p:cNvPr id="1426439" name="Line 7"/>
          <p:cNvSpPr>
            <a:spLocks noChangeShapeType="1"/>
          </p:cNvSpPr>
          <p:nvPr/>
        </p:nvSpPr>
        <p:spPr bwMode="auto">
          <a:xfrm>
            <a:off x="900113" y="5661025"/>
            <a:ext cx="7416800" cy="0"/>
          </a:xfrm>
          <a:prstGeom prst="line">
            <a:avLst/>
          </a:prstGeom>
          <a:noFill/>
          <a:ln w="38100">
            <a:solidFill>
              <a:schemeClr val="tx1"/>
            </a:solidFill>
            <a:prstDash val="dash"/>
            <a:round/>
            <a:headEnd/>
            <a:tailEnd type="triangle" w="med" len="med"/>
          </a:ln>
          <a:effectLst/>
        </p:spPr>
        <p:txBody>
          <a:bodyPr/>
          <a:lstStyle/>
          <a:p>
            <a:endParaRPr lang="ja-JP" altLang="en-US"/>
          </a:p>
        </p:txBody>
      </p:sp>
      <p:pic>
        <p:nvPicPr>
          <p:cNvPr id="1426440" name="Picture 8" descr="delta"/>
          <p:cNvPicPr>
            <a:picLocks noChangeAspect="1" noChangeArrowheads="1"/>
          </p:cNvPicPr>
          <p:nvPr/>
        </p:nvPicPr>
        <p:blipFill>
          <a:blip r:embed="rId3" cstate="print"/>
          <a:srcRect/>
          <a:stretch>
            <a:fillRect/>
          </a:stretch>
        </p:blipFill>
        <p:spPr bwMode="auto">
          <a:xfrm rot="2666501">
            <a:off x="2339975" y="3213100"/>
            <a:ext cx="2628900" cy="1581150"/>
          </a:xfrm>
          <a:prstGeom prst="rect">
            <a:avLst/>
          </a:prstGeom>
          <a:noFill/>
          <a:ln w="9525">
            <a:noFill/>
            <a:miter lim="800000"/>
            <a:headEnd/>
            <a:tailEnd/>
          </a:ln>
        </p:spPr>
      </p:pic>
      <p:sp>
        <p:nvSpPr>
          <p:cNvPr id="1426441" name="Freeform 9"/>
          <p:cNvSpPr>
            <a:spLocks/>
          </p:cNvSpPr>
          <p:nvPr/>
        </p:nvSpPr>
        <p:spPr bwMode="auto">
          <a:xfrm>
            <a:off x="2195513" y="2276475"/>
            <a:ext cx="2952750" cy="3384550"/>
          </a:xfrm>
          <a:custGeom>
            <a:avLst/>
            <a:gdLst/>
            <a:ahLst/>
            <a:cxnLst>
              <a:cxn ang="0">
                <a:pos x="0" y="0"/>
              </a:cxn>
              <a:cxn ang="0">
                <a:pos x="681" y="318"/>
              </a:cxn>
              <a:cxn ang="0">
                <a:pos x="998" y="1724"/>
              </a:cxn>
              <a:cxn ang="0">
                <a:pos x="1860" y="2132"/>
              </a:cxn>
            </a:cxnLst>
            <a:rect l="0" t="0" r="r" b="b"/>
            <a:pathLst>
              <a:path w="1860" h="2132">
                <a:moveTo>
                  <a:pt x="0" y="0"/>
                </a:moveTo>
                <a:cubicBezTo>
                  <a:pt x="257" y="15"/>
                  <a:pt x="515" y="31"/>
                  <a:pt x="681" y="318"/>
                </a:cubicBezTo>
                <a:cubicBezTo>
                  <a:pt x="847" y="605"/>
                  <a:pt x="802" y="1422"/>
                  <a:pt x="998" y="1724"/>
                </a:cubicBezTo>
                <a:cubicBezTo>
                  <a:pt x="1194" y="2026"/>
                  <a:pt x="1527" y="2079"/>
                  <a:pt x="1860" y="2132"/>
                </a:cubicBezTo>
              </a:path>
            </a:pathLst>
          </a:custGeom>
          <a:noFill/>
          <a:ln w="38100" cap="flat" cmpd="sng">
            <a:solidFill>
              <a:schemeClr val="tx1"/>
            </a:solidFill>
            <a:prstDash val="dash"/>
            <a:round/>
            <a:headEnd type="none" w="med" len="med"/>
            <a:tailEnd type="none" w="med" len="med"/>
          </a:ln>
          <a:effectLst/>
        </p:spPr>
        <p:txBody>
          <a:bodyPr/>
          <a:lstStyle/>
          <a:p>
            <a:endParaRPr lang="ja-JP" altLang="en-US"/>
          </a:p>
        </p:txBody>
      </p:sp>
      <p:sp>
        <p:nvSpPr>
          <p:cNvPr id="1426442" name="Freeform 10"/>
          <p:cNvSpPr>
            <a:spLocks/>
          </p:cNvSpPr>
          <p:nvPr/>
        </p:nvSpPr>
        <p:spPr bwMode="auto">
          <a:xfrm>
            <a:off x="2124075" y="2276475"/>
            <a:ext cx="3024188" cy="1223963"/>
          </a:xfrm>
          <a:custGeom>
            <a:avLst/>
            <a:gdLst/>
            <a:ahLst/>
            <a:cxnLst>
              <a:cxn ang="0">
                <a:pos x="0" y="0"/>
              </a:cxn>
              <a:cxn ang="0">
                <a:pos x="681" y="318"/>
              </a:cxn>
              <a:cxn ang="0">
                <a:pos x="998" y="1724"/>
              </a:cxn>
              <a:cxn ang="0">
                <a:pos x="1860" y="2132"/>
              </a:cxn>
            </a:cxnLst>
            <a:rect l="0" t="0" r="r" b="b"/>
            <a:pathLst>
              <a:path w="1860" h="2132">
                <a:moveTo>
                  <a:pt x="0" y="0"/>
                </a:moveTo>
                <a:cubicBezTo>
                  <a:pt x="257" y="15"/>
                  <a:pt x="515" y="31"/>
                  <a:pt x="681" y="318"/>
                </a:cubicBezTo>
                <a:cubicBezTo>
                  <a:pt x="847" y="605"/>
                  <a:pt x="802" y="1422"/>
                  <a:pt x="998" y="1724"/>
                </a:cubicBezTo>
                <a:cubicBezTo>
                  <a:pt x="1194" y="2026"/>
                  <a:pt x="1527" y="2079"/>
                  <a:pt x="1860" y="2132"/>
                </a:cubicBezTo>
              </a:path>
            </a:pathLst>
          </a:custGeom>
          <a:noFill/>
          <a:ln w="38100" cap="flat" cmpd="sng">
            <a:solidFill>
              <a:schemeClr val="tx1"/>
            </a:solidFill>
            <a:prstDash val="dash"/>
            <a:round/>
            <a:headEnd type="none" w="med" len="med"/>
            <a:tailEnd type="none" w="med" len="med"/>
          </a:ln>
          <a:effectLst/>
        </p:spPr>
        <p:txBody>
          <a:bodyPr/>
          <a:lstStyle/>
          <a:p>
            <a:endParaRPr lang="ja-JP" altLang="en-US"/>
          </a:p>
        </p:txBody>
      </p:sp>
      <p:sp>
        <p:nvSpPr>
          <p:cNvPr id="1426443" name="Line 11"/>
          <p:cNvSpPr>
            <a:spLocks noChangeShapeType="1"/>
          </p:cNvSpPr>
          <p:nvPr/>
        </p:nvSpPr>
        <p:spPr bwMode="auto">
          <a:xfrm>
            <a:off x="900113" y="3500438"/>
            <a:ext cx="7416800" cy="0"/>
          </a:xfrm>
          <a:prstGeom prst="line">
            <a:avLst/>
          </a:prstGeom>
          <a:noFill/>
          <a:ln w="38100">
            <a:solidFill>
              <a:schemeClr val="tx1"/>
            </a:solidFill>
            <a:prstDash val="dash"/>
            <a:round/>
            <a:headEnd/>
            <a:tailEnd type="triangle" w="med" len="med"/>
          </a:ln>
          <a:effectLst/>
        </p:spPr>
        <p:txBody>
          <a:bodyPr/>
          <a:lstStyle/>
          <a:p>
            <a:endParaRPr lang="ja-JP" altLang="en-US"/>
          </a:p>
        </p:txBody>
      </p:sp>
      <p:sp>
        <p:nvSpPr>
          <p:cNvPr id="1426444" name="Text Box 12"/>
          <p:cNvSpPr txBox="1">
            <a:spLocks noChangeArrowheads="1"/>
          </p:cNvSpPr>
          <p:nvPr/>
        </p:nvSpPr>
        <p:spPr bwMode="auto">
          <a:xfrm>
            <a:off x="2051050" y="1268413"/>
            <a:ext cx="3713163" cy="519112"/>
          </a:xfrm>
          <a:prstGeom prst="rect">
            <a:avLst/>
          </a:prstGeom>
          <a:noFill/>
          <a:ln w="9525" algn="ctr">
            <a:noFill/>
            <a:miter lim="800000"/>
            <a:headEnd/>
            <a:tailEnd/>
          </a:ln>
          <a:effectLst/>
        </p:spPr>
        <p:txBody>
          <a:bodyPr wrap="none">
            <a:spAutoFit/>
          </a:bodyPr>
          <a:lstStyle/>
          <a:p>
            <a:r>
              <a:rPr lang="en-US" altLang="ja-JP" dirty="0">
                <a:latin typeface="Verdana" pitchFamily="34" charset="0"/>
              </a:rPr>
              <a:t>①Decreasing thrust</a:t>
            </a:r>
          </a:p>
        </p:txBody>
      </p:sp>
      <p:sp>
        <p:nvSpPr>
          <p:cNvPr id="1426445" name="Line 13"/>
          <p:cNvSpPr>
            <a:spLocks noChangeShapeType="1"/>
          </p:cNvSpPr>
          <p:nvPr/>
        </p:nvSpPr>
        <p:spPr bwMode="auto">
          <a:xfrm>
            <a:off x="2700338" y="2997200"/>
            <a:ext cx="2228850" cy="1946275"/>
          </a:xfrm>
          <a:prstGeom prst="line">
            <a:avLst/>
          </a:prstGeom>
          <a:noFill/>
          <a:ln w="76200">
            <a:solidFill>
              <a:srgbClr val="008000"/>
            </a:solidFill>
            <a:round/>
            <a:headEnd/>
            <a:tailEnd/>
          </a:ln>
          <a:effectLst/>
        </p:spPr>
        <p:txBody>
          <a:bodyPr/>
          <a:lstStyle/>
          <a:p>
            <a:endParaRPr lang="ja-JP" altLang="en-US"/>
          </a:p>
        </p:txBody>
      </p:sp>
      <p:sp>
        <p:nvSpPr>
          <p:cNvPr id="1426446" name="Text Box 14"/>
          <p:cNvSpPr txBox="1">
            <a:spLocks noChangeArrowheads="1"/>
          </p:cNvSpPr>
          <p:nvPr/>
        </p:nvSpPr>
        <p:spPr bwMode="auto">
          <a:xfrm>
            <a:off x="611188" y="3933825"/>
            <a:ext cx="3200400" cy="1373188"/>
          </a:xfrm>
          <a:prstGeom prst="rect">
            <a:avLst/>
          </a:prstGeom>
          <a:noFill/>
          <a:ln w="9525" algn="ctr">
            <a:noFill/>
            <a:miter lim="800000"/>
            <a:headEnd/>
            <a:tailEnd/>
          </a:ln>
          <a:effectLst/>
        </p:spPr>
        <p:txBody>
          <a:bodyPr wrap="none">
            <a:spAutoFit/>
          </a:bodyPr>
          <a:lstStyle/>
          <a:p>
            <a:pPr algn="l"/>
            <a:r>
              <a:rPr lang="en-US" altLang="ja-JP" dirty="0">
                <a:solidFill>
                  <a:srgbClr val="0000FF"/>
                </a:solidFill>
                <a:latin typeface="Verdana" pitchFamily="34" charset="0"/>
              </a:rPr>
              <a:t>Pitching</a:t>
            </a:r>
          </a:p>
          <a:p>
            <a:pPr algn="l"/>
            <a:r>
              <a:rPr lang="en-US" altLang="ja-JP" dirty="0">
                <a:solidFill>
                  <a:srgbClr val="0000FF"/>
                </a:solidFill>
                <a:latin typeface="Verdana" pitchFamily="34" charset="0"/>
              </a:rPr>
              <a:t>proportional to</a:t>
            </a:r>
          </a:p>
          <a:p>
            <a:pPr algn="l"/>
            <a:r>
              <a:rPr lang="en-US" altLang="ja-JP" dirty="0">
                <a:solidFill>
                  <a:srgbClr val="0000FF"/>
                </a:solidFill>
                <a:latin typeface="Verdana" pitchFamily="34" charset="0"/>
              </a:rPr>
              <a:t>the target depth</a:t>
            </a:r>
            <a:r>
              <a:rPr lang="en-US" altLang="ja-JP" dirty="0">
                <a:solidFill>
                  <a:srgbClr val="0000FF"/>
                </a:solidFill>
              </a:rPr>
              <a:t> </a:t>
            </a:r>
          </a:p>
        </p:txBody>
      </p:sp>
      <p:sp>
        <p:nvSpPr>
          <p:cNvPr id="1426448" name="Text Box 16"/>
          <p:cNvSpPr txBox="1">
            <a:spLocks noChangeArrowheads="1"/>
          </p:cNvSpPr>
          <p:nvPr/>
        </p:nvSpPr>
        <p:spPr bwMode="auto">
          <a:xfrm>
            <a:off x="1835150" y="5876925"/>
            <a:ext cx="3602038" cy="519113"/>
          </a:xfrm>
          <a:prstGeom prst="rect">
            <a:avLst/>
          </a:prstGeom>
          <a:noFill/>
          <a:ln w="9525" algn="ctr">
            <a:noFill/>
            <a:miter lim="800000"/>
            <a:headEnd/>
            <a:tailEnd/>
          </a:ln>
          <a:effectLst/>
        </p:spPr>
        <p:txBody>
          <a:bodyPr wrap="none">
            <a:spAutoFit/>
          </a:bodyPr>
          <a:lstStyle/>
          <a:p>
            <a:r>
              <a:rPr lang="en-US" altLang="ja-JP">
                <a:latin typeface="Verdana" pitchFamily="34" charset="0"/>
              </a:rPr>
              <a:t>②Increasing thrust</a:t>
            </a:r>
          </a:p>
        </p:txBody>
      </p:sp>
      <p:sp>
        <p:nvSpPr>
          <p:cNvPr id="1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 3"/>
          <p:cNvSpPr>
            <a:spLocks noGrp="1"/>
          </p:cNvSpPr>
          <p:nvPr>
            <p:ph type="sldNum" sz="quarter" idx="10"/>
          </p:nvPr>
        </p:nvSpPr>
        <p:spPr/>
        <p:txBody>
          <a:bodyPr/>
          <a:lstStyle/>
          <a:p>
            <a:r>
              <a:rPr lang="en-US" altLang="ja-JP"/>
              <a:t>[</a:t>
            </a:r>
            <a:fld id="{C882207F-C234-408E-A48A-2FF28BDB56FF}" type="slidenum">
              <a:rPr lang="en-US" altLang="ja-JP"/>
              <a:pPr/>
              <a:t>61</a:t>
            </a:fld>
            <a:r>
              <a:rPr lang="en-US" altLang="ja-JP"/>
              <a:t>]</a:t>
            </a:r>
          </a:p>
        </p:txBody>
      </p:sp>
      <p:pic>
        <p:nvPicPr>
          <p:cNvPr id="1428482" name="Picture 2" descr="delta"/>
          <p:cNvPicPr>
            <a:picLocks noChangeAspect="1" noChangeArrowheads="1"/>
          </p:cNvPicPr>
          <p:nvPr/>
        </p:nvPicPr>
        <p:blipFill>
          <a:blip r:embed="rId3" cstate="print"/>
          <a:srcRect/>
          <a:stretch>
            <a:fillRect/>
          </a:stretch>
        </p:blipFill>
        <p:spPr bwMode="auto">
          <a:xfrm>
            <a:off x="5435600" y="2565400"/>
            <a:ext cx="2628900" cy="1581150"/>
          </a:xfrm>
          <a:prstGeom prst="rect">
            <a:avLst/>
          </a:prstGeom>
          <a:noFill/>
          <a:ln w="9525">
            <a:noFill/>
            <a:miter lim="800000"/>
            <a:headEnd/>
            <a:tailEnd/>
          </a:ln>
        </p:spPr>
      </p:pic>
      <p:sp>
        <p:nvSpPr>
          <p:cNvPr id="1428483" name="Rectangle 3"/>
          <p:cNvSpPr>
            <a:spLocks noGrp="1" noChangeArrowheads="1"/>
          </p:cNvSpPr>
          <p:nvPr>
            <p:ph type="title"/>
          </p:nvPr>
        </p:nvSpPr>
        <p:spPr/>
        <p:txBody>
          <a:bodyPr/>
          <a:lstStyle/>
          <a:p>
            <a:r>
              <a:rPr lang="en-US" altLang="ja-JP" dirty="0"/>
              <a:t>Diving by </a:t>
            </a:r>
            <a:r>
              <a:rPr lang="en-US" altLang="ja-JP" b="1" dirty="0"/>
              <a:t>Scheduling</a:t>
            </a:r>
            <a:r>
              <a:rPr lang="en-US" altLang="ja-JP" dirty="0"/>
              <a:t> Control</a:t>
            </a:r>
          </a:p>
        </p:txBody>
      </p:sp>
      <p:pic>
        <p:nvPicPr>
          <p:cNvPr id="1428484" name="Picture 4" descr="delta"/>
          <p:cNvPicPr>
            <a:picLocks noGrp="1" noChangeAspect="1" noChangeArrowheads="1"/>
          </p:cNvPicPr>
          <p:nvPr>
            <p:ph idx="1"/>
          </p:nvPr>
        </p:nvPicPr>
        <p:blipFill>
          <a:blip r:embed="rId3" cstate="print"/>
          <a:srcRect/>
          <a:stretch>
            <a:fillRect/>
          </a:stretch>
        </p:blipFill>
        <p:spPr>
          <a:xfrm>
            <a:off x="912813" y="1120775"/>
            <a:ext cx="2814637" cy="1784350"/>
          </a:xfrm>
          <a:noFill/>
          <a:ln/>
        </p:spPr>
      </p:pic>
      <p:sp>
        <p:nvSpPr>
          <p:cNvPr id="1428485" name="Line 5"/>
          <p:cNvSpPr>
            <a:spLocks noChangeShapeType="1"/>
          </p:cNvSpPr>
          <p:nvPr/>
        </p:nvSpPr>
        <p:spPr bwMode="auto">
          <a:xfrm>
            <a:off x="900113" y="2276475"/>
            <a:ext cx="7416800" cy="0"/>
          </a:xfrm>
          <a:prstGeom prst="line">
            <a:avLst/>
          </a:prstGeom>
          <a:noFill/>
          <a:ln w="38100">
            <a:solidFill>
              <a:schemeClr val="tx1"/>
            </a:solidFill>
            <a:prstDash val="dash"/>
            <a:round/>
            <a:headEnd/>
            <a:tailEnd type="triangle" w="med" len="med"/>
          </a:ln>
          <a:effectLst/>
        </p:spPr>
        <p:txBody>
          <a:bodyPr/>
          <a:lstStyle/>
          <a:p>
            <a:endParaRPr lang="ja-JP" altLang="en-US"/>
          </a:p>
        </p:txBody>
      </p:sp>
      <p:pic>
        <p:nvPicPr>
          <p:cNvPr id="1428486" name="Picture 6" descr="delta"/>
          <p:cNvPicPr>
            <a:picLocks noChangeAspect="1" noChangeArrowheads="1"/>
          </p:cNvPicPr>
          <p:nvPr/>
        </p:nvPicPr>
        <p:blipFill>
          <a:blip r:embed="rId3" cstate="print"/>
          <a:srcRect/>
          <a:stretch>
            <a:fillRect/>
          </a:stretch>
        </p:blipFill>
        <p:spPr bwMode="auto">
          <a:xfrm>
            <a:off x="5508625" y="4724400"/>
            <a:ext cx="2628900" cy="1581150"/>
          </a:xfrm>
          <a:prstGeom prst="rect">
            <a:avLst/>
          </a:prstGeom>
          <a:noFill/>
          <a:ln w="9525">
            <a:noFill/>
            <a:miter lim="800000"/>
            <a:headEnd/>
            <a:tailEnd/>
          </a:ln>
        </p:spPr>
      </p:pic>
      <p:sp>
        <p:nvSpPr>
          <p:cNvPr id="1428487" name="Line 7"/>
          <p:cNvSpPr>
            <a:spLocks noChangeShapeType="1"/>
          </p:cNvSpPr>
          <p:nvPr/>
        </p:nvSpPr>
        <p:spPr bwMode="auto">
          <a:xfrm>
            <a:off x="900113" y="5661025"/>
            <a:ext cx="7416800" cy="0"/>
          </a:xfrm>
          <a:prstGeom prst="line">
            <a:avLst/>
          </a:prstGeom>
          <a:noFill/>
          <a:ln w="38100">
            <a:solidFill>
              <a:schemeClr val="tx1"/>
            </a:solidFill>
            <a:prstDash val="dash"/>
            <a:round/>
            <a:headEnd/>
            <a:tailEnd type="triangle" w="med" len="med"/>
          </a:ln>
          <a:effectLst/>
        </p:spPr>
        <p:txBody>
          <a:bodyPr/>
          <a:lstStyle/>
          <a:p>
            <a:endParaRPr lang="ja-JP" altLang="en-US"/>
          </a:p>
        </p:txBody>
      </p:sp>
      <p:pic>
        <p:nvPicPr>
          <p:cNvPr id="1428488" name="Picture 8" descr="delta"/>
          <p:cNvPicPr>
            <a:picLocks noChangeAspect="1" noChangeArrowheads="1"/>
          </p:cNvPicPr>
          <p:nvPr/>
        </p:nvPicPr>
        <p:blipFill>
          <a:blip r:embed="rId3" cstate="print"/>
          <a:srcRect/>
          <a:stretch>
            <a:fillRect/>
          </a:stretch>
        </p:blipFill>
        <p:spPr bwMode="auto">
          <a:xfrm rot="633625">
            <a:off x="2339975" y="3213100"/>
            <a:ext cx="2628900" cy="1581150"/>
          </a:xfrm>
          <a:prstGeom prst="rect">
            <a:avLst/>
          </a:prstGeom>
          <a:noFill/>
          <a:ln w="9525">
            <a:noFill/>
            <a:miter lim="800000"/>
            <a:headEnd/>
            <a:tailEnd/>
          </a:ln>
        </p:spPr>
      </p:pic>
      <p:sp>
        <p:nvSpPr>
          <p:cNvPr id="1428489" name="Freeform 9"/>
          <p:cNvSpPr>
            <a:spLocks/>
          </p:cNvSpPr>
          <p:nvPr/>
        </p:nvSpPr>
        <p:spPr bwMode="auto">
          <a:xfrm>
            <a:off x="2195513" y="2276475"/>
            <a:ext cx="2952750" cy="3384550"/>
          </a:xfrm>
          <a:custGeom>
            <a:avLst/>
            <a:gdLst/>
            <a:ahLst/>
            <a:cxnLst>
              <a:cxn ang="0">
                <a:pos x="0" y="0"/>
              </a:cxn>
              <a:cxn ang="0">
                <a:pos x="681" y="318"/>
              </a:cxn>
              <a:cxn ang="0">
                <a:pos x="998" y="1724"/>
              </a:cxn>
              <a:cxn ang="0">
                <a:pos x="1860" y="2132"/>
              </a:cxn>
            </a:cxnLst>
            <a:rect l="0" t="0" r="r" b="b"/>
            <a:pathLst>
              <a:path w="1860" h="2132">
                <a:moveTo>
                  <a:pt x="0" y="0"/>
                </a:moveTo>
                <a:cubicBezTo>
                  <a:pt x="257" y="15"/>
                  <a:pt x="515" y="31"/>
                  <a:pt x="681" y="318"/>
                </a:cubicBezTo>
                <a:cubicBezTo>
                  <a:pt x="847" y="605"/>
                  <a:pt x="802" y="1422"/>
                  <a:pt x="998" y="1724"/>
                </a:cubicBezTo>
                <a:cubicBezTo>
                  <a:pt x="1194" y="2026"/>
                  <a:pt x="1527" y="2079"/>
                  <a:pt x="1860" y="2132"/>
                </a:cubicBezTo>
              </a:path>
            </a:pathLst>
          </a:custGeom>
          <a:noFill/>
          <a:ln w="38100" cap="flat" cmpd="sng">
            <a:solidFill>
              <a:schemeClr val="tx1"/>
            </a:solidFill>
            <a:prstDash val="dash"/>
            <a:round/>
            <a:headEnd type="none" w="med" len="med"/>
            <a:tailEnd type="none" w="med" len="med"/>
          </a:ln>
          <a:effectLst/>
        </p:spPr>
        <p:txBody>
          <a:bodyPr/>
          <a:lstStyle/>
          <a:p>
            <a:endParaRPr lang="ja-JP" altLang="en-US"/>
          </a:p>
        </p:txBody>
      </p:sp>
      <p:sp>
        <p:nvSpPr>
          <p:cNvPr id="1428490" name="Freeform 10"/>
          <p:cNvSpPr>
            <a:spLocks/>
          </p:cNvSpPr>
          <p:nvPr/>
        </p:nvSpPr>
        <p:spPr bwMode="auto">
          <a:xfrm>
            <a:off x="2124075" y="2276475"/>
            <a:ext cx="3024188" cy="1223963"/>
          </a:xfrm>
          <a:custGeom>
            <a:avLst/>
            <a:gdLst/>
            <a:ahLst/>
            <a:cxnLst>
              <a:cxn ang="0">
                <a:pos x="0" y="0"/>
              </a:cxn>
              <a:cxn ang="0">
                <a:pos x="681" y="318"/>
              </a:cxn>
              <a:cxn ang="0">
                <a:pos x="998" y="1724"/>
              </a:cxn>
              <a:cxn ang="0">
                <a:pos x="1860" y="2132"/>
              </a:cxn>
            </a:cxnLst>
            <a:rect l="0" t="0" r="r" b="b"/>
            <a:pathLst>
              <a:path w="1860" h="2132">
                <a:moveTo>
                  <a:pt x="0" y="0"/>
                </a:moveTo>
                <a:cubicBezTo>
                  <a:pt x="257" y="15"/>
                  <a:pt x="515" y="31"/>
                  <a:pt x="681" y="318"/>
                </a:cubicBezTo>
                <a:cubicBezTo>
                  <a:pt x="847" y="605"/>
                  <a:pt x="802" y="1422"/>
                  <a:pt x="998" y="1724"/>
                </a:cubicBezTo>
                <a:cubicBezTo>
                  <a:pt x="1194" y="2026"/>
                  <a:pt x="1527" y="2079"/>
                  <a:pt x="1860" y="2132"/>
                </a:cubicBezTo>
              </a:path>
            </a:pathLst>
          </a:custGeom>
          <a:noFill/>
          <a:ln w="38100" cap="flat" cmpd="sng">
            <a:solidFill>
              <a:schemeClr val="tx1"/>
            </a:solidFill>
            <a:prstDash val="dash"/>
            <a:round/>
            <a:headEnd type="none" w="med" len="med"/>
            <a:tailEnd type="none" w="med" len="med"/>
          </a:ln>
          <a:effectLst/>
        </p:spPr>
        <p:txBody>
          <a:bodyPr/>
          <a:lstStyle/>
          <a:p>
            <a:endParaRPr lang="ja-JP" altLang="en-US"/>
          </a:p>
        </p:txBody>
      </p:sp>
      <p:sp>
        <p:nvSpPr>
          <p:cNvPr id="1428491" name="Line 11"/>
          <p:cNvSpPr>
            <a:spLocks noChangeShapeType="1"/>
          </p:cNvSpPr>
          <p:nvPr/>
        </p:nvSpPr>
        <p:spPr bwMode="auto">
          <a:xfrm>
            <a:off x="900113" y="3500438"/>
            <a:ext cx="7416800" cy="0"/>
          </a:xfrm>
          <a:prstGeom prst="line">
            <a:avLst/>
          </a:prstGeom>
          <a:noFill/>
          <a:ln w="38100">
            <a:solidFill>
              <a:schemeClr val="tx1"/>
            </a:solidFill>
            <a:prstDash val="dash"/>
            <a:round/>
            <a:headEnd/>
            <a:tailEnd type="triangle" w="med" len="med"/>
          </a:ln>
          <a:effectLst/>
        </p:spPr>
        <p:txBody>
          <a:bodyPr/>
          <a:lstStyle/>
          <a:p>
            <a:endParaRPr lang="ja-JP" altLang="en-US"/>
          </a:p>
        </p:txBody>
      </p:sp>
      <p:sp>
        <p:nvSpPr>
          <p:cNvPr id="1428492" name="Line 12"/>
          <p:cNvSpPr>
            <a:spLocks noChangeShapeType="1"/>
          </p:cNvSpPr>
          <p:nvPr/>
        </p:nvSpPr>
        <p:spPr bwMode="auto">
          <a:xfrm>
            <a:off x="2124075" y="3933825"/>
            <a:ext cx="3168650" cy="503238"/>
          </a:xfrm>
          <a:prstGeom prst="line">
            <a:avLst/>
          </a:prstGeom>
          <a:noFill/>
          <a:ln w="76200">
            <a:solidFill>
              <a:srgbClr val="008000"/>
            </a:solidFill>
            <a:round/>
            <a:headEnd/>
            <a:tailEnd/>
          </a:ln>
          <a:effectLst/>
        </p:spPr>
        <p:txBody>
          <a:bodyPr/>
          <a:lstStyle/>
          <a:p>
            <a:endParaRPr lang="ja-JP" altLang="en-US"/>
          </a:p>
        </p:txBody>
      </p:sp>
      <p:sp>
        <p:nvSpPr>
          <p:cNvPr id="1428493" name="Text Box 13"/>
          <p:cNvSpPr txBox="1">
            <a:spLocks noChangeArrowheads="1"/>
          </p:cNvSpPr>
          <p:nvPr/>
        </p:nvSpPr>
        <p:spPr bwMode="auto">
          <a:xfrm>
            <a:off x="2268538" y="1196975"/>
            <a:ext cx="3713162" cy="519113"/>
          </a:xfrm>
          <a:prstGeom prst="rect">
            <a:avLst/>
          </a:prstGeom>
          <a:noFill/>
          <a:ln w="9525" algn="ctr">
            <a:noFill/>
            <a:miter lim="800000"/>
            <a:headEnd/>
            <a:tailEnd/>
          </a:ln>
          <a:effectLst/>
        </p:spPr>
        <p:txBody>
          <a:bodyPr wrap="none">
            <a:spAutoFit/>
          </a:bodyPr>
          <a:lstStyle/>
          <a:p>
            <a:r>
              <a:rPr lang="en-US" altLang="ja-JP">
                <a:latin typeface="Verdana" pitchFamily="34" charset="0"/>
              </a:rPr>
              <a:t>①Decreasing thrust</a:t>
            </a:r>
          </a:p>
        </p:txBody>
      </p:sp>
      <p:sp>
        <p:nvSpPr>
          <p:cNvPr id="1428494" name="Text Box 14"/>
          <p:cNvSpPr txBox="1">
            <a:spLocks noChangeArrowheads="1"/>
          </p:cNvSpPr>
          <p:nvPr/>
        </p:nvSpPr>
        <p:spPr bwMode="auto">
          <a:xfrm>
            <a:off x="395288" y="4076700"/>
            <a:ext cx="3200400" cy="1373188"/>
          </a:xfrm>
          <a:prstGeom prst="rect">
            <a:avLst/>
          </a:prstGeom>
          <a:noFill/>
          <a:ln w="9525" algn="ctr">
            <a:noFill/>
            <a:miter lim="800000"/>
            <a:headEnd/>
            <a:tailEnd/>
          </a:ln>
          <a:effectLst/>
        </p:spPr>
        <p:txBody>
          <a:bodyPr wrap="none">
            <a:spAutoFit/>
          </a:bodyPr>
          <a:lstStyle/>
          <a:p>
            <a:pPr algn="l"/>
            <a:r>
              <a:rPr lang="en-US" altLang="ja-JP" dirty="0">
                <a:solidFill>
                  <a:srgbClr val="0000FF"/>
                </a:solidFill>
                <a:latin typeface="Verdana" pitchFamily="34" charset="0"/>
              </a:rPr>
              <a:t>Pitching</a:t>
            </a:r>
          </a:p>
          <a:p>
            <a:pPr algn="l"/>
            <a:r>
              <a:rPr lang="en-US" altLang="ja-JP" dirty="0">
                <a:solidFill>
                  <a:srgbClr val="0000FF"/>
                </a:solidFill>
                <a:latin typeface="Verdana" pitchFamily="34" charset="0"/>
              </a:rPr>
              <a:t>independent of</a:t>
            </a:r>
          </a:p>
          <a:p>
            <a:pPr algn="l"/>
            <a:r>
              <a:rPr lang="en-US" altLang="ja-JP" dirty="0">
                <a:solidFill>
                  <a:srgbClr val="0000FF"/>
                </a:solidFill>
                <a:latin typeface="Verdana" pitchFamily="34" charset="0"/>
              </a:rPr>
              <a:t>the target depth</a:t>
            </a:r>
            <a:r>
              <a:rPr lang="en-US" altLang="ja-JP" dirty="0">
                <a:solidFill>
                  <a:srgbClr val="0000FF"/>
                </a:solidFill>
              </a:rPr>
              <a:t> </a:t>
            </a:r>
          </a:p>
        </p:txBody>
      </p:sp>
      <p:sp>
        <p:nvSpPr>
          <p:cNvPr id="1428496" name="Text Box 16"/>
          <p:cNvSpPr txBox="1">
            <a:spLocks noChangeArrowheads="1"/>
          </p:cNvSpPr>
          <p:nvPr/>
        </p:nvSpPr>
        <p:spPr bwMode="auto">
          <a:xfrm>
            <a:off x="1979613" y="5805488"/>
            <a:ext cx="3602037" cy="519112"/>
          </a:xfrm>
          <a:prstGeom prst="rect">
            <a:avLst/>
          </a:prstGeom>
          <a:noFill/>
          <a:ln w="9525" algn="ctr">
            <a:noFill/>
            <a:miter lim="800000"/>
            <a:headEnd/>
            <a:tailEnd/>
          </a:ln>
          <a:effectLst/>
        </p:spPr>
        <p:txBody>
          <a:bodyPr wrap="none">
            <a:spAutoFit/>
          </a:bodyPr>
          <a:lstStyle/>
          <a:p>
            <a:r>
              <a:rPr lang="en-US" altLang="ja-JP">
                <a:latin typeface="Verdana" pitchFamily="34" charset="0"/>
              </a:rPr>
              <a:t>②Increasing thrust</a:t>
            </a:r>
          </a:p>
        </p:txBody>
      </p:sp>
      <p:sp>
        <p:nvSpPr>
          <p:cNvPr id="1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3"/>
          <p:cNvSpPr>
            <a:spLocks noGrp="1"/>
          </p:cNvSpPr>
          <p:nvPr>
            <p:ph type="sldNum" sz="quarter" idx="10"/>
          </p:nvPr>
        </p:nvSpPr>
        <p:spPr/>
        <p:txBody>
          <a:bodyPr/>
          <a:lstStyle/>
          <a:p>
            <a:r>
              <a:rPr lang="en-US" altLang="ja-JP"/>
              <a:t>[</a:t>
            </a:r>
            <a:fld id="{97CCD732-23D1-408A-950F-C6A066B570EC}" type="slidenum">
              <a:rPr lang="en-US" altLang="ja-JP"/>
              <a:pPr/>
              <a:t>62</a:t>
            </a:fld>
            <a:r>
              <a:rPr lang="en-US" altLang="ja-JP"/>
              <a:t>]</a:t>
            </a:r>
          </a:p>
        </p:txBody>
      </p:sp>
      <p:sp>
        <p:nvSpPr>
          <p:cNvPr id="1410050" name="Rectangle 2"/>
          <p:cNvSpPr>
            <a:spLocks noGrp="1" noChangeArrowheads="1"/>
          </p:cNvSpPr>
          <p:nvPr>
            <p:ph type="title"/>
          </p:nvPr>
        </p:nvSpPr>
        <p:spPr/>
        <p:txBody>
          <a:bodyPr/>
          <a:lstStyle/>
          <a:p>
            <a:r>
              <a:rPr lang="en-US" altLang="ja-JP"/>
              <a:t>Physical Parameters of DELTA</a:t>
            </a:r>
          </a:p>
        </p:txBody>
      </p:sp>
      <p:graphicFrame>
        <p:nvGraphicFramePr>
          <p:cNvPr id="1410051" name="Object 3"/>
          <p:cNvGraphicFramePr>
            <a:graphicFrameLocks noChangeAspect="1"/>
          </p:cNvGraphicFramePr>
          <p:nvPr>
            <p:ph idx="1"/>
          </p:nvPr>
        </p:nvGraphicFramePr>
        <p:xfrm>
          <a:off x="395536" y="980728"/>
          <a:ext cx="8365185" cy="5616624"/>
        </p:xfrm>
        <a:graphic>
          <a:graphicData uri="http://schemas.openxmlformats.org/presentationml/2006/ole">
            <p:oleObj spid="_x0000_s1265666" name="数式" r:id="rId4" imgW="7035480" imgH="4724280" progId="Equation.3">
              <p:embed/>
            </p:oleObj>
          </a:graphicData>
        </a:graphic>
      </p:graphicFrame>
      <p:sp>
        <p:nvSpPr>
          <p:cNvPr id="1410052" name="Rectangle 4"/>
          <p:cNvSpPr>
            <a:spLocks noChangeArrowheads="1"/>
          </p:cNvSpPr>
          <p:nvPr/>
        </p:nvSpPr>
        <p:spPr bwMode="auto">
          <a:xfrm>
            <a:off x="395536" y="3645024"/>
            <a:ext cx="8424936" cy="2376264"/>
          </a:xfrm>
          <a:prstGeom prst="rect">
            <a:avLst/>
          </a:prstGeom>
          <a:noFill/>
          <a:ln w="38100" algn="ctr">
            <a:solidFill>
              <a:schemeClr val="accent2"/>
            </a:solidFill>
            <a:miter lim="800000"/>
            <a:headEnd/>
            <a:tailEnd/>
          </a:ln>
          <a:effectLst/>
        </p:spPr>
        <p:txBody>
          <a:bodyPr wrap="none" anchor="ctr"/>
          <a:lstStyle/>
          <a:p>
            <a:endParaRPr lang="ja-JP" altLang="en-US"/>
          </a:p>
        </p:txBody>
      </p:sp>
      <p:sp>
        <p:nvSpPr>
          <p:cNvPr id="1410053" name="Text Box 5"/>
          <p:cNvSpPr txBox="1">
            <a:spLocks noChangeArrowheads="1"/>
          </p:cNvSpPr>
          <p:nvPr/>
        </p:nvSpPr>
        <p:spPr bwMode="auto">
          <a:xfrm>
            <a:off x="6373577" y="2768435"/>
            <a:ext cx="2447925" cy="860425"/>
          </a:xfrm>
          <a:prstGeom prst="rect">
            <a:avLst/>
          </a:prstGeom>
          <a:noFill/>
          <a:ln w="38100" algn="ctr">
            <a:solidFill>
              <a:schemeClr val="accent2"/>
            </a:solidFill>
            <a:miter lim="800000"/>
            <a:headEnd/>
            <a:tailEnd/>
          </a:ln>
          <a:effectLst/>
        </p:spPr>
        <p:txBody>
          <a:bodyPr>
            <a:spAutoFit/>
          </a:bodyPr>
          <a:lstStyle/>
          <a:p>
            <a:r>
              <a:rPr kumimoji="1" lang="en-US" altLang="ja-JP" sz="2400">
                <a:solidFill>
                  <a:schemeClr val="accent2"/>
                </a:solidFill>
                <a:latin typeface="Verdana" pitchFamily="34" charset="0"/>
              </a:rPr>
              <a:t>Hydrodynamic </a:t>
            </a:r>
          </a:p>
          <a:p>
            <a:r>
              <a:rPr kumimoji="1" lang="en-US" altLang="ja-JP" sz="2400">
                <a:solidFill>
                  <a:schemeClr val="accent2"/>
                </a:solidFill>
                <a:latin typeface="Verdana" pitchFamily="34" charset="0"/>
              </a:rPr>
              <a:t>Coefficients</a:t>
            </a:r>
          </a:p>
        </p:txBody>
      </p:sp>
      <p:sp>
        <p:nvSpPr>
          <p:cNvPr id="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0"/>
          </p:nvPr>
        </p:nvSpPr>
        <p:spPr/>
        <p:txBody>
          <a:bodyPr/>
          <a:lstStyle/>
          <a:p>
            <a:pPr>
              <a:defRPr/>
            </a:pPr>
            <a:r>
              <a:rPr lang="en-US" altLang="ja-JP" smtClean="0"/>
              <a:t>[</a:t>
            </a:r>
            <a:fld id="{548F6FD3-E3A8-4E72-A4E6-F540D77F551E}" type="slidenum">
              <a:rPr lang="en-US" altLang="ja-JP" smtClean="0"/>
              <a:pPr>
                <a:defRPr/>
              </a:pPr>
              <a:t>63</a:t>
            </a:fld>
            <a:r>
              <a:rPr lang="en-US" altLang="ja-JP" smtClean="0"/>
              <a:t>]</a:t>
            </a:r>
            <a:endParaRPr lang="en-US" altLang="ja-JP"/>
          </a:p>
        </p:txBody>
      </p:sp>
      <p:pic>
        <p:nvPicPr>
          <p:cNvPr id="4" name="Picture 13" descr="hydro2"/>
          <p:cNvPicPr>
            <a:picLocks noChangeAspect="1" noChangeArrowheads="1"/>
          </p:cNvPicPr>
          <p:nvPr/>
        </p:nvPicPr>
        <p:blipFill>
          <a:blip r:embed="rId2" cstate="print"/>
          <a:srcRect/>
          <a:stretch>
            <a:fillRect/>
          </a:stretch>
        </p:blipFill>
        <p:spPr bwMode="auto">
          <a:xfrm>
            <a:off x="0" y="857232"/>
            <a:ext cx="9144000" cy="6000768"/>
          </a:xfrm>
          <a:prstGeom prst="rect">
            <a:avLst/>
          </a:prstGeom>
          <a:noFill/>
          <a:ln w="9525">
            <a:noFill/>
            <a:miter lim="800000"/>
            <a:headEnd/>
            <a:tailEnd/>
          </a:ln>
        </p:spPr>
      </p:pic>
      <p:sp>
        <p:nvSpPr>
          <p:cNvPr id="5" name="Oval 14"/>
          <p:cNvSpPr>
            <a:spLocks noChangeArrowheads="1"/>
          </p:cNvSpPr>
          <p:nvPr/>
        </p:nvSpPr>
        <p:spPr bwMode="auto">
          <a:xfrm>
            <a:off x="3643306" y="1854191"/>
            <a:ext cx="144463" cy="360363"/>
          </a:xfrm>
          <a:prstGeom prst="ellipse">
            <a:avLst/>
          </a:prstGeom>
          <a:noFill/>
          <a:ln w="38100" algn="ctr">
            <a:solidFill>
              <a:schemeClr val="accent2"/>
            </a:solidFill>
            <a:round/>
            <a:headEnd/>
            <a:tailEnd/>
          </a:ln>
          <a:effectLst/>
        </p:spPr>
        <p:txBody>
          <a:bodyPr wrap="none" tIns="0" bIns="0" anchor="ctr">
            <a:spAutoFit/>
          </a:bodyPr>
          <a:lstStyle/>
          <a:p>
            <a:endParaRPr lang="ja-JP" altLang="en-US"/>
          </a:p>
        </p:txBody>
      </p:sp>
      <p:sp>
        <p:nvSpPr>
          <p:cNvPr id="6" name="Oval 15"/>
          <p:cNvSpPr>
            <a:spLocks noChangeArrowheads="1"/>
          </p:cNvSpPr>
          <p:nvPr/>
        </p:nvSpPr>
        <p:spPr bwMode="auto">
          <a:xfrm>
            <a:off x="3643306" y="3714752"/>
            <a:ext cx="144463" cy="360363"/>
          </a:xfrm>
          <a:prstGeom prst="ellipse">
            <a:avLst/>
          </a:prstGeom>
          <a:noFill/>
          <a:ln w="38100" algn="ctr">
            <a:solidFill>
              <a:schemeClr val="accent2"/>
            </a:solidFill>
            <a:round/>
            <a:headEnd/>
            <a:tailEnd/>
          </a:ln>
          <a:effectLst/>
        </p:spPr>
        <p:txBody>
          <a:bodyPr wrap="none" tIns="0" bIns="0" anchor="ctr">
            <a:spAutoFit/>
          </a:bodyPr>
          <a:lstStyle/>
          <a:p>
            <a:endParaRPr lang="ja-JP" altLang="en-US"/>
          </a:p>
        </p:txBody>
      </p:sp>
      <p:sp>
        <p:nvSpPr>
          <p:cNvPr id="7" name="Oval 16"/>
          <p:cNvSpPr>
            <a:spLocks noChangeArrowheads="1"/>
          </p:cNvSpPr>
          <p:nvPr/>
        </p:nvSpPr>
        <p:spPr bwMode="auto">
          <a:xfrm>
            <a:off x="7286644" y="5286388"/>
            <a:ext cx="144463" cy="360362"/>
          </a:xfrm>
          <a:prstGeom prst="ellipse">
            <a:avLst/>
          </a:prstGeom>
          <a:noFill/>
          <a:ln w="38100" algn="ctr">
            <a:solidFill>
              <a:schemeClr val="accent2"/>
            </a:solidFill>
            <a:round/>
            <a:headEnd/>
            <a:tailEnd/>
          </a:ln>
          <a:effectLst/>
        </p:spPr>
        <p:txBody>
          <a:bodyPr wrap="none" tIns="0" bIns="0" anchor="ctr">
            <a:spAutoFit/>
          </a:bodyPr>
          <a:lstStyle/>
          <a:p>
            <a:endParaRPr lang="ja-JP" altLang="en-US"/>
          </a:p>
        </p:txBody>
      </p:sp>
      <p:sp>
        <p:nvSpPr>
          <p:cNvPr id="8" name="Rectangle 27"/>
          <p:cNvSpPr txBox="1">
            <a:spLocks noChangeArrowheads="1"/>
          </p:cNvSpPr>
          <p:nvPr/>
        </p:nvSpPr>
        <p:spPr bwMode="auto">
          <a:xfrm>
            <a:off x="315913" y="55563"/>
            <a:ext cx="8577262" cy="68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1500" marR="0" lvl="0" indent="-571500" algn="l" defTabSz="914400" rtl="0" eaLnBrk="0" fontAlgn="base" latinLnBrk="0" hangingPunct="0">
              <a:lnSpc>
                <a:spcPct val="100000"/>
              </a:lnSpc>
              <a:spcBef>
                <a:spcPct val="20000"/>
              </a:spcBef>
              <a:spcAft>
                <a:spcPct val="0"/>
              </a:spcAft>
              <a:buClr>
                <a:schemeClr val="accent2"/>
              </a:buClr>
              <a:buSzTx/>
              <a:tabLst/>
              <a:defRPr/>
            </a:pPr>
            <a:r>
              <a:rPr kumimoji="1" lang="en-US" altLang="ja-JP" sz="3800" b="0" i="0" u="none" strike="noStrike" kern="0" cap="none" spc="0" normalizeH="0" baseline="0" noProof="0" dirty="0" smtClean="0">
                <a:ln>
                  <a:noFill/>
                </a:ln>
                <a:solidFill>
                  <a:schemeClr val="tx1"/>
                </a:solidFill>
                <a:effectLst/>
                <a:uLnTx/>
                <a:uFillTx/>
                <a:latin typeface="+mn-lt"/>
                <a:ea typeface="+mn-ea"/>
                <a:cs typeface="+mn-cs"/>
              </a:rPr>
              <a:t>Parameter Sensitivities</a:t>
            </a:r>
            <a:endParaRPr kumimoji="1" lang="en-US" altLang="ja-JP" sz="3800" b="0" i="0" u="none" strike="noStrike" kern="0" cap="none" spc="0" normalizeH="0" baseline="0" noProof="0" dirty="0">
              <a:ln>
                <a:noFill/>
              </a:ln>
              <a:solidFill>
                <a:schemeClr val="tx1"/>
              </a:solidFill>
              <a:effectLst/>
              <a:uLnTx/>
              <a:uFillTx/>
              <a:latin typeface="+mn-lt"/>
              <a:ea typeface="+mn-ea"/>
              <a:cs typeface="+mn-cs"/>
            </a:endParaRPr>
          </a:p>
        </p:txBody>
      </p:sp>
      <p:sp>
        <p:nvSpPr>
          <p:cNvPr id="9"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スライド番号プレースホルダ 3"/>
          <p:cNvSpPr>
            <a:spLocks noGrp="1"/>
          </p:cNvSpPr>
          <p:nvPr>
            <p:ph type="sldNum" sz="quarter" idx="10"/>
          </p:nvPr>
        </p:nvSpPr>
        <p:spPr/>
        <p:txBody>
          <a:bodyPr/>
          <a:lstStyle/>
          <a:p>
            <a:r>
              <a:rPr lang="en-US" altLang="ja-JP"/>
              <a:t>[</a:t>
            </a:r>
            <a:fld id="{E382EE4C-3138-42F1-A2BD-C075456292EA}" type="slidenum">
              <a:rPr lang="en-US" altLang="ja-JP"/>
              <a:pPr/>
              <a:t>64</a:t>
            </a:fld>
            <a:r>
              <a:rPr lang="en-US" altLang="ja-JP"/>
              <a:t>]</a:t>
            </a:r>
          </a:p>
        </p:txBody>
      </p:sp>
      <p:grpSp>
        <p:nvGrpSpPr>
          <p:cNvPr id="2" name="Group 2"/>
          <p:cNvGrpSpPr>
            <a:grpSpLocks/>
          </p:cNvGrpSpPr>
          <p:nvPr/>
        </p:nvGrpSpPr>
        <p:grpSpPr bwMode="auto">
          <a:xfrm>
            <a:off x="4500563" y="1412875"/>
            <a:ext cx="3887787" cy="4752975"/>
            <a:chOff x="1200" y="144"/>
            <a:chExt cx="3648" cy="2738"/>
          </a:xfrm>
        </p:grpSpPr>
        <p:pic>
          <p:nvPicPr>
            <p:cNvPr id="1434627" name="Picture 3" descr="Mq"/>
            <p:cNvPicPr>
              <a:picLocks noChangeAspect="1" noChangeArrowheads="1"/>
            </p:cNvPicPr>
            <p:nvPr/>
          </p:nvPicPr>
          <p:blipFill>
            <a:blip r:embed="rId12" cstate="print"/>
            <a:srcRect/>
            <a:stretch>
              <a:fillRect/>
            </a:stretch>
          </p:blipFill>
          <p:spPr bwMode="auto">
            <a:xfrm>
              <a:off x="1200" y="144"/>
              <a:ext cx="3648" cy="2738"/>
            </a:xfrm>
            <a:prstGeom prst="rect">
              <a:avLst/>
            </a:prstGeom>
            <a:noFill/>
          </p:spPr>
        </p:pic>
        <p:grpSp>
          <p:nvGrpSpPr>
            <p:cNvPr id="3" name="Group 4"/>
            <p:cNvGrpSpPr>
              <a:grpSpLocks/>
            </p:cNvGrpSpPr>
            <p:nvPr/>
          </p:nvGrpSpPr>
          <p:grpSpPr bwMode="auto">
            <a:xfrm>
              <a:off x="2208" y="1008"/>
              <a:ext cx="1872" cy="1200"/>
              <a:chOff x="1008" y="672"/>
              <a:chExt cx="1872" cy="1200"/>
            </a:xfrm>
          </p:grpSpPr>
          <p:sp>
            <p:nvSpPr>
              <p:cNvPr id="1434629" name="Oval 5"/>
              <p:cNvSpPr>
                <a:spLocks noChangeArrowheads="1"/>
              </p:cNvSpPr>
              <p:nvPr/>
            </p:nvSpPr>
            <p:spPr bwMode="auto">
              <a:xfrm>
                <a:off x="2784" y="1536"/>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30" name="Oval 6"/>
              <p:cNvSpPr>
                <a:spLocks noChangeArrowheads="1"/>
              </p:cNvSpPr>
              <p:nvPr/>
            </p:nvSpPr>
            <p:spPr bwMode="auto">
              <a:xfrm>
                <a:off x="2544" y="1776"/>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31" name="Oval 7"/>
              <p:cNvSpPr>
                <a:spLocks noChangeArrowheads="1"/>
              </p:cNvSpPr>
              <p:nvPr/>
            </p:nvSpPr>
            <p:spPr bwMode="auto">
              <a:xfrm>
                <a:off x="2256" y="1680"/>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32" name="Oval 8"/>
              <p:cNvSpPr>
                <a:spLocks noChangeArrowheads="1"/>
              </p:cNvSpPr>
              <p:nvPr/>
            </p:nvSpPr>
            <p:spPr bwMode="auto">
              <a:xfrm>
                <a:off x="2016" y="1392"/>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33" name="Oval 9"/>
              <p:cNvSpPr>
                <a:spLocks noChangeArrowheads="1"/>
              </p:cNvSpPr>
              <p:nvPr/>
            </p:nvSpPr>
            <p:spPr bwMode="auto">
              <a:xfrm>
                <a:off x="1776" y="1296"/>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34" name="Oval 10"/>
              <p:cNvSpPr>
                <a:spLocks noChangeArrowheads="1"/>
              </p:cNvSpPr>
              <p:nvPr/>
            </p:nvSpPr>
            <p:spPr bwMode="auto">
              <a:xfrm>
                <a:off x="1488" y="1344"/>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35" name="Oval 11"/>
              <p:cNvSpPr>
                <a:spLocks noChangeArrowheads="1"/>
              </p:cNvSpPr>
              <p:nvPr/>
            </p:nvSpPr>
            <p:spPr bwMode="auto">
              <a:xfrm>
                <a:off x="1248" y="1152"/>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36" name="Oval 12"/>
              <p:cNvSpPr>
                <a:spLocks noChangeArrowheads="1"/>
              </p:cNvSpPr>
              <p:nvPr/>
            </p:nvSpPr>
            <p:spPr bwMode="auto">
              <a:xfrm>
                <a:off x="1008" y="672"/>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grpSp>
      </p:grpSp>
      <p:grpSp>
        <p:nvGrpSpPr>
          <p:cNvPr id="4" name="Group 13"/>
          <p:cNvGrpSpPr>
            <a:grpSpLocks/>
          </p:cNvGrpSpPr>
          <p:nvPr/>
        </p:nvGrpSpPr>
        <p:grpSpPr bwMode="auto">
          <a:xfrm>
            <a:off x="684213" y="1412875"/>
            <a:ext cx="3816350" cy="4752975"/>
            <a:chOff x="1056" y="192"/>
            <a:chExt cx="3648" cy="2738"/>
          </a:xfrm>
        </p:grpSpPr>
        <p:pic>
          <p:nvPicPr>
            <p:cNvPr id="1434638" name="Picture 14" descr="Zq"/>
            <p:cNvPicPr>
              <a:picLocks noChangeAspect="1" noChangeArrowheads="1"/>
            </p:cNvPicPr>
            <p:nvPr/>
          </p:nvPicPr>
          <p:blipFill>
            <a:blip r:embed="rId13" cstate="print"/>
            <a:srcRect/>
            <a:stretch>
              <a:fillRect/>
            </a:stretch>
          </p:blipFill>
          <p:spPr bwMode="auto">
            <a:xfrm>
              <a:off x="1056" y="192"/>
              <a:ext cx="3648" cy="2738"/>
            </a:xfrm>
            <a:prstGeom prst="rect">
              <a:avLst/>
            </a:prstGeom>
            <a:noFill/>
          </p:spPr>
        </p:pic>
        <p:grpSp>
          <p:nvGrpSpPr>
            <p:cNvPr id="5" name="Group 15"/>
            <p:cNvGrpSpPr>
              <a:grpSpLocks/>
            </p:cNvGrpSpPr>
            <p:nvPr/>
          </p:nvGrpSpPr>
          <p:grpSpPr bwMode="auto">
            <a:xfrm>
              <a:off x="2064" y="1104"/>
              <a:ext cx="1872" cy="1056"/>
              <a:chOff x="2064" y="1104"/>
              <a:chExt cx="1872" cy="1056"/>
            </a:xfrm>
          </p:grpSpPr>
          <p:sp>
            <p:nvSpPr>
              <p:cNvPr id="1434640" name="Oval 16"/>
              <p:cNvSpPr>
                <a:spLocks noChangeArrowheads="1"/>
              </p:cNvSpPr>
              <p:nvPr/>
            </p:nvSpPr>
            <p:spPr bwMode="auto">
              <a:xfrm>
                <a:off x="3840" y="1200"/>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41" name="Oval 17"/>
              <p:cNvSpPr>
                <a:spLocks noChangeArrowheads="1"/>
              </p:cNvSpPr>
              <p:nvPr/>
            </p:nvSpPr>
            <p:spPr bwMode="auto">
              <a:xfrm>
                <a:off x="3600" y="1248"/>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42" name="Oval 18"/>
              <p:cNvSpPr>
                <a:spLocks noChangeArrowheads="1"/>
              </p:cNvSpPr>
              <p:nvPr/>
            </p:nvSpPr>
            <p:spPr bwMode="auto">
              <a:xfrm>
                <a:off x="3360" y="1536"/>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43" name="Oval 19"/>
              <p:cNvSpPr>
                <a:spLocks noChangeArrowheads="1"/>
              </p:cNvSpPr>
              <p:nvPr/>
            </p:nvSpPr>
            <p:spPr bwMode="auto">
              <a:xfrm>
                <a:off x="3072" y="1392"/>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44" name="Oval 20"/>
              <p:cNvSpPr>
                <a:spLocks noChangeArrowheads="1"/>
              </p:cNvSpPr>
              <p:nvPr/>
            </p:nvSpPr>
            <p:spPr bwMode="auto">
              <a:xfrm>
                <a:off x="2832" y="1104"/>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45" name="Oval 21"/>
              <p:cNvSpPr>
                <a:spLocks noChangeArrowheads="1"/>
              </p:cNvSpPr>
              <p:nvPr/>
            </p:nvSpPr>
            <p:spPr bwMode="auto">
              <a:xfrm>
                <a:off x="2592" y="1872"/>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46" name="Oval 22"/>
              <p:cNvSpPr>
                <a:spLocks noChangeArrowheads="1"/>
              </p:cNvSpPr>
              <p:nvPr/>
            </p:nvSpPr>
            <p:spPr bwMode="auto">
              <a:xfrm>
                <a:off x="2304" y="2064"/>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sp>
            <p:nvSpPr>
              <p:cNvPr id="1434647" name="Oval 23"/>
              <p:cNvSpPr>
                <a:spLocks noChangeArrowheads="1"/>
              </p:cNvSpPr>
              <p:nvPr/>
            </p:nvSpPr>
            <p:spPr bwMode="auto">
              <a:xfrm>
                <a:off x="2064" y="1392"/>
                <a:ext cx="96" cy="96"/>
              </a:xfrm>
              <a:prstGeom prst="ellipse">
                <a:avLst/>
              </a:prstGeom>
              <a:solidFill>
                <a:srgbClr val="FF3300"/>
              </a:solidFill>
              <a:ln w="9525">
                <a:solidFill>
                  <a:schemeClr val="tx1"/>
                </a:solidFill>
                <a:round/>
                <a:headEnd/>
                <a:tailEnd/>
              </a:ln>
              <a:effectLst/>
            </p:spPr>
            <p:txBody>
              <a:bodyPr wrap="none" anchor="ctr"/>
              <a:lstStyle/>
              <a:p>
                <a:endParaRPr lang="ja-JP" altLang="en-US"/>
              </a:p>
            </p:txBody>
          </p:sp>
        </p:grpSp>
      </p:grpSp>
      <p:sp>
        <p:nvSpPr>
          <p:cNvPr id="1434651" name="Rectangle 27"/>
          <p:cNvSpPr>
            <a:spLocks noGrp="1" noChangeArrowheads="1"/>
          </p:cNvSpPr>
          <p:nvPr>
            <p:ph type="title"/>
          </p:nvPr>
        </p:nvSpPr>
        <p:spPr/>
        <p:txBody>
          <a:bodyPr/>
          <a:lstStyle/>
          <a:p>
            <a:r>
              <a:rPr lang="en-US" altLang="ja-JP" dirty="0">
                <a:solidFill>
                  <a:schemeClr val="tx1"/>
                </a:solidFill>
              </a:rPr>
              <a:t>Parameter </a:t>
            </a:r>
            <a:r>
              <a:rPr lang="en-US" altLang="ja-JP" dirty="0" smtClean="0">
                <a:solidFill>
                  <a:schemeClr val="tx1"/>
                </a:solidFill>
              </a:rPr>
              <a:t>Uncertainties</a:t>
            </a:r>
            <a:endParaRPr lang="en-US" altLang="ja-JP" dirty="0">
              <a:solidFill>
                <a:schemeClr val="tx1"/>
              </a:solidFill>
            </a:endParaRPr>
          </a:p>
        </p:txBody>
      </p:sp>
      <p:sp>
        <p:nvSpPr>
          <p:cNvPr id="1434654" name="Line 30"/>
          <p:cNvSpPr>
            <a:spLocks noChangeShapeType="1"/>
          </p:cNvSpPr>
          <p:nvPr/>
        </p:nvSpPr>
        <p:spPr bwMode="auto">
          <a:xfrm>
            <a:off x="971550" y="3122613"/>
            <a:ext cx="792163" cy="0"/>
          </a:xfrm>
          <a:prstGeom prst="line">
            <a:avLst/>
          </a:prstGeom>
          <a:noFill/>
          <a:ln w="38100">
            <a:solidFill>
              <a:srgbClr val="008000"/>
            </a:solidFill>
            <a:round/>
            <a:headEnd/>
            <a:tailEnd type="triangle" w="med" len="med"/>
          </a:ln>
          <a:effectLst/>
        </p:spPr>
        <p:txBody>
          <a:bodyPr/>
          <a:lstStyle/>
          <a:p>
            <a:endParaRPr lang="ja-JP" altLang="en-US"/>
          </a:p>
        </p:txBody>
      </p:sp>
      <p:sp>
        <p:nvSpPr>
          <p:cNvPr id="1434655" name="Line 31"/>
          <p:cNvSpPr>
            <a:spLocks noChangeShapeType="1"/>
          </p:cNvSpPr>
          <p:nvPr/>
        </p:nvSpPr>
        <p:spPr bwMode="auto">
          <a:xfrm>
            <a:off x="971550" y="3822700"/>
            <a:ext cx="792163" cy="0"/>
          </a:xfrm>
          <a:prstGeom prst="line">
            <a:avLst/>
          </a:prstGeom>
          <a:noFill/>
          <a:ln w="38100">
            <a:solidFill>
              <a:srgbClr val="008000"/>
            </a:solidFill>
            <a:round/>
            <a:headEnd/>
            <a:tailEnd type="triangle" w="med" len="med"/>
          </a:ln>
          <a:effectLst/>
        </p:spPr>
        <p:txBody>
          <a:bodyPr/>
          <a:lstStyle/>
          <a:p>
            <a:endParaRPr lang="ja-JP" altLang="en-US"/>
          </a:p>
        </p:txBody>
      </p:sp>
      <p:sp>
        <p:nvSpPr>
          <p:cNvPr id="1434658" name="Line 34"/>
          <p:cNvSpPr>
            <a:spLocks noChangeShapeType="1"/>
          </p:cNvSpPr>
          <p:nvPr/>
        </p:nvSpPr>
        <p:spPr bwMode="auto">
          <a:xfrm>
            <a:off x="7556500" y="2973388"/>
            <a:ext cx="615950" cy="0"/>
          </a:xfrm>
          <a:prstGeom prst="line">
            <a:avLst/>
          </a:prstGeom>
          <a:noFill/>
          <a:ln w="38100">
            <a:solidFill>
              <a:srgbClr val="008000"/>
            </a:solidFill>
            <a:round/>
            <a:headEnd type="triangle" w="med" len="med"/>
            <a:tailEnd/>
          </a:ln>
          <a:effectLst/>
        </p:spPr>
        <p:txBody>
          <a:bodyPr/>
          <a:lstStyle/>
          <a:p>
            <a:endParaRPr lang="ja-JP" altLang="en-US"/>
          </a:p>
        </p:txBody>
      </p:sp>
      <p:sp>
        <p:nvSpPr>
          <p:cNvPr id="1434659" name="Line 35"/>
          <p:cNvSpPr>
            <a:spLocks noChangeShapeType="1"/>
          </p:cNvSpPr>
          <p:nvPr/>
        </p:nvSpPr>
        <p:spPr bwMode="auto">
          <a:xfrm>
            <a:off x="7543800" y="4887913"/>
            <a:ext cx="615950" cy="0"/>
          </a:xfrm>
          <a:prstGeom prst="line">
            <a:avLst/>
          </a:prstGeom>
          <a:noFill/>
          <a:ln w="38100">
            <a:solidFill>
              <a:srgbClr val="008000"/>
            </a:solidFill>
            <a:round/>
            <a:headEnd type="triangle" w="med" len="med"/>
            <a:tailEnd/>
          </a:ln>
          <a:effectLst/>
        </p:spPr>
        <p:txBody>
          <a:bodyPr/>
          <a:lstStyle/>
          <a:p>
            <a:endParaRPr lang="ja-JP" altLang="en-US"/>
          </a:p>
        </p:txBody>
      </p:sp>
      <p:pic>
        <p:nvPicPr>
          <p:cNvPr id="41" name="図 40" descr="txp_fig"/>
          <p:cNvPicPr>
            <a:picLocks noChangeAspect="1"/>
          </p:cNvPicPr>
          <p:nvPr>
            <p:custDataLst>
              <p:tags r:id="rId1"/>
            </p:custDataLst>
          </p:nvPr>
        </p:nvPicPr>
        <p:blipFill>
          <a:blip r:embed="rId14" cstate="print">
            <a:clrChange>
              <a:clrFrom>
                <a:srgbClr val="FFFFFF"/>
              </a:clrFrom>
              <a:clrTo>
                <a:srgbClr val="FFFFFF">
                  <a:alpha val="0"/>
                </a:srgbClr>
              </a:clrTo>
            </a:clrChange>
          </a:blip>
          <a:stretch>
            <a:fillRect/>
          </a:stretch>
        </p:blipFill>
        <p:spPr bwMode="auto">
          <a:xfrm>
            <a:off x="323528" y="1196752"/>
            <a:ext cx="489754" cy="553635"/>
          </a:xfrm>
          <a:prstGeom prst="rect">
            <a:avLst/>
          </a:prstGeom>
          <a:noFill/>
          <a:ln/>
          <a:effectLst/>
        </p:spPr>
      </p:pic>
      <p:pic>
        <p:nvPicPr>
          <p:cNvPr id="43" name="図 42" descr="txp_fig"/>
          <p:cNvPicPr>
            <a:picLocks noChangeAspect="1"/>
          </p:cNvPicPr>
          <p:nvPr>
            <p:custDataLst>
              <p:tags r:id="rId2"/>
            </p:custDataLst>
          </p:nvPr>
        </p:nvPicPr>
        <p:blipFill>
          <a:blip r:embed="rId15" cstate="print">
            <a:clrChange>
              <a:clrFrom>
                <a:srgbClr val="FFFFFF"/>
              </a:clrFrom>
              <a:clrTo>
                <a:srgbClr val="FFFFFF">
                  <a:alpha val="0"/>
                </a:srgbClr>
              </a:clrTo>
            </a:clrChange>
          </a:blip>
          <a:stretch>
            <a:fillRect/>
          </a:stretch>
        </p:blipFill>
        <p:spPr bwMode="auto">
          <a:xfrm>
            <a:off x="8100392" y="1196752"/>
            <a:ext cx="625105" cy="555649"/>
          </a:xfrm>
          <a:prstGeom prst="rect">
            <a:avLst/>
          </a:prstGeom>
          <a:noFill/>
          <a:ln/>
          <a:effectLst/>
        </p:spPr>
      </p:pic>
      <p:pic>
        <p:nvPicPr>
          <p:cNvPr id="45" name="図 44" descr="txp_fig"/>
          <p:cNvPicPr>
            <a:picLocks noChangeAspect="1"/>
          </p:cNvPicPr>
          <p:nvPr>
            <p:custDataLst>
              <p:tags r:id="rId3"/>
            </p:custDataLst>
          </p:nvPr>
        </p:nvPicPr>
        <p:blipFill>
          <a:blip r:embed="rId16" cstate="print">
            <a:clrChange>
              <a:clrFrom>
                <a:srgbClr val="FFFFFF"/>
              </a:clrFrom>
              <a:clrTo>
                <a:srgbClr val="FFFFFF">
                  <a:alpha val="0"/>
                </a:srgbClr>
              </a:clrTo>
            </a:clrChange>
          </a:blip>
          <a:stretch>
            <a:fillRect/>
          </a:stretch>
        </p:blipFill>
        <p:spPr bwMode="auto">
          <a:xfrm>
            <a:off x="1714480" y="6000768"/>
            <a:ext cx="2098492" cy="249988"/>
          </a:xfrm>
          <a:prstGeom prst="rect">
            <a:avLst/>
          </a:prstGeom>
          <a:noFill/>
          <a:ln/>
          <a:effectLst/>
        </p:spPr>
      </p:pic>
      <p:pic>
        <p:nvPicPr>
          <p:cNvPr id="48" name="図 47" descr="txp_fig"/>
          <p:cNvPicPr>
            <a:picLocks noChangeAspect="1"/>
          </p:cNvPicPr>
          <p:nvPr>
            <p:custDataLst>
              <p:tags r:id="rId4"/>
            </p:custDataLst>
          </p:nvPr>
        </p:nvPicPr>
        <p:blipFill>
          <a:blip r:embed="rId17" cstate="print">
            <a:clrChange>
              <a:clrFrom>
                <a:srgbClr val="FFFFFF"/>
              </a:clrFrom>
              <a:clrTo>
                <a:srgbClr val="FFFFFF">
                  <a:alpha val="0"/>
                </a:srgbClr>
              </a:clrTo>
            </a:clrChange>
          </a:blip>
          <a:stretch>
            <a:fillRect/>
          </a:stretch>
        </p:blipFill>
        <p:spPr bwMode="auto">
          <a:xfrm>
            <a:off x="219015" y="2852934"/>
            <a:ext cx="554761" cy="554761"/>
          </a:xfrm>
          <a:prstGeom prst="rect">
            <a:avLst/>
          </a:prstGeom>
          <a:noFill/>
          <a:ln/>
          <a:effectLst/>
        </p:spPr>
      </p:pic>
      <p:pic>
        <p:nvPicPr>
          <p:cNvPr id="51" name="図 50" descr="txp_fig"/>
          <p:cNvPicPr>
            <a:picLocks noChangeAspect="1"/>
          </p:cNvPicPr>
          <p:nvPr>
            <p:custDataLst>
              <p:tags r:id="rId5"/>
            </p:custDataLst>
          </p:nvPr>
        </p:nvPicPr>
        <p:blipFill>
          <a:blip r:embed="rId18" cstate="print">
            <a:clrChange>
              <a:clrFrom>
                <a:srgbClr val="FFFFFF"/>
              </a:clrFrom>
              <a:clrTo>
                <a:srgbClr val="FFFFFF">
                  <a:alpha val="0"/>
                </a:srgbClr>
              </a:clrTo>
            </a:clrChange>
          </a:blip>
          <a:stretch>
            <a:fillRect/>
          </a:stretch>
        </p:blipFill>
        <p:spPr bwMode="auto">
          <a:xfrm>
            <a:off x="219457" y="3717032"/>
            <a:ext cx="553875" cy="553875"/>
          </a:xfrm>
          <a:prstGeom prst="rect">
            <a:avLst/>
          </a:prstGeom>
          <a:noFill/>
          <a:ln/>
          <a:effectLst/>
        </p:spPr>
      </p:pic>
      <p:pic>
        <p:nvPicPr>
          <p:cNvPr id="46" name="図 45" descr="txp_fig"/>
          <p:cNvPicPr>
            <a:picLocks noChangeAspect="1"/>
          </p:cNvPicPr>
          <p:nvPr>
            <p:custDataLst>
              <p:tags r:id="rId6"/>
            </p:custDataLst>
          </p:nvPr>
        </p:nvPicPr>
        <p:blipFill>
          <a:blip r:embed="rId19" cstate="print">
            <a:clrChange>
              <a:clrFrom>
                <a:srgbClr val="FFFFFF"/>
              </a:clrFrom>
              <a:clrTo>
                <a:srgbClr val="FFFFFF">
                  <a:alpha val="0"/>
                </a:srgbClr>
              </a:clrTo>
            </a:clrChange>
          </a:blip>
          <a:stretch>
            <a:fillRect/>
          </a:stretch>
        </p:blipFill>
        <p:spPr bwMode="auto">
          <a:xfrm>
            <a:off x="8127023" y="2780926"/>
            <a:ext cx="687230" cy="554046"/>
          </a:xfrm>
          <a:prstGeom prst="rect">
            <a:avLst/>
          </a:prstGeom>
          <a:noFill/>
          <a:ln/>
          <a:effectLst/>
        </p:spPr>
      </p:pic>
      <p:pic>
        <p:nvPicPr>
          <p:cNvPr id="47" name="図 46" descr="txp_fig"/>
          <p:cNvPicPr>
            <a:picLocks noChangeAspect="1"/>
          </p:cNvPicPr>
          <p:nvPr>
            <p:custDataLst>
              <p:tags r:id="rId7"/>
            </p:custDataLst>
          </p:nvPr>
        </p:nvPicPr>
        <p:blipFill>
          <a:blip r:embed="rId20" cstate="print">
            <a:clrChange>
              <a:clrFrom>
                <a:srgbClr val="FFFFFF"/>
              </a:clrFrom>
              <a:clrTo>
                <a:srgbClr val="FFFFFF">
                  <a:alpha val="0"/>
                </a:srgbClr>
              </a:clrTo>
            </a:clrChange>
          </a:blip>
          <a:stretch>
            <a:fillRect/>
          </a:stretch>
        </p:blipFill>
        <p:spPr bwMode="auto">
          <a:xfrm>
            <a:off x="8127572" y="4653136"/>
            <a:ext cx="686132" cy="553161"/>
          </a:xfrm>
          <a:prstGeom prst="rect">
            <a:avLst/>
          </a:prstGeom>
          <a:noFill/>
          <a:ln/>
          <a:effectLst/>
        </p:spPr>
      </p:pic>
      <p:pic>
        <p:nvPicPr>
          <p:cNvPr id="39" name="図 38" descr="txp_fig"/>
          <p:cNvPicPr>
            <a:picLocks noChangeAspect="1"/>
          </p:cNvPicPr>
          <p:nvPr>
            <p:custDataLst>
              <p:tags r:id="rId8"/>
            </p:custDataLst>
          </p:nvPr>
        </p:nvPicPr>
        <p:blipFill>
          <a:blip r:embed="rId16" cstate="print">
            <a:clrChange>
              <a:clrFrom>
                <a:srgbClr val="FFFFFF"/>
              </a:clrFrom>
              <a:clrTo>
                <a:srgbClr val="FFFFFF">
                  <a:alpha val="0"/>
                </a:srgbClr>
              </a:clrTo>
            </a:clrChange>
          </a:blip>
          <a:stretch>
            <a:fillRect/>
          </a:stretch>
        </p:blipFill>
        <p:spPr bwMode="auto">
          <a:xfrm>
            <a:off x="5473904" y="5965094"/>
            <a:ext cx="2098492" cy="249988"/>
          </a:xfrm>
          <a:prstGeom prst="rect">
            <a:avLst/>
          </a:prstGeom>
          <a:noFill/>
          <a:ln/>
          <a:effectLst/>
        </p:spPr>
      </p:pic>
      <p:pic>
        <p:nvPicPr>
          <p:cNvPr id="52" name="図 51" descr="txp_fig"/>
          <p:cNvPicPr>
            <a:picLocks noChangeAspect="1"/>
          </p:cNvPicPr>
          <p:nvPr>
            <p:custDataLst>
              <p:tags r:id="rId9"/>
            </p:custDataLst>
          </p:nvPr>
        </p:nvPicPr>
        <p:blipFill>
          <a:blip r:embed="rId21" cstate="print">
            <a:clrChange>
              <a:clrFrom>
                <a:srgbClr val="FFFFFF"/>
              </a:clrFrom>
              <a:clrTo>
                <a:srgbClr val="FFFFFF">
                  <a:alpha val="0"/>
                </a:srgbClr>
              </a:clrTo>
            </a:clrChange>
          </a:blip>
          <a:stretch>
            <a:fillRect/>
          </a:stretch>
        </p:blipFill>
        <p:spPr bwMode="auto">
          <a:xfrm>
            <a:off x="1835696" y="1124744"/>
            <a:ext cx="5632184" cy="444550"/>
          </a:xfrm>
          <a:prstGeom prst="rect">
            <a:avLst/>
          </a:prstGeom>
          <a:noFill/>
          <a:ln/>
          <a:effectLst/>
        </p:spPr>
      </p:pic>
      <p:sp>
        <p:nvSpPr>
          <p:cNvPr id="40"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42" name="Oval 15"/>
          <p:cNvSpPr>
            <a:spLocks noChangeArrowheads="1"/>
          </p:cNvSpPr>
          <p:nvPr/>
        </p:nvSpPr>
        <p:spPr bwMode="auto">
          <a:xfrm>
            <a:off x="3131840" y="1091948"/>
            <a:ext cx="432048" cy="432000"/>
          </a:xfrm>
          <a:prstGeom prst="ellipse">
            <a:avLst/>
          </a:prstGeom>
          <a:noFill/>
          <a:ln w="38100" algn="ctr">
            <a:solidFill>
              <a:schemeClr val="accent2"/>
            </a:solidFill>
            <a:round/>
            <a:headEnd/>
            <a:tailEnd/>
          </a:ln>
          <a:effectLst/>
        </p:spPr>
        <p:txBody>
          <a:bodyPr wrap="square" tIns="0" bIns="0" anchor="ctr">
            <a:spAutoFit/>
          </a:bodyPr>
          <a:lstStyle/>
          <a:p>
            <a:endParaRPr lang="ja-JP" altLang="en-US"/>
          </a:p>
        </p:txBody>
      </p:sp>
      <p:sp>
        <p:nvSpPr>
          <p:cNvPr id="44" name="Oval 15"/>
          <p:cNvSpPr>
            <a:spLocks noChangeArrowheads="1"/>
          </p:cNvSpPr>
          <p:nvPr/>
        </p:nvSpPr>
        <p:spPr bwMode="auto">
          <a:xfrm>
            <a:off x="6084168" y="1091948"/>
            <a:ext cx="432048" cy="432000"/>
          </a:xfrm>
          <a:prstGeom prst="ellipse">
            <a:avLst/>
          </a:prstGeom>
          <a:noFill/>
          <a:ln w="38100" algn="ctr">
            <a:solidFill>
              <a:schemeClr val="accent2"/>
            </a:solidFill>
            <a:round/>
            <a:headEnd/>
            <a:tailEnd/>
          </a:ln>
          <a:effectLst/>
        </p:spPr>
        <p:txBody>
          <a:bodyPr wrap="square" tIns="0" bIns="0" anchor="ctr">
            <a:spAutoFit/>
          </a:bodyPr>
          <a:lstStyle/>
          <a:p>
            <a:endParaRPr lang="ja-JP" alt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図 13"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142707" y="1268758"/>
            <a:ext cx="8949298" cy="3730771"/>
          </a:xfrm>
          <a:prstGeom prst="rect">
            <a:avLst/>
          </a:prstGeom>
          <a:noFill/>
          <a:ln/>
          <a:effectLst/>
        </p:spPr>
      </p:pic>
      <p:sp>
        <p:nvSpPr>
          <p:cNvPr id="16" name="スライド番号プレースホルダ 3"/>
          <p:cNvSpPr>
            <a:spLocks noGrp="1"/>
          </p:cNvSpPr>
          <p:nvPr>
            <p:ph type="sldNum" sz="quarter" idx="10"/>
          </p:nvPr>
        </p:nvSpPr>
        <p:spPr/>
        <p:txBody>
          <a:bodyPr/>
          <a:lstStyle/>
          <a:p>
            <a:r>
              <a:rPr lang="en-US" altLang="ja-JP"/>
              <a:t>[</a:t>
            </a:r>
            <a:fld id="{28B6B3AE-413D-4E15-A6D3-842725BF841E}" type="slidenum">
              <a:rPr lang="en-US" altLang="ja-JP"/>
              <a:pPr/>
              <a:t>65</a:t>
            </a:fld>
            <a:r>
              <a:rPr lang="en-US" altLang="ja-JP"/>
              <a:t>]</a:t>
            </a:r>
          </a:p>
        </p:txBody>
      </p:sp>
      <p:sp>
        <p:nvSpPr>
          <p:cNvPr id="1440771" name="Rectangle 3"/>
          <p:cNvSpPr>
            <a:spLocks noChangeArrowheads="1"/>
          </p:cNvSpPr>
          <p:nvPr/>
        </p:nvSpPr>
        <p:spPr bwMode="auto">
          <a:xfrm>
            <a:off x="6516216" y="3696072"/>
            <a:ext cx="457200" cy="381000"/>
          </a:xfrm>
          <a:prstGeom prst="rect">
            <a:avLst/>
          </a:prstGeom>
          <a:noFill/>
          <a:ln w="28575">
            <a:solidFill>
              <a:schemeClr val="accent2"/>
            </a:solidFill>
            <a:miter lim="800000"/>
            <a:headEnd/>
            <a:tailEnd/>
          </a:ln>
          <a:effectLst/>
        </p:spPr>
        <p:txBody>
          <a:bodyPr wrap="none" anchor="ctr"/>
          <a:lstStyle/>
          <a:p>
            <a:endParaRPr lang="ja-JP" altLang="en-US"/>
          </a:p>
        </p:txBody>
      </p:sp>
      <p:sp>
        <p:nvSpPr>
          <p:cNvPr id="1440772" name="Rectangle 4"/>
          <p:cNvSpPr>
            <a:spLocks noChangeArrowheads="1"/>
          </p:cNvSpPr>
          <p:nvPr/>
        </p:nvSpPr>
        <p:spPr bwMode="auto">
          <a:xfrm>
            <a:off x="8460432" y="3907904"/>
            <a:ext cx="457200" cy="457200"/>
          </a:xfrm>
          <a:prstGeom prst="rect">
            <a:avLst/>
          </a:prstGeom>
          <a:noFill/>
          <a:ln w="28575">
            <a:solidFill>
              <a:srgbClr val="008000"/>
            </a:solidFill>
            <a:miter lim="800000"/>
            <a:headEnd/>
            <a:tailEnd/>
          </a:ln>
          <a:effectLst/>
        </p:spPr>
        <p:txBody>
          <a:bodyPr wrap="none" anchor="ctr"/>
          <a:lstStyle/>
          <a:p>
            <a:endParaRPr lang="ja-JP" altLang="en-US"/>
          </a:p>
        </p:txBody>
      </p:sp>
      <p:sp>
        <p:nvSpPr>
          <p:cNvPr id="1440773" name="Rectangle 5"/>
          <p:cNvSpPr>
            <a:spLocks noChangeArrowheads="1"/>
          </p:cNvSpPr>
          <p:nvPr/>
        </p:nvSpPr>
        <p:spPr bwMode="auto">
          <a:xfrm>
            <a:off x="5325988" y="3907904"/>
            <a:ext cx="457200" cy="457200"/>
          </a:xfrm>
          <a:prstGeom prst="rect">
            <a:avLst/>
          </a:prstGeom>
          <a:noFill/>
          <a:ln w="28575">
            <a:solidFill>
              <a:srgbClr val="008000"/>
            </a:solidFill>
            <a:miter lim="800000"/>
            <a:headEnd/>
            <a:tailEnd/>
          </a:ln>
          <a:effectLst/>
        </p:spPr>
        <p:txBody>
          <a:bodyPr wrap="none" anchor="ctr"/>
          <a:lstStyle/>
          <a:p>
            <a:endParaRPr lang="ja-JP" altLang="en-US"/>
          </a:p>
        </p:txBody>
      </p:sp>
      <p:sp>
        <p:nvSpPr>
          <p:cNvPr id="1440774" name="Rectangle 6"/>
          <p:cNvSpPr>
            <a:spLocks noChangeArrowheads="1"/>
          </p:cNvSpPr>
          <p:nvPr/>
        </p:nvSpPr>
        <p:spPr bwMode="auto">
          <a:xfrm>
            <a:off x="5839569" y="1628800"/>
            <a:ext cx="381000" cy="457200"/>
          </a:xfrm>
          <a:prstGeom prst="rect">
            <a:avLst/>
          </a:prstGeom>
          <a:noFill/>
          <a:ln w="28575">
            <a:solidFill>
              <a:srgbClr val="008000"/>
            </a:solidFill>
            <a:miter lim="800000"/>
            <a:headEnd/>
            <a:tailEnd/>
          </a:ln>
          <a:effectLst/>
        </p:spPr>
        <p:txBody>
          <a:bodyPr wrap="none" anchor="ctr"/>
          <a:lstStyle/>
          <a:p>
            <a:endParaRPr lang="ja-JP" altLang="en-US"/>
          </a:p>
        </p:txBody>
      </p:sp>
      <p:sp>
        <p:nvSpPr>
          <p:cNvPr id="1440775" name="Rectangle 7"/>
          <p:cNvSpPr>
            <a:spLocks noGrp="1" noChangeArrowheads="1"/>
          </p:cNvSpPr>
          <p:nvPr>
            <p:ph type="title"/>
          </p:nvPr>
        </p:nvSpPr>
        <p:spPr/>
        <p:txBody>
          <a:bodyPr/>
          <a:lstStyle/>
          <a:p>
            <a:r>
              <a:rPr lang="en-US" altLang="ja-JP" dirty="0" smtClean="0"/>
              <a:t>LPV </a:t>
            </a:r>
            <a:r>
              <a:rPr lang="en-US" altLang="ja-JP" dirty="0"/>
              <a:t>Model of DELTA</a:t>
            </a:r>
          </a:p>
        </p:txBody>
      </p:sp>
      <p:sp>
        <p:nvSpPr>
          <p:cNvPr id="1440782" name="Line 14"/>
          <p:cNvSpPr>
            <a:spLocks noChangeShapeType="1"/>
          </p:cNvSpPr>
          <p:nvPr/>
        </p:nvSpPr>
        <p:spPr bwMode="auto">
          <a:xfrm flipH="1">
            <a:off x="5580111" y="2060848"/>
            <a:ext cx="648069" cy="1872208"/>
          </a:xfrm>
          <a:prstGeom prst="line">
            <a:avLst/>
          </a:prstGeom>
          <a:noFill/>
          <a:ln w="38100">
            <a:solidFill>
              <a:srgbClr val="008000"/>
            </a:solidFill>
            <a:round/>
            <a:headEnd/>
            <a:tailEnd type="triangle" w="med" len="med"/>
          </a:ln>
          <a:effectLst/>
        </p:spPr>
        <p:txBody>
          <a:bodyPr wrap="square" tIns="0" bIns="0">
            <a:spAutoFit/>
          </a:bodyPr>
          <a:lstStyle/>
          <a:p>
            <a:endParaRPr lang="ja-JP" altLang="en-US"/>
          </a:p>
        </p:txBody>
      </p:sp>
      <p:sp>
        <p:nvSpPr>
          <p:cNvPr id="1440783" name="Line 15"/>
          <p:cNvSpPr>
            <a:spLocks noChangeShapeType="1"/>
          </p:cNvSpPr>
          <p:nvPr/>
        </p:nvSpPr>
        <p:spPr bwMode="auto">
          <a:xfrm>
            <a:off x="6228184" y="2060848"/>
            <a:ext cx="2448272" cy="1872208"/>
          </a:xfrm>
          <a:prstGeom prst="line">
            <a:avLst/>
          </a:prstGeom>
          <a:noFill/>
          <a:ln w="38100">
            <a:solidFill>
              <a:srgbClr val="008000"/>
            </a:solidFill>
            <a:round/>
            <a:headEnd/>
            <a:tailEnd type="triangle" w="med" len="med"/>
          </a:ln>
          <a:effectLst/>
        </p:spPr>
        <p:txBody>
          <a:bodyPr wrap="square" tIns="0" bIns="0">
            <a:spAutoFit/>
          </a:bodyPr>
          <a:lstStyle/>
          <a:p>
            <a:endParaRPr lang="ja-JP" altLang="en-US"/>
          </a:p>
        </p:txBody>
      </p:sp>
      <p:sp>
        <p:nvSpPr>
          <p:cNvPr id="1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正方形/長方形 118"/>
          <p:cNvSpPr/>
          <p:nvPr/>
        </p:nvSpPr>
        <p:spPr bwMode="auto">
          <a:xfrm>
            <a:off x="4347576" y="3299978"/>
            <a:ext cx="432048" cy="479472"/>
          </a:xfrm>
          <a:prstGeom prst="rect">
            <a:avLst/>
          </a:prstGeom>
          <a:solidFill>
            <a:srgbClr val="0000FF">
              <a:alpha val="50000"/>
            </a:srgbClr>
          </a:solidFill>
          <a:ln w="9525" cap="flat" cmpd="sng" algn="ctr">
            <a:solidFill>
              <a:schemeClr val="tx1">
                <a:lumMod val="65000"/>
                <a:lumOff val="3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118" name="正方形/長方形 117"/>
          <p:cNvSpPr/>
          <p:nvPr/>
        </p:nvSpPr>
        <p:spPr bwMode="auto">
          <a:xfrm>
            <a:off x="4955893" y="2524690"/>
            <a:ext cx="432048" cy="479472"/>
          </a:xfrm>
          <a:prstGeom prst="rect">
            <a:avLst/>
          </a:prstGeom>
          <a:solidFill>
            <a:srgbClr val="0000FF">
              <a:alpha val="50000"/>
            </a:srgbClr>
          </a:solidFill>
          <a:ln w="9525" cap="flat" cmpd="sng" algn="ctr">
            <a:solidFill>
              <a:schemeClr val="tx1">
                <a:lumMod val="65000"/>
                <a:lumOff val="3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117" name="正方形/長方形 116"/>
          <p:cNvSpPr/>
          <p:nvPr/>
        </p:nvSpPr>
        <p:spPr bwMode="auto">
          <a:xfrm>
            <a:off x="3771961" y="3948499"/>
            <a:ext cx="432048" cy="479472"/>
          </a:xfrm>
          <a:prstGeom prst="rect">
            <a:avLst/>
          </a:prstGeom>
          <a:solidFill>
            <a:srgbClr val="0000FF">
              <a:alpha val="50000"/>
            </a:srgbClr>
          </a:solidFill>
          <a:ln w="9525" cap="flat" cmpd="sng" algn="ctr">
            <a:solidFill>
              <a:schemeClr val="tx1">
                <a:lumMod val="65000"/>
                <a:lumOff val="3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98" name="Line 22"/>
          <p:cNvSpPr>
            <a:spLocks noChangeShapeType="1"/>
          </p:cNvSpPr>
          <p:nvPr/>
        </p:nvSpPr>
        <p:spPr bwMode="auto">
          <a:xfrm>
            <a:off x="3811715" y="5589240"/>
            <a:ext cx="1" cy="648071"/>
          </a:xfrm>
          <a:prstGeom prst="line">
            <a:avLst/>
          </a:prstGeom>
          <a:solidFill>
            <a:schemeClr val="accent1"/>
          </a:solidFill>
          <a:ln w="76200">
            <a:solidFill>
              <a:srgbClr val="00B050"/>
            </a:solidFill>
            <a:round/>
            <a:headEnd/>
            <a:tailEnd/>
          </a:ln>
          <a:effectLst/>
        </p:spPr>
        <p:txBody>
          <a:bodyPr/>
          <a:lstStyle/>
          <a:p>
            <a:endParaRPr lang="ja-JP" altLang="en-US"/>
          </a:p>
        </p:txBody>
      </p:sp>
      <p:sp>
        <p:nvSpPr>
          <p:cNvPr id="57" name="Line 5"/>
          <p:cNvSpPr>
            <a:spLocks noChangeShapeType="1"/>
          </p:cNvSpPr>
          <p:nvPr/>
        </p:nvSpPr>
        <p:spPr bwMode="auto">
          <a:xfrm>
            <a:off x="6922591" y="4509120"/>
            <a:ext cx="1393825" cy="0"/>
          </a:xfrm>
          <a:prstGeom prst="line">
            <a:avLst/>
          </a:prstGeom>
          <a:noFill/>
          <a:ln w="76200">
            <a:solidFill>
              <a:schemeClr val="tx1"/>
            </a:solidFill>
            <a:round/>
            <a:headEnd/>
            <a:tailEnd type="arrow" w="med" len="med"/>
          </a:ln>
        </p:spPr>
        <p:txBody>
          <a:bodyPr/>
          <a:lstStyle/>
          <a:p>
            <a:endParaRPr lang="ja-JP" altLang="en-US"/>
          </a:p>
        </p:txBody>
      </p:sp>
      <p:pic>
        <p:nvPicPr>
          <p:cNvPr id="52" name="Picture 4" descr="delta"/>
          <p:cNvPicPr>
            <a:picLocks noGrp="1" noChangeAspect="1" noChangeArrowheads="1"/>
          </p:cNvPicPr>
          <p:nvPr>
            <p:ph idx="1"/>
          </p:nvPr>
        </p:nvPicPr>
        <p:blipFill>
          <a:blip r:embed="rId15" cstate="print"/>
          <a:srcRect/>
          <a:stretch>
            <a:fillRect/>
          </a:stretch>
        </p:blipFill>
        <p:spPr>
          <a:xfrm>
            <a:off x="3923928" y="2564904"/>
            <a:ext cx="864096" cy="713740"/>
          </a:xfrm>
          <a:noFill/>
          <a:ln/>
        </p:spPr>
      </p:pic>
      <p:sp>
        <p:nvSpPr>
          <p:cNvPr id="17" name="Line 5"/>
          <p:cNvSpPr>
            <a:spLocks noChangeShapeType="1"/>
          </p:cNvSpPr>
          <p:nvPr/>
        </p:nvSpPr>
        <p:spPr bwMode="auto">
          <a:xfrm>
            <a:off x="6910244" y="3068960"/>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66</a:t>
            </a:fld>
            <a:r>
              <a:rPr lang="en-US" altLang="ja-JP" smtClean="0"/>
              <a:t>]</a:t>
            </a:r>
            <a:endParaRPr lang="en-US" altLang="ja-JP"/>
          </a:p>
        </p:txBody>
      </p:sp>
      <p:sp>
        <p:nvSpPr>
          <p:cNvPr id="4100" name="正方形/長方形 36"/>
          <p:cNvSpPr>
            <a:spLocks noChangeArrowheads="1"/>
          </p:cNvSpPr>
          <p:nvPr/>
        </p:nvSpPr>
        <p:spPr bwMode="auto">
          <a:xfrm>
            <a:off x="3493591" y="1826320"/>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27584" y="2636912"/>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22591" y="3789040"/>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779591"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7" name="図 26" descr="txp_fig"/>
          <p:cNvPicPr>
            <a:picLocks noChangeAspect="1"/>
          </p:cNvPicPr>
          <p:nvPr>
            <p:custDataLst>
              <p:tags r:id="rId1"/>
            </p:custDataLst>
          </p:nvPr>
        </p:nvPicPr>
        <p:blipFill>
          <a:blip r:embed="rId16" cstate="print">
            <a:clrChange>
              <a:clrFrom>
                <a:srgbClr val="FFFFFF"/>
              </a:clrFrom>
              <a:clrTo>
                <a:srgbClr val="FFFFFF">
                  <a:alpha val="0"/>
                </a:srgbClr>
              </a:clrTo>
            </a:clrChange>
          </a:blip>
          <a:stretch>
            <a:fillRect/>
          </a:stretch>
        </p:blipFill>
        <p:spPr bwMode="auto">
          <a:xfrm>
            <a:off x="5861297" y="3324225"/>
            <a:ext cx="930730" cy="155121"/>
          </a:xfrm>
          <a:prstGeom prst="rect">
            <a:avLst/>
          </a:prstGeom>
          <a:noFill/>
          <a:ln/>
          <a:effectLst/>
        </p:spPr>
      </p:pic>
      <p:pic>
        <p:nvPicPr>
          <p:cNvPr id="28" name="図 27" descr="txp_fig"/>
          <p:cNvPicPr>
            <a:picLocks noChangeAspect="1"/>
          </p:cNvPicPr>
          <p:nvPr>
            <p:custDataLst>
              <p:tags r:id="rId2"/>
            </p:custDataLst>
          </p:nvPr>
        </p:nvPicPr>
        <p:blipFill>
          <a:blip r:embed="rId17" cstate="print">
            <a:clrChange>
              <a:clrFrom>
                <a:srgbClr val="FFFFFF"/>
              </a:clrFrom>
              <a:clrTo>
                <a:srgbClr val="FFFFFF">
                  <a:alpha val="0"/>
                </a:srgbClr>
              </a:clrTo>
            </a:clrChange>
          </a:blip>
          <a:stretch>
            <a:fillRect/>
          </a:stretch>
        </p:blipFill>
        <p:spPr bwMode="auto">
          <a:xfrm>
            <a:off x="2307504" y="3324225"/>
            <a:ext cx="1087174" cy="180160"/>
          </a:xfrm>
          <a:prstGeom prst="rect">
            <a:avLst/>
          </a:prstGeom>
          <a:noFill/>
          <a:ln/>
          <a:effectLst/>
        </p:spPr>
      </p:pic>
      <p:pic>
        <p:nvPicPr>
          <p:cNvPr id="79" name="図 78" descr="txp_fig"/>
          <p:cNvPicPr>
            <a:picLocks noChangeAspect="1"/>
          </p:cNvPicPr>
          <p:nvPr>
            <p:custDataLst>
              <p:tags r:id="rId3"/>
            </p:custDataLst>
          </p:nvPr>
        </p:nvPicPr>
        <p:blipFill>
          <a:blip r:embed="rId18" cstate="print">
            <a:clrChange>
              <a:clrFrom>
                <a:srgbClr val="FFFFFF"/>
              </a:clrFrom>
              <a:clrTo>
                <a:srgbClr val="FFFFFF">
                  <a:alpha val="0"/>
                </a:srgbClr>
              </a:clrTo>
            </a:clrChange>
          </a:blip>
          <a:stretch>
            <a:fillRect/>
          </a:stretch>
        </p:blipFill>
        <p:spPr bwMode="auto">
          <a:xfrm>
            <a:off x="7063423" y="1095427"/>
            <a:ext cx="1105504" cy="552752"/>
          </a:xfrm>
          <a:prstGeom prst="rect">
            <a:avLst/>
          </a:prstGeom>
          <a:noFill/>
          <a:ln/>
          <a:effectLst/>
        </p:spPr>
      </p:pic>
      <p:sp>
        <p:nvSpPr>
          <p:cNvPr id="4109" name="正方形/長方形 61"/>
          <p:cNvSpPr>
            <a:spLocks noChangeArrowheads="1"/>
          </p:cNvSpPr>
          <p:nvPr/>
        </p:nvSpPr>
        <p:spPr bwMode="auto">
          <a:xfrm>
            <a:off x="2279153" y="182632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82" name="図 81" descr="txp_fig"/>
          <p:cNvPicPr>
            <a:picLocks noChangeAspect="1"/>
          </p:cNvPicPr>
          <p:nvPr>
            <p:custDataLst>
              <p:tags r:id="rId4"/>
            </p:custDataLst>
          </p:nvPr>
        </p:nvPicPr>
        <p:blipFill>
          <a:blip r:embed="rId19" cstate="print">
            <a:clrChange>
              <a:clrFrom>
                <a:srgbClr val="FFFFFF"/>
              </a:clrFrom>
              <a:clrTo>
                <a:srgbClr val="FFFFFF">
                  <a:alpha val="0"/>
                </a:srgbClr>
              </a:clrTo>
            </a:clrChange>
          </a:blip>
          <a:stretch>
            <a:fillRect/>
          </a:stretch>
        </p:blipFill>
        <p:spPr bwMode="auto">
          <a:xfrm>
            <a:off x="3228710" y="1124744"/>
            <a:ext cx="3143490" cy="605825"/>
          </a:xfrm>
          <a:prstGeom prst="rect">
            <a:avLst/>
          </a:prstGeom>
          <a:noFill/>
          <a:ln/>
          <a:effectLst/>
        </p:spPr>
      </p:pic>
      <p:sp>
        <p:nvSpPr>
          <p:cNvPr id="35" name="タイトル 34"/>
          <p:cNvSpPr>
            <a:spLocks noGrp="1"/>
          </p:cNvSpPr>
          <p:nvPr>
            <p:ph type="title"/>
          </p:nvPr>
        </p:nvSpPr>
        <p:spPr/>
        <p:txBody>
          <a:bodyPr/>
          <a:lstStyle/>
          <a:p>
            <a:r>
              <a:rPr lang="en-US" altLang="ja-JP" dirty="0" smtClean="0"/>
              <a:t>Control System for DELTA</a:t>
            </a:r>
            <a:endParaRPr kumimoji="1" lang="ja-JP" altLang="en-US" dirty="0"/>
          </a:p>
        </p:txBody>
      </p:sp>
      <p:pic>
        <p:nvPicPr>
          <p:cNvPr id="78" name="図 77" descr="txp_fig"/>
          <p:cNvPicPr>
            <a:picLocks noChangeAspect="1"/>
          </p:cNvPicPr>
          <p:nvPr>
            <p:custDataLst>
              <p:tags r:id="rId5"/>
            </p:custDataLst>
          </p:nvPr>
        </p:nvPicPr>
        <p:blipFill>
          <a:blip r:embed="rId20" cstate="print">
            <a:clrChange>
              <a:clrFrom>
                <a:srgbClr val="FFFFFF"/>
              </a:clrFrom>
              <a:clrTo>
                <a:srgbClr val="FFFFFF">
                  <a:alpha val="0"/>
                </a:srgbClr>
              </a:clrTo>
            </a:clrChange>
          </a:blip>
          <a:stretch>
            <a:fillRect/>
          </a:stretch>
        </p:blipFill>
        <p:spPr bwMode="auto">
          <a:xfrm>
            <a:off x="761730" y="1128880"/>
            <a:ext cx="1667567" cy="587588"/>
          </a:xfrm>
          <a:prstGeom prst="rect">
            <a:avLst/>
          </a:prstGeom>
          <a:noFill/>
          <a:ln/>
          <a:effectLst/>
        </p:spPr>
      </p:pic>
      <p:sp>
        <p:nvSpPr>
          <p:cNvPr id="55" name="Line 4"/>
          <p:cNvSpPr>
            <a:spLocks noChangeShapeType="1"/>
          </p:cNvSpPr>
          <p:nvPr/>
        </p:nvSpPr>
        <p:spPr bwMode="auto">
          <a:xfrm>
            <a:off x="827584" y="4293096"/>
            <a:ext cx="1393825" cy="0"/>
          </a:xfrm>
          <a:prstGeom prst="line">
            <a:avLst/>
          </a:prstGeom>
          <a:noFill/>
          <a:ln w="76200">
            <a:solidFill>
              <a:schemeClr val="tx1"/>
            </a:solidFill>
            <a:round/>
            <a:headEnd/>
            <a:tailEnd type="arrow" w="med" len="med"/>
          </a:ln>
        </p:spPr>
        <p:txBody>
          <a:bodyPr/>
          <a:lstStyle/>
          <a:p>
            <a:endParaRPr lang="ja-JP" altLang="en-US"/>
          </a:p>
        </p:txBody>
      </p:sp>
      <p:sp>
        <p:nvSpPr>
          <p:cNvPr id="56" name="Line 5"/>
          <p:cNvSpPr>
            <a:spLocks noChangeShapeType="1"/>
          </p:cNvSpPr>
          <p:nvPr/>
        </p:nvSpPr>
        <p:spPr bwMode="auto">
          <a:xfrm>
            <a:off x="6910244" y="2348880"/>
            <a:ext cx="1393825" cy="0"/>
          </a:xfrm>
          <a:prstGeom prst="line">
            <a:avLst/>
          </a:prstGeom>
          <a:noFill/>
          <a:ln w="76200">
            <a:solidFill>
              <a:schemeClr val="tx1"/>
            </a:solidFill>
            <a:round/>
            <a:headEnd/>
            <a:tailEnd type="arrow" w="med" len="med"/>
          </a:ln>
        </p:spPr>
        <p:txBody>
          <a:bodyPr/>
          <a:lstStyle/>
          <a:p>
            <a:endParaRPr lang="ja-JP" altLang="en-US"/>
          </a:p>
        </p:txBody>
      </p:sp>
      <p:pic>
        <p:nvPicPr>
          <p:cNvPr id="66" name="図 65" descr="txp_fig"/>
          <p:cNvPicPr>
            <a:picLocks noChangeAspect="1"/>
          </p:cNvPicPr>
          <p:nvPr>
            <p:custDataLst>
              <p:tags r:id="rId6"/>
            </p:custDataLst>
          </p:nvPr>
        </p:nvPicPr>
        <p:blipFill>
          <a:blip r:embed="rId21" cstate="print">
            <a:clrChange>
              <a:clrFrom>
                <a:srgbClr val="FFFFFF"/>
              </a:clrFrom>
              <a:clrTo>
                <a:srgbClr val="FFFFFF">
                  <a:alpha val="0"/>
                </a:srgbClr>
              </a:clrTo>
            </a:clrChange>
          </a:blip>
          <a:stretch>
            <a:fillRect/>
          </a:stretch>
        </p:blipFill>
        <p:spPr bwMode="auto">
          <a:xfrm>
            <a:off x="7308304" y="2060848"/>
            <a:ext cx="138008" cy="138008"/>
          </a:xfrm>
          <a:prstGeom prst="rect">
            <a:avLst/>
          </a:prstGeom>
          <a:noFill/>
          <a:ln/>
          <a:effectLst/>
        </p:spPr>
      </p:pic>
      <p:pic>
        <p:nvPicPr>
          <p:cNvPr id="68" name="図 67" descr="txp_fig"/>
          <p:cNvPicPr>
            <a:picLocks noChangeAspect="1"/>
          </p:cNvPicPr>
          <p:nvPr>
            <p:custDataLst>
              <p:tags r:id="rId7"/>
            </p:custDataLst>
          </p:nvPr>
        </p:nvPicPr>
        <p:blipFill>
          <a:blip r:embed="rId22" cstate="print">
            <a:clrChange>
              <a:clrFrom>
                <a:srgbClr val="FFFFFF"/>
              </a:clrFrom>
              <a:clrTo>
                <a:srgbClr val="FFFFFF">
                  <a:alpha val="0"/>
                </a:srgbClr>
              </a:clrTo>
            </a:clrChange>
          </a:blip>
          <a:stretch>
            <a:fillRect/>
          </a:stretch>
        </p:blipFill>
        <p:spPr bwMode="auto">
          <a:xfrm>
            <a:off x="7314376" y="3451881"/>
            <a:ext cx="125863" cy="205355"/>
          </a:xfrm>
          <a:prstGeom prst="rect">
            <a:avLst/>
          </a:prstGeom>
          <a:noFill/>
          <a:ln/>
          <a:effectLst/>
        </p:spPr>
      </p:pic>
      <p:pic>
        <p:nvPicPr>
          <p:cNvPr id="70" name="図 69" descr="txp_fig"/>
          <p:cNvPicPr>
            <a:picLocks noChangeAspect="1"/>
          </p:cNvPicPr>
          <p:nvPr>
            <p:custDataLst>
              <p:tags r:id="rId8"/>
            </p:custDataLst>
          </p:nvPr>
        </p:nvPicPr>
        <p:blipFill>
          <a:blip r:embed="rId23" cstate="print">
            <a:clrChange>
              <a:clrFrom>
                <a:srgbClr val="FFFFFF"/>
              </a:clrFrom>
              <a:clrTo>
                <a:srgbClr val="FFFFFF">
                  <a:alpha val="0"/>
                </a:srgbClr>
              </a:clrTo>
            </a:clrChange>
          </a:blip>
          <a:stretch>
            <a:fillRect/>
          </a:stretch>
        </p:blipFill>
        <p:spPr bwMode="auto">
          <a:xfrm>
            <a:off x="7286686" y="4171962"/>
            <a:ext cx="181242" cy="265150"/>
          </a:xfrm>
          <a:prstGeom prst="rect">
            <a:avLst/>
          </a:prstGeom>
          <a:noFill/>
          <a:ln/>
          <a:effectLst/>
        </p:spPr>
      </p:pic>
      <p:pic>
        <p:nvPicPr>
          <p:cNvPr id="72" name="図 71" descr="txp_fig"/>
          <p:cNvPicPr>
            <a:picLocks noChangeAspect="1"/>
          </p:cNvPicPr>
          <p:nvPr>
            <p:custDataLst>
              <p:tags r:id="rId9"/>
            </p:custDataLst>
          </p:nvPr>
        </p:nvPicPr>
        <p:blipFill>
          <a:blip r:embed="rId24" cstate="print">
            <a:clrChange>
              <a:clrFrom>
                <a:srgbClr val="FFFFFF"/>
              </a:clrFrom>
              <a:clrTo>
                <a:srgbClr val="FFFFFF">
                  <a:alpha val="0"/>
                </a:srgbClr>
              </a:clrTo>
            </a:clrChange>
          </a:blip>
          <a:stretch>
            <a:fillRect/>
          </a:stretch>
        </p:blipFill>
        <p:spPr bwMode="auto">
          <a:xfrm>
            <a:off x="7285020" y="2732618"/>
            <a:ext cx="167300" cy="264334"/>
          </a:xfrm>
          <a:prstGeom prst="rect">
            <a:avLst/>
          </a:prstGeom>
          <a:noFill/>
          <a:ln/>
          <a:effectLst/>
        </p:spPr>
      </p:pic>
      <p:sp>
        <p:nvSpPr>
          <p:cNvPr id="33" name="円/楕円 32"/>
          <p:cNvSpPr/>
          <p:nvPr/>
        </p:nvSpPr>
        <p:spPr>
          <a:xfrm>
            <a:off x="7195392" y="1944128"/>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195352" y="4118016"/>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txp_fig"/>
          <p:cNvPicPr>
            <a:picLocks noChangeAspect="1"/>
          </p:cNvPicPr>
          <p:nvPr>
            <p:custDataLst>
              <p:tags r:id="rId10"/>
            </p:custDataLst>
          </p:nvPr>
        </p:nvPicPr>
        <p:blipFill>
          <a:blip r:embed="rId25" cstate="print">
            <a:clrChange>
              <a:clrFrom>
                <a:srgbClr val="FFFFFF"/>
              </a:clrFrom>
              <a:clrTo>
                <a:srgbClr val="FFFFFF">
                  <a:alpha val="0"/>
                </a:srgbClr>
              </a:clrTo>
            </a:clrChange>
          </a:blip>
          <a:stretch>
            <a:fillRect/>
          </a:stretch>
        </p:blipFill>
        <p:spPr bwMode="auto">
          <a:xfrm>
            <a:off x="827584" y="2276872"/>
            <a:ext cx="1008112" cy="242334"/>
          </a:xfrm>
          <a:prstGeom prst="rect">
            <a:avLst/>
          </a:prstGeom>
          <a:noFill/>
          <a:ln/>
          <a:effectLst/>
        </p:spPr>
      </p:pic>
      <p:pic>
        <p:nvPicPr>
          <p:cNvPr id="49" name="図 48" descr="txp_fig"/>
          <p:cNvPicPr>
            <a:picLocks noChangeAspect="1"/>
          </p:cNvPicPr>
          <p:nvPr>
            <p:custDataLst>
              <p:tags r:id="rId11"/>
            </p:custDataLst>
          </p:nvPr>
        </p:nvPicPr>
        <p:blipFill>
          <a:blip r:embed="rId26" cstate="print">
            <a:clrChange>
              <a:clrFrom>
                <a:srgbClr val="FFFFFF"/>
              </a:clrFrom>
              <a:clrTo>
                <a:srgbClr val="FFFFFF">
                  <a:alpha val="0"/>
                </a:srgbClr>
              </a:clrTo>
            </a:clrChange>
          </a:blip>
          <a:stretch>
            <a:fillRect/>
          </a:stretch>
        </p:blipFill>
        <p:spPr bwMode="auto">
          <a:xfrm>
            <a:off x="855003" y="3933056"/>
            <a:ext cx="980693" cy="241947"/>
          </a:xfrm>
          <a:prstGeom prst="rect">
            <a:avLst/>
          </a:prstGeom>
          <a:noFill/>
          <a:ln/>
          <a:effectLst/>
        </p:spPr>
      </p:pic>
      <p:sp>
        <p:nvSpPr>
          <p:cNvPr id="51" name="Line 8"/>
          <p:cNvSpPr>
            <a:spLocks noChangeShapeType="1"/>
          </p:cNvSpPr>
          <p:nvPr/>
        </p:nvSpPr>
        <p:spPr bwMode="auto">
          <a:xfrm>
            <a:off x="5702977" y="573325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53" name="正方形/長方形 36"/>
          <p:cNvSpPr>
            <a:spLocks noChangeArrowheads="1"/>
          </p:cNvSpPr>
          <p:nvPr/>
        </p:nvSpPr>
        <p:spPr bwMode="auto">
          <a:xfrm>
            <a:off x="3470728" y="5230341"/>
            <a:ext cx="2214562" cy="1342479"/>
          </a:xfrm>
          <a:prstGeom prst="rect">
            <a:avLst/>
          </a:prstGeom>
          <a:noFill/>
          <a:ln w="76200" algn="ctr">
            <a:solidFill>
              <a:srgbClr val="00B050"/>
            </a:solidFill>
            <a:round/>
            <a:headEnd/>
            <a:tailEnd type="triangle" w="med" len="med"/>
          </a:ln>
        </p:spPr>
        <p:txBody>
          <a:bodyPr/>
          <a:lstStyle/>
          <a:p>
            <a:endParaRPr lang="ja-JP" altLang="en-US"/>
          </a:p>
        </p:txBody>
      </p:sp>
      <p:sp>
        <p:nvSpPr>
          <p:cNvPr id="54" name="Line 8"/>
          <p:cNvSpPr>
            <a:spLocks noChangeShapeType="1"/>
          </p:cNvSpPr>
          <p:nvPr/>
        </p:nvSpPr>
        <p:spPr bwMode="auto">
          <a:xfrm>
            <a:off x="908884" y="6237312"/>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58" name="左カーブ矢印 86"/>
          <p:cNvSpPr>
            <a:spLocks noChangeArrowheads="1"/>
          </p:cNvSpPr>
          <p:nvPr/>
        </p:nvSpPr>
        <p:spPr bwMode="auto">
          <a:xfrm rot="10800000">
            <a:off x="407439" y="2636912"/>
            <a:ext cx="358775" cy="2880171"/>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59" name="左カーブ矢印 116"/>
          <p:cNvSpPr>
            <a:spLocks noChangeArrowheads="1"/>
          </p:cNvSpPr>
          <p:nvPr/>
        </p:nvSpPr>
        <p:spPr bwMode="auto">
          <a:xfrm>
            <a:off x="8350001" y="3022659"/>
            <a:ext cx="360363" cy="2782605"/>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pic>
        <p:nvPicPr>
          <p:cNvPr id="44" name="図 43" descr="txp_fig"/>
          <p:cNvPicPr>
            <a:picLocks noChangeAspect="1"/>
          </p:cNvPicPr>
          <p:nvPr>
            <p:custDataLst>
              <p:tags r:id="rId12"/>
            </p:custDataLst>
          </p:nvPr>
        </p:nvPicPr>
        <p:blipFill>
          <a:blip r:embed="rId27" cstate="print">
            <a:clrChange>
              <a:clrFrom>
                <a:srgbClr val="FFFFFF"/>
              </a:clrFrom>
              <a:clrTo>
                <a:srgbClr val="FFFFFF">
                  <a:alpha val="0"/>
                </a:srgbClr>
              </a:clrTo>
            </a:clrChange>
          </a:blip>
          <a:stretch>
            <a:fillRect/>
          </a:stretch>
        </p:blipFill>
        <p:spPr bwMode="auto">
          <a:xfrm>
            <a:off x="3419872" y="6638258"/>
            <a:ext cx="2268605" cy="219742"/>
          </a:xfrm>
          <a:prstGeom prst="rect">
            <a:avLst/>
          </a:prstGeom>
          <a:noFill/>
          <a:ln/>
          <a:effectLst/>
        </p:spPr>
      </p:pic>
      <p:sp>
        <p:nvSpPr>
          <p:cNvPr id="61" name="Line 8"/>
          <p:cNvSpPr>
            <a:spLocks noChangeShapeType="1"/>
          </p:cNvSpPr>
          <p:nvPr/>
        </p:nvSpPr>
        <p:spPr bwMode="auto">
          <a:xfrm>
            <a:off x="5702977" y="537321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3" name="Line 8"/>
          <p:cNvSpPr>
            <a:spLocks noChangeShapeType="1"/>
          </p:cNvSpPr>
          <p:nvPr/>
        </p:nvSpPr>
        <p:spPr bwMode="auto">
          <a:xfrm>
            <a:off x="5702977" y="609329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4" name="Line 8"/>
          <p:cNvSpPr>
            <a:spLocks noChangeShapeType="1"/>
          </p:cNvSpPr>
          <p:nvPr/>
        </p:nvSpPr>
        <p:spPr bwMode="auto">
          <a:xfrm>
            <a:off x="5702977" y="5733256"/>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65" name="左カーブ矢印 116"/>
          <p:cNvSpPr>
            <a:spLocks noChangeArrowheads="1"/>
          </p:cNvSpPr>
          <p:nvPr/>
        </p:nvSpPr>
        <p:spPr bwMode="auto">
          <a:xfrm>
            <a:off x="8350001" y="2276871"/>
            <a:ext cx="360363" cy="3168353"/>
          </a:xfrm>
          <a:prstGeom prst="curvedLeftArrow">
            <a:avLst>
              <a:gd name="adj1" fmla="val 24988"/>
              <a:gd name="adj2" fmla="val 49977"/>
              <a:gd name="adj3" fmla="val 28787"/>
            </a:avLst>
          </a:prstGeom>
          <a:solidFill>
            <a:schemeClr val="accent1"/>
          </a:solidFill>
          <a:ln w="9525" algn="ctr">
            <a:solidFill>
              <a:schemeClr val="tx1"/>
            </a:solidFill>
            <a:round/>
            <a:headEnd/>
            <a:tailEnd/>
          </a:ln>
        </p:spPr>
        <p:txBody>
          <a:bodyPr/>
          <a:lstStyle/>
          <a:p>
            <a:endParaRPr lang="ja-JP" altLang="en-US"/>
          </a:p>
        </p:txBody>
      </p:sp>
      <p:sp>
        <p:nvSpPr>
          <p:cNvPr id="67" name="左カーブ矢印 116"/>
          <p:cNvSpPr>
            <a:spLocks noChangeArrowheads="1"/>
          </p:cNvSpPr>
          <p:nvPr/>
        </p:nvSpPr>
        <p:spPr bwMode="auto">
          <a:xfrm>
            <a:off x="8350001" y="3789041"/>
            <a:ext cx="360363" cy="2376264"/>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69" name="Line 8"/>
          <p:cNvSpPr>
            <a:spLocks noChangeShapeType="1"/>
          </p:cNvSpPr>
          <p:nvPr/>
        </p:nvSpPr>
        <p:spPr bwMode="auto">
          <a:xfrm>
            <a:off x="908884" y="5589240"/>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1" name="Line 8"/>
          <p:cNvSpPr>
            <a:spLocks noChangeShapeType="1"/>
          </p:cNvSpPr>
          <p:nvPr/>
        </p:nvSpPr>
        <p:spPr bwMode="auto">
          <a:xfrm>
            <a:off x="5702977" y="6452195"/>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3" name="左カーブ矢印 116"/>
          <p:cNvSpPr>
            <a:spLocks noChangeArrowheads="1"/>
          </p:cNvSpPr>
          <p:nvPr/>
        </p:nvSpPr>
        <p:spPr bwMode="auto">
          <a:xfrm>
            <a:off x="8388424" y="4481736"/>
            <a:ext cx="360363" cy="204360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75" name="左カーブ矢印 86"/>
          <p:cNvSpPr>
            <a:spLocks noChangeArrowheads="1"/>
          </p:cNvSpPr>
          <p:nvPr/>
        </p:nvSpPr>
        <p:spPr bwMode="auto">
          <a:xfrm rot="10800000">
            <a:off x="396800" y="4221087"/>
            <a:ext cx="358775" cy="2016075"/>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45" name="Text Box 14"/>
          <p:cNvSpPr txBox="1">
            <a:spLocks noChangeArrowheads="1"/>
          </p:cNvSpPr>
          <p:nvPr/>
        </p:nvSpPr>
        <p:spPr bwMode="auto">
          <a:xfrm>
            <a:off x="3563888" y="4540914"/>
            <a:ext cx="504825" cy="336550"/>
          </a:xfrm>
          <a:prstGeom prst="rect">
            <a:avLst/>
          </a:prstGeom>
          <a:noFill/>
          <a:ln w="9525">
            <a:noFill/>
            <a:miter lim="800000"/>
            <a:headEnd/>
            <a:tailEnd/>
          </a:ln>
          <a:effectLst/>
        </p:spPr>
        <p:txBody>
          <a:bodyPr wrap="none">
            <a:spAutoFit/>
          </a:bodyPr>
          <a:lstStyle/>
          <a:p>
            <a:r>
              <a:rPr kumimoji="1" lang="en-US" altLang="ja-JP" sz="1600" b="1" dirty="0">
                <a:latin typeface="Verdana" pitchFamily="34" charset="0"/>
                <a:ea typeface="ＭＳ Ｐゴシック" charset="-128"/>
              </a:rPr>
              <a:t>#1</a:t>
            </a:r>
          </a:p>
        </p:txBody>
      </p:sp>
      <p:sp>
        <p:nvSpPr>
          <p:cNvPr id="46" name="Text Box 15"/>
          <p:cNvSpPr txBox="1">
            <a:spLocks noChangeArrowheads="1"/>
          </p:cNvSpPr>
          <p:nvPr/>
        </p:nvSpPr>
        <p:spPr bwMode="auto">
          <a:xfrm>
            <a:off x="5115811" y="4540914"/>
            <a:ext cx="504825" cy="336550"/>
          </a:xfrm>
          <a:prstGeom prst="rect">
            <a:avLst/>
          </a:prstGeom>
          <a:noFill/>
          <a:ln w="9525">
            <a:noFill/>
            <a:miter lim="800000"/>
            <a:headEnd/>
            <a:tailEnd/>
          </a:ln>
          <a:effectLst/>
        </p:spPr>
        <p:txBody>
          <a:bodyPr wrap="none">
            <a:spAutoFit/>
          </a:bodyPr>
          <a:lstStyle/>
          <a:p>
            <a:r>
              <a:rPr kumimoji="1" lang="en-US" altLang="ja-JP" sz="1600" b="1" dirty="0">
                <a:latin typeface="Verdana" pitchFamily="34" charset="0"/>
                <a:ea typeface="ＭＳ Ｐゴシック" charset="-128"/>
              </a:rPr>
              <a:t>#2</a:t>
            </a:r>
          </a:p>
        </p:txBody>
      </p:sp>
      <p:sp>
        <p:nvSpPr>
          <p:cNvPr id="48" name="Text Box 16"/>
          <p:cNvSpPr txBox="1">
            <a:spLocks noChangeArrowheads="1"/>
          </p:cNvSpPr>
          <p:nvPr/>
        </p:nvSpPr>
        <p:spPr bwMode="auto">
          <a:xfrm>
            <a:off x="3707904" y="6268667"/>
            <a:ext cx="504825" cy="336550"/>
          </a:xfrm>
          <a:prstGeom prst="rect">
            <a:avLst/>
          </a:prstGeom>
          <a:noFill/>
          <a:ln w="9525">
            <a:noFill/>
            <a:miter lim="800000"/>
            <a:headEnd/>
            <a:tailEnd/>
          </a:ln>
          <a:effectLst/>
        </p:spPr>
        <p:txBody>
          <a:bodyPr wrap="none">
            <a:spAutoFit/>
          </a:bodyPr>
          <a:lstStyle/>
          <a:p>
            <a:r>
              <a:rPr kumimoji="1" lang="en-US" altLang="ja-JP" sz="1600" b="1">
                <a:latin typeface="Verdana" pitchFamily="34" charset="0"/>
                <a:ea typeface="ＭＳ Ｐゴシック" charset="-128"/>
              </a:rPr>
              <a:t>#1</a:t>
            </a:r>
          </a:p>
        </p:txBody>
      </p:sp>
      <p:sp>
        <p:nvSpPr>
          <p:cNvPr id="50" name="Text Box 17"/>
          <p:cNvSpPr txBox="1">
            <a:spLocks noChangeArrowheads="1"/>
          </p:cNvSpPr>
          <p:nvPr/>
        </p:nvSpPr>
        <p:spPr bwMode="auto">
          <a:xfrm>
            <a:off x="4911229" y="6278192"/>
            <a:ext cx="504825" cy="336550"/>
          </a:xfrm>
          <a:prstGeom prst="rect">
            <a:avLst/>
          </a:prstGeom>
          <a:noFill/>
          <a:ln w="9525">
            <a:noFill/>
            <a:miter lim="800000"/>
            <a:headEnd/>
            <a:tailEnd/>
          </a:ln>
          <a:effectLst/>
        </p:spPr>
        <p:txBody>
          <a:bodyPr wrap="none">
            <a:spAutoFit/>
          </a:bodyPr>
          <a:lstStyle/>
          <a:p>
            <a:r>
              <a:rPr kumimoji="1" lang="en-US" altLang="ja-JP" sz="1600" b="1" dirty="0">
                <a:latin typeface="Verdana" pitchFamily="34" charset="0"/>
                <a:ea typeface="ＭＳ Ｐゴシック" charset="-128"/>
              </a:rPr>
              <a:t>#2</a:t>
            </a:r>
          </a:p>
        </p:txBody>
      </p:sp>
      <p:sp>
        <p:nvSpPr>
          <p:cNvPr id="77" name="Line 26"/>
          <p:cNvSpPr>
            <a:spLocks noChangeShapeType="1"/>
          </p:cNvSpPr>
          <p:nvPr/>
        </p:nvSpPr>
        <p:spPr bwMode="auto">
          <a:xfrm flipV="1">
            <a:off x="4564049" y="3573016"/>
            <a:ext cx="0" cy="2231132"/>
          </a:xfrm>
          <a:prstGeom prst="line">
            <a:avLst/>
          </a:prstGeom>
          <a:noFill/>
          <a:ln w="38100" cap="rnd">
            <a:solidFill>
              <a:schemeClr val="accent1"/>
            </a:solidFill>
            <a:prstDash val="sysDot"/>
            <a:round/>
            <a:headEnd/>
            <a:tailEnd type="arrow" w="med" len="med"/>
          </a:ln>
          <a:effectLst/>
        </p:spPr>
        <p:txBody>
          <a:bodyPr/>
          <a:lstStyle/>
          <a:p>
            <a:endParaRPr lang="ja-JP" altLang="en-US"/>
          </a:p>
        </p:txBody>
      </p:sp>
      <p:grpSp>
        <p:nvGrpSpPr>
          <p:cNvPr id="83" name="グループ化 53"/>
          <p:cNvGrpSpPr/>
          <p:nvPr/>
        </p:nvGrpSpPr>
        <p:grpSpPr>
          <a:xfrm>
            <a:off x="3692002" y="2420888"/>
            <a:ext cx="1800200" cy="213798"/>
            <a:chOff x="3601151" y="4436095"/>
            <a:chExt cx="1376362" cy="152400"/>
          </a:xfrm>
          <a:solidFill>
            <a:schemeClr val="accent1"/>
          </a:solidFill>
        </p:grpSpPr>
        <p:sp>
          <p:nvSpPr>
            <p:cNvPr id="84" name="Oval 20"/>
            <p:cNvSpPr>
              <a:spLocks noChangeArrowheads="1"/>
            </p:cNvSpPr>
            <p:nvPr/>
          </p:nvSpPr>
          <p:spPr bwMode="auto">
            <a:xfrm>
              <a:off x="4825113"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85" name="Oval 21"/>
            <p:cNvSpPr>
              <a:spLocks noChangeArrowheads="1"/>
            </p:cNvSpPr>
            <p:nvPr/>
          </p:nvSpPr>
          <p:spPr bwMode="auto">
            <a:xfrm>
              <a:off x="3601151"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86" name="Line 22"/>
            <p:cNvSpPr>
              <a:spLocks noChangeShapeType="1"/>
            </p:cNvSpPr>
            <p:nvPr/>
          </p:nvSpPr>
          <p:spPr bwMode="auto">
            <a:xfrm>
              <a:off x="3721801" y="4509120"/>
              <a:ext cx="1150937" cy="0"/>
            </a:xfrm>
            <a:prstGeom prst="line">
              <a:avLst/>
            </a:prstGeom>
            <a:grpFill/>
            <a:ln w="76200">
              <a:solidFill>
                <a:srgbClr val="00B0F0"/>
              </a:solidFill>
              <a:round/>
              <a:headEnd/>
              <a:tailEnd/>
            </a:ln>
            <a:effectLst/>
          </p:spPr>
          <p:txBody>
            <a:bodyPr/>
            <a:lstStyle/>
            <a:p>
              <a:endParaRPr lang="ja-JP" altLang="en-US"/>
            </a:p>
          </p:txBody>
        </p:sp>
      </p:grpSp>
      <p:grpSp>
        <p:nvGrpSpPr>
          <p:cNvPr id="93" name="グループ化 58"/>
          <p:cNvGrpSpPr/>
          <p:nvPr/>
        </p:nvGrpSpPr>
        <p:grpSpPr>
          <a:xfrm>
            <a:off x="3707905" y="5425281"/>
            <a:ext cx="1800200" cy="216024"/>
            <a:chOff x="3601151" y="4436095"/>
            <a:chExt cx="1376362" cy="152400"/>
          </a:xfrm>
          <a:solidFill>
            <a:schemeClr val="accent1"/>
          </a:solidFill>
        </p:grpSpPr>
        <p:sp>
          <p:nvSpPr>
            <p:cNvPr id="94" name="Oval 20"/>
            <p:cNvSpPr>
              <a:spLocks noChangeArrowheads="1"/>
            </p:cNvSpPr>
            <p:nvPr/>
          </p:nvSpPr>
          <p:spPr bwMode="auto">
            <a:xfrm>
              <a:off x="4825113"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95" name="Oval 21"/>
            <p:cNvSpPr>
              <a:spLocks noChangeArrowheads="1"/>
            </p:cNvSpPr>
            <p:nvPr/>
          </p:nvSpPr>
          <p:spPr bwMode="auto">
            <a:xfrm>
              <a:off x="3601151"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96" name="Line 22"/>
            <p:cNvSpPr>
              <a:spLocks noChangeShapeType="1"/>
            </p:cNvSpPr>
            <p:nvPr/>
          </p:nvSpPr>
          <p:spPr bwMode="auto">
            <a:xfrm>
              <a:off x="3721802" y="4509120"/>
              <a:ext cx="1117532" cy="0"/>
            </a:xfrm>
            <a:prstGeom prst="line">
              <a:avLst/>
            </a:prstGeom>
            <a:grpFill/>
            <a:ln w="76200">
              <a:solidFill>
                <a:srgbClr val="00B050"/>
              </a:solidFill>
              <a:round/>
              <a:headEnd/>
              <a:tailEnd/>
            </a:ln>
            <a:effectLst/>
          </p:spPr>
          <p:txBody>
            <a:bodyPr/>
            <a:lstStyle/>
            <a:p>
              <a:endParaRPr lang="ja-JP" altLang="en-US"/>
            </a:p>
          </p:txBody>
        </p:sp>
      </p:grpSp>
      <p:sp>
        <p:nvSpPr>
          <p:cNvPr id="99" name="Line 22"/>
          <p:cNvSpPr>
            <a:spLocks noChangeShapeType="1"/>
          </p:cNvSpPr>
          <p:nvPr/>
        </p:nvSpPr>
        <p:spPr bwMode="auto">
          <a:xfrm>
            <a:off x="5418398" y="5589240"/>
            <a:ext cx="1" cy="648071"/>
          </a:xfrm>
          <a:prstGeom prst="line">
            <a:avLst/>
          </a:prstGeom>
          <a:solidFill>
            <a:schemeClr val="accent1"/>
          </a:solidFill>
          <a:ln w="76200">
            <a:solidFill>
              <a:srgbClr val="00B050"/>
            </a:solidFill>
            <a:round/>
            <a:headEnd/>
            <a:tailEnd/>
          </a:ln>
          <a:effectLst/>
        </p:spPr>
        <p:txBody>
          <a:bodyPr/>
          <a:lstStyle/>
          <a:p>
            <a:endParaRPr lang="ja-JP" altLang="en-US"/>
          </a:p>
        </p:txBody>
      </p:sp>
      <p:sp>
        <p:nvSpPr>
          <p:cNvPr id="103" name="Oval 21"/>
          <p:cNvSpPr>
            <a:spLocks noChangeArrowheads="1"/>
          </p:cNvSpPr>
          <p:nvPr/>
        </p:nvSpPr>
        <p:spPr bwMode="auto">
          <a:xfrm>
            <a:off x="4491592" y="5837517"/>
            <a:ext cx="152400" cy="152400"/>
          </a:xfrm>
          <a:prstGeom prst="ellipse">
            <a:avLst/>
          </a:prstGeom>
          <a:solidFill>
            <a:schemeClr val="accent1"/>
          </a:solidFill>
          <a:ln w="76200">
            <a:solidFill>
              <a:srgbClr val="00B050"/>
            </a:solidFill>
            <a:round/>
            <a:headEnd/>
            <a:tailEnd/>
          </a:ln>
          <a:effectLst/>
        </p:spPr>
        <p:txBody>
          <a:bodyPr wrap="none" anchor="ctr"/>
          <a:lstStyle/>
          <a:p>
            <a:endParaRPr lang="ja-JP" altLang="en-US"/>
          </a:p>
        </p:txBody>
      </p:sp>
      <p:sp>
        <p:nvSpPr>
          <p:cNvPr id="112" name="Line 22"/>
          <p:cNvSpPr>
            <a:spLocks noChangeShapeType="1"/>
          </p:cNvSpPr>
          <p:nvPr/>
        </p:nvSpPr>
        <p:spPr bwMode="auto">
          <a:xfrm flipV="1">
            <a:off x="5388391" y="2668706"/>
            <a:ext cx="0" cy="1656184"/>
          </a:xfrm>
          <a:prstGeom prst="line">
            <a:avLst/>
          </a:prstGeom>
          <a:solidFill>
            <a:schemeClr val="accent1"/>
          </a:solidFill>
          <a:ln w="76200">
            <a:solidFill>
              <a:srgbClr val="00B0F0"/>
            </a:solidFill>
            <a:round/>
            <a:headEnd/>
            <a:tailEnd/>
          </a:ln>
          <a:effectLst/>
        </p:spPr>
        <p:txBody>
          <a:bodyPr/>
          <a:lstStyle/>
          <a:p>
            <a:endParaRPr lang="ja-JP" altLang="en-US"/>
          </a:p>
        </p:txBody>
      </p:sp>
      <p:sp>
        <p:nvSpPr>
          <p:cNvPr id="120" name="Line 4"/>
          <p:cNvSpPr>
            <a:spLocks noChangeShapeType="1"/>
          </p:cNvSpPr>
          <p:nvPr/>
        </p:nvSpPr>
        <p:spPr bwMode="auto">
          <a:xfrm flipV="1">
            <a:off x="3923928" y="2596698"/>
            <a:ext cx="1368152" cy="1728192"/>
          </a:xfrm>
          <a:prstGeom prst="line">
            <a:avLst/>
          </a:prstGeom>
          <a:noFill/>
          <a:ln w="76200">
            <a:solidFill>
              <a:srgbClr val="0000FF"/>
            </a:solidFill>
            <a:round/>
            <a:headEnd type="arrow"/>
            <a:tailEnd type="arrow" w="med" len="med"/>
          </a:ln>
        </p:spPr>
        <p:txBody>
          <a:bodyPr/>
          <a:lstStyle/>
          <a:p>
            <a:endParaRPr lang="ja-JP" altLang="en-US"/>
          </a:p>
        </p:txBody>
      </p:sp>
      <p:grpSp>
        <p:nvGrpSpPr>
          <p:cNvPr id="121" name="グループ化 53"/>
          <p:cNvGrpSpPr/>
          <p:nvPr/>
        </p:nvGrpSpPr>
        <p:grpSpPr>
          <a:xfrm>
            <a:off x="3699953" y="4324900"/>
            <a:ext cx="1800200" cy="213798"/>
            <a:chOff x="3601151" y="4436095"/>
            <a:chExt cx="1376362" cy="152400"/>
          </a:xfrm>
          <a:solidFill>
            <a:schemeClr val="accent1"/>
          </a:solidFill>
        </p:grpSpPr>
        <p:sp>
          <p:nvSpPr>
            <p:cNvPr id="122" name="Oval 20"/>
            <p:cNvSpPr>
              <a:spLocks noChangeArrowheads="1"/>
            </p:cNvSpPr>
            <p:nvPr/>
          </p:nvSpPr>
          <p:spPr bwMode="auto">
            <a:xfrm>
              <a:off x="4825113"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123" name="Oval 21"/>
            <p:cNvSpPr>
              <a:spLocks noChangeArrowheads="1"/>
            </p:cNvSpPr>
            <p:nvPr/>
          </p:nvSpPr>
          <p:spPr bwMode="auto">
            <a:xfrm>
              <a:off x="3601151" y="4436095"/>
              <a:ext cx="152400" cy="152400"/>
            </a:xfrm>
            <a:prstGeom prst="ellipse">
              <a:avLst/>
            </a:prstGeom>
            <a:grpFill/>
            <a:ln w="76200">
              <a:solidFill>
                <a:srgbClr val="00B0F0"/>
              </a:solidFill>
              <a:round/>
              <a:headEnd/>
              <a:tailEnd/>
            </a:ln>
            <a:effectLst/>
          </p:spPr>
          <p:txBody>
            <a:bodyPr wrap="none" anchor="ctr"/>
            <a:lstStyle/>
            <a:p>
              <a:endParaRPr lang="ja-JP" altLang="en-US"/>
            </a:p>
          </p:txBody>
        </p:sp>
        <p:sp>
          <p:nvSpPr>
            <p:cNvPr id="124" name="Line 22"/>
            <p:cNvSpPr>
              <a:spLocks noChangeShapeType="1"/>
            </p:cNvSpPr>
            <p:nvPr/>
          </p:nvSpPr>
          <p:spPr bwMode="auto">
            <a:xfrm>
              <a:off x="3721801" y="4509120"/>
              <a:ext cx="1150937" cy="0"/>
            </a:xfrm>
            <a:prstGeom prst="line">
              <a:avLst/>
            </a:prstGeom>
            <a:grpFill/>
            <a:ln w="76200">
              <a:solidFill>
                <a:srgbClr val="00B0F0"/>
              </a:solidFill>
              <a:round/>
              <a:headEnd/>
              <a:tailEnd/>
            </a:ln>
            <a:effectLst/>
          </p:spPr>
          <p:txBody>
            <a:bodyPr/>
            <a:lstStyle/>
            <a:p>
              <a:endParaRPr lang="ja-JP" altLang="en-US"/>
            </a:p>
          </p:txBody>
        </p:sp>
      </p:grpSp>
      <p:sp>
        <p:nvSpPr>
          <p:cNvPr id="126" name="Oval 20"/>
          <p:cNvSpPr>
            <a:spLocks noChangeArrowheads="1"/>
          </p:cNvSpPr>
          <p:nvPr/>
        </p:nvSpPr>
        <p:spPr bwMode="auto">
          <a:xfrm>
            <a:off x="4507943" y="3428541"/>
            <a:ext cx="152400" cy="152400"/>
          </a:xfrm>
          <a:prstGeom prst="ellipse">
            <a:avLst/>
          </a:prstGeom>
          <a:solidFill>
            <a:schemeClr val="accent1"/>
          </a:solidFill>
          <a:ln w="76200">
            <a:solidFill>
              <a:srgbClr val="00B0F0"/>
            </a:solidFill>
            <a:round/>
            <a:headEnd/>
            <a:tailEnd/>
          </a:ln>
          <a:effectLst/>
        </p:spPr>
        <p:txBody>
          <a:bodyPr wrap="none" anchor="ctr"/>
          <a:lstStyle/>
          <a:p>
            <a:endParaRPr lang="ja-JP" altLang="en-US"/>
          </a:p>
        </p:txBody>
      </p:sp>
      <p:sp>
        <p:nvSpPr>
          <p:cNvPr id="127" name="Line 22"/>
          <p:cNvSpPr>
            <a:spLocks noChangeShapeType="1"/>
          </p:cNvSpPr>
          <p:nvPr/>
        </p:nvSpPr>
        <p:spPr bwMode="auto">
          <a:xfrm flipV="1">
            <a:off x="3795814" y="2668706"/>
            <a:ext cx="0" cy="1656184"/>
          </a:xfrm>
          <a:prstGeom prst="line">
            <a:avLst/>
          </a:prstGeom>
          <a:solidFill>
            <a:schemeClr val="accent1"/>
          </a:solidFill>
          <a:ln w="76200">
            <a:solidFill>
              <a:srgbClr val="00B0F0"/>
            </a:solidFill>
            <a:round/>
            <a:headEnd/>
            <a:tailEnd/>
          </a:ln>
          <a:effectLst/>
        </p:spPr>
        <p:txBody>
          <a:bodyPr/>
          <a:lstStyle/>
          <a:p>
            <a:endParaRPr lang="ja-JP" altLang="en-US"/>
          </a:p>
        </p:txBody>
      </p:sp>
      <p:sp>
        <p:nvSpPr>
          <p:cNvPr id="128" name="Text Box 14"/>
          <p:cNvSpPr txBox="1">
            <a:spLocks noChangeArrowheads="1"/>
          </p:cNvSpPr>
          <p:nvPr/>
        </p:nvSpPr>
        <p:spPr bwMode="auto">
          <a:xfrm>
            <a:off x="3562064" y="2092203"/>
            <a:ext cx="508473" cy="338554"/>
          </a:xfrm>
          <a:prstGeom prst="rect">
            <a:avLst/>
          </a:prstGeom>
          <a:noFill/>
          <a:ln w="9525">
            <a:noFill/>
            <a:miter lim="800000"/>
            <a:headEnd/>
            <a:tailEnd/>
          </a:ln>
          <a:effectLst/>
        </p:spPr>
        <p:txBody>
          <a:bodyPr wrap="none">
            <a:spAutoFit/>
          </a:bodyPr>
          <a:lstStyle/>
          <a:p>
            <a:r>
              <a:rPr kumimoji="1" lang="en-US" altLang="ja-JP" sz="1600" b="1" dirty="0" smtClean="0">
                <a:latin typeface="Verdana" pitchFamily="34" charset="0"/>
                <a:ea typeface="ＭＳ Ｐゴシック" charset="-128"/>
              </a:rPr>
              <a:t>#4</a:t>
            </a:r>
            <a:endParaRPr kumimoji="1" lang="en-US" altLang="ja-JP" sz="1600" b="1" dirty="0">
              <a:latin typeface="Verdana" pitchFamily="34" charset="0"/>
              <a:ea typeface="ＭＳ Ｐゴシック" charset="-128"/>
            </a:endParaRPr>
          </a:p>
        </p:txBody>
      </p:sp>
      <p:sp>
        <p:nvSpPr>
          <p:cNvPr id="129" name="Text Box 15"/>
          <p:cNvSpPr txBox="1">
            <a:spLocks noChangeArrowheads="1"/>
          </p:cNvSpPr>
          <p:nvPr/>
        </p:nvSpPr>
        <p:spPr bwMode="auto">
          <a:xfrm>
            <a:off x="5113987" y="2108105"/>
            <a:ext cx="508473" cy="338554"/>
          </a:xfrm>
          <a:prstGeom prst="rect">
            <a:avLst/>
          </a:prstGeom>
          <a:noFill/>
          <a:ln w="9525">
            <a:noFill/>
            <a:miter lim="800000"/>
            <a:headEnd/>
            <a:tailEnd/>
          </a:ln>
          <a:effectLst/>
        </p:spPr>
        <p:txBody>
          <a:bodyPr wrap="none">
            <a:spAutoFit/>
          </a:bodyPr>
          <a:lstStyle/>
          <a:p>
            <a:r>
              <a:rPr kumimoji="1" lang="en-US" altLang="ja-JP" sz="1600" b="1" dirty="0" smtClean="0">
                <a:latin typeface="Verdana" pitchFamily="34" charset="0"/>
                <a:ea typeface="ＭＳ Ｐゴシック" charset="-128"/>
              </a:rPr>
              <a:t>#3</a:t>
            </a:r>
            <a:endParaRPr kumimoji="1" lang="en-US" altLang="ja-JP" sz="1600" b="1" dirty="0">
              <a:latin typeface="Verdana" pitchFamily="34" charset="0"/>
              <a:ea typeface="ＭＳ Ｐゴシック" charset="-128"/>
            </a:endParaRPr>
          </a:p>
        </p:txBody>
      </p:sp>
      <p:sp>
        <p:nvSpPr>
          <p:cNvPr id="130" name="Text Box 16"/>
          <p:cNvSpPr txBox="1">
            <a:spLocks noChangeArrowheads="1"/>
          </p:cNvSpPr>
          <p:nvPr/>
        </p:nvSpPr>
        <p:spPr bwMode="auto">
          <a:xfrm>
            <a:off x="3703038" y="5171520"/>
            <a:ext cx="508473" cy="338554"/>
          </a:xfrm>
          <a:prstGeom prst="rect">
            <a:avLst/>
          </a:prstGeom>
          <a:noFill/>
          <a:ln w="9525">
            <a:noFill/>
            <a:miter lim="800000"/>
            <a:headEnd/>
            <a:tailEnd/>
          </a:ln>
          <a:effectLst/>
        </p:spPr>
        <p:txBody>
          <a:bodyPr wrap="none">
            <a:spAutoFit/>
          </a:bodyPr>
          <a:lstStyle/>
          <a:p>
            <a:r>
              <a:rPr kumimoji="1" lang="en-US" altLang="ja-JP" sz="1600" b="1" dirty="0" smtClean="0">
                <a:latin typeface="Verdana" pitchFamily="34" charset="0"/>
                <a:ea typeface="ＭＳ Ｐゴシック" charset="-128"/>
              </a:rPr>
              <a:t>#4</a:t>
            </a:r>
            <a:endParaRPr kumimoji="1" lang="en-US" altLang="ja-JP" sz="1600" b="1" dirty="0">
              <a:latin typeface="Verdana" pitchFamily="34" charset="0"/>
              <a:ea typeface="ＭＳ Ｐゴシック" charset="-128"/>
            </a:endParaRPr>
          </a:p>
        </p:txBody>
      </p:sp>
      <p:sp>
        <p:nvSpPr>
          <p:cNvPr id="131" name="Text Box 17"/>
          <p:cNvSpPr txBox="1">
            <a:spLocks noChangeArrowheads="1"/>
          </p:cNvSpPr>
          <p:nvPr/>
        </p:nvSpPr>
        <p:spPr bwMode="auto">
          <a:xfrm>
            <a:off x="4906363" y="5181045"/>
            <a:ext cx="508473" cy="338554"/>
          </a:xfrm>
          <a:prstGeom prst="rect">
            <a:avLst/>
          </a:prstGeom>
          <a:noFill/>
          <a:ln w="9525">
            <a:noFill/>
            <a:miter lim="800000"/>
            <a:headEnd/>
            <a:tailEnd/>
          </a:ln>
          <a:effectLst/>
        </p:spPr>
        <p:txBody>
          <a:bodyPr wrap="none">
            <a:spAutoFit/>
          </a:bodyPr>
          <a:lstStyle/>
          <a:p>
            <a:r>
              <a:rPr kumimoji="1" lang="en-US" altLang="ja-JP" sz="1600" b="1" dirty="0" smtClean="0">
                <a:latin typeface="Verdana" pitchFamily="34" charset="0"/>
                <a:ea typeface="ＭＳ Ｐゴシック" charset="-128"/>
              </a:rPr>
              <a:t>#3</a:t>
            </a:r>
            <a:endParaRPr kumimoji="1" lang="en-US" altLang="ja-JP" sz="1600" b="1" dirty="0">
              <a:latin typeface="Verdana" pitchFamily="34" charset="0"/>
              <a:ea typeface="ＭＳ Ｐゴシック" charset="-128"/>
            </a:endParaRPr>
          </a:p>
        </p:txBody>
      </p:sp>
      <p:sp>
        <p:nvSpPr>
          <p:cNvPr id="132" name="Line 26"/>
          <p:cNvSpPr>
            <a:spLocks noChangeShapeType="1"/>
          </p:cNvSpPr>
          <p:nvPr/>
        </p:nvSpPr>
        <p:spPr bwMode="auto">
          <a:xfrm flipH="1" flipV="1">
            <a:off x="3851920" y="4437112"/>
            <a:ext cx="720080" cy="1440160"/>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133" name="Line 26"/>
          <p:cNvSpPr>
            <a:spLocks noChangeShapeType="1"/>
          </p:cNvSpPr>
          <p:nvPr/>
        </p:nvSpPr>
        <p:spPr bwMode="auto">
          <a:xfrm flipV="1">
            <a:off x="4572000" y="2636912"/>
            <a:ext cx="792088" cy="3240360"/>
          </a:xfrm>
          <a:prstGeom prst="line">
            <a:avLst/>
          </a:prstGeom>
          <a:noFill/>
          <a:ln w="38100" cap="rnd">
            <a:solidFill>
              <a:schemeClr val="accent1"/>
            </a:solidFill>
            <a:prstDash val="sysDot"/>
            <a:round/>
            <a:headEnd/>
            <a:tailEnd type="arrow" w="med" len="med"/>
          </a:ln>
          <a:effectLst/>
        </p:spPr>
        <p:txBody>
          <a:bodyPr/>
          <a:lstStyle/>
          <a:p>
            <a:endParaRPr lang="ja-JP" altLang="en-US"/>
          </a:p>
        </p:txBody>
      </p:sp>
      <p:sp>
        <p:nvSpPr>
          <p:cNvPr id="80"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grpSp>
        <p:nvGrpSpPr>
          <p:cNvPr id="81" name="グループ化 58"/>
          <p:cNvGrpSpPr/>
          <p:nvPr/>
        </p:nvGrpSpPr>
        <p:grpSpPr>
          <a:xfrm>
            <a:off x="3707905" y="6093296"/>
            <a:ext cx="1800200" cy="216024"/>
            <a:chOff x="3601151" y="4436095"/>
            <a:chExt cx="1376362" cy="152400"/>
          </a:xfrm>
          <a:solidFill>
            <a:schemeClr val="accent1"/>
          </a:solidFill>
        </p:grpSpPr>
        <p:sp>
          <p:nvSpPr>
            <p:cNvPr id="87" name="Oval 20"/>
            <p:cNvSpPr>
              <a:spLocks noChangeArrowheads="1"/>
            </p:cNvSpPr>
            <p:nvPr/>
          </p:nvSpPr>
          <p:spPr bwMode="auto">
            <a:xfrm>
              <a:off x="4825113"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92" name="Oval 21"/>
            <p:cNvSpPr>
              <a:spLocks noChangeArrowheads="1"/>
            </p:cNvSpPr>
            <p:nvPr/>
          </p:nvSpPr>
          <p:spPr bwMode="auto">
            <a:xfrm>
              <a:off x="3601151" y="4436095"/>
              <a:ext cx="152400" cy="152400"/>
            </a:xfrm>
            <a:prstGeom prst="ellipse">
              <a:avLst/>
            </a:prstGeom>
            <a:grpFill/>
            <a:ln w="76200">
              <a:solidFill>
                <a:srgbClr val="00B050"/>
              </a:solidFill>
              <a:round/>
              <a:headEnd/>
              <a:tailEnd/>
            </a:ln>
            <a:effectLst/>
          </p:spPr>
          <p:txBody>
            <a:bodyPr wrap="none" anchor="ctr"/>
            <a:lstStyle/>
            <a:p>
              <a:endParaRPr lang="ja-JP" altLang="en-US"/>
            </a:p>
          </p:txBody>
        </p:sp>
        <p:sp>
          <p:nvSpPr>
            <p:cNvPr id="97" name="Line 22"/>
            <p:cNvSpPr>
              <a:spLocks noChangeShapeType="1"/>
            </p:cNvSpPr>
            <p:nvPr/>
          </p:nvSpPr>
          <p:spPr bwMode="auto">
            <a:xfrm>
              <a:off x="3721801" y="4509120"/>
              <a:ext cx="1111453" cy="0"/>
            </a:xfrm>
            <a:prstGeom prst="line">
              <a:avLst/>
            </a:prstGeom>
            <a:grpFill/>
            <a:ln w="76200">
              <a:solidFill>
                <a:srgbClr val="00B050"/>
              </a:solidFill>
              <a:round/>
              <a:headEnd/>
              <a:tailEnd/>
            </a:ln>
            <a:effectLst/>
          </p:spPr>
          <p:txBody>
            <a:bodyPr/>
            <a:lstStyle/>
            <a:p>
              <a:endParaRPr lang="ja-JP" altLang="en-US"/>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Exp#3 (</a:t>
            </a:r>
            <a:r>
              <a:rPr kumimoji="1" lang="en-US" altLang="ja-JP" dirty="0" smtClean="0"/>
              <a:t>LTI </a:t>
            </a:r>
            <a:r>
              <a:rPr kumimoji="1" lang="en-US" altLang="ja-JP" dirty="0" smtClean="0"/>
              <a:t>Control, 1m to 3m)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67</a:t>
            </a:fld>
            <a:r>
              <a:rPr lang="en-US" altLang="ja-JP" smtClean="0"/>
              <a:t>]</a:t>
            </a:r>
            <a:endParaRPr lang="en-US" altLang="ja-JP"/>
          </a:p>
        </p:txBody>
      </p:sp>
      <p:pic>
        <p:nvPicPr>
          <p:cNvPr id="5" name="LQI-1to3.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Exp#4 (Q-LPV Control, 1m to 3m)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68</a:t>
            </a:fld>
            <a:r>
              <a:rPr lang="en-US" altLang="ja-JP" smtClean="0"/>
              <a:t>]</a:t>
            </a:r>
            <a:endParaRPr lang="en-US" altLang="ja-JP"/>
          </a:p>
        </p:txBody>
      </p:sp>
      <p:pic>
        <p:nvPicPr>
          <p:cNvPr id="5" name="HI-1to3.mpg">
            <a:hlinkClick r:id="" action="ppaction://media"/>
          </p:cNvPr>
          <p:cNvPicPr>
            <a:picLocks noRot="1" noChangeAspect="1"/>
          </p:cNvPicPr>
          <p:nvPr>
            <a:videoFile r:link="rId1"/>
          </p:nvPr>
        </p:nvPicPr>
        <p:blipFill>
          <a:blip r:embed="rId4"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Exp#5 (</a:t>
            </a:r>
            <a:r>
              <a:rPr kumimoji="1" lang="en-US" altLang="ja-JP" dirty="0" smtClean="0"/>
              <a:t>LTI </a:t>
            </a:r>
            <a:r>
              <a:rPr kumimoji="1" lang="en-US" altLang="ja-JP" dirty="0" smtClean="0"/>
              <a:t>Control, 1m to 4m)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69</a:t>
            </a:fld>
            <a:r>
              <a:rPr lang="en-US" altLang="ja-JP" smtClean="0"/>
              <a:t>]</a:t>
            </a:r>
            <a:endParaRPr lang="en-US" altLang="ja-JP"/>
          </a:p>
        </p:txBody>
      </p:sp>
      <p:pic>
        <p:nvPicPr>
          <p:cNvPr id="5" name="LQI-1to4.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p:cNvSpPr>
            <a:spLocks noChangeShapeType="1"/>
          </p:cNvSpPr>
          <p:nvPr/>
        </p:nvSpPr>
        <p:spPr bwMode="auto">
          <a:xfrm>
            <a:off x="6917091" y="5392877"/>
            <a:ext cx="1393825" cy="0"/>
          </a:xfrm>
          <a:prstGeom prst="line">
            <a:avLst/>
          </a:prstGeom>
          <a:noFill/>
          <a:ln w="76200">
            <a:solidFill>
              <a:schemeClr val="tx1"/>
            </a:solidFill>
            <a:round/>
            <a:headEnd/>
            <a:tailEnd type="arrow" w="med" len="med"/>
          </a:ln>
        </p:spPr>
        <p:txBody>
          <a:bodyPr/>
          <a:lstStyle/>
          <a:p>
            <a:endParaRPr lang="ja-JP" altLang="en-US"/>
          </a:p>
        </p:txBody>
      </p:sp>
      <p:sp>
        <p:nvSpPr>
          <p:cNvPr id="95" name="Line 5"/>
          <p:cNvSpPr>
            <a:spLocks noChangeShapeType="1"/>
          </p:cNvSpPr>
          <p:nvPr/>
        </p:nvSpPr>
        <p:spPr bwMode="auto">
          <a:xfrm flipH="1" flipV="1">
            <a:off x="2051720" y="2924944"/>
            <a:ext cx="6192687" cy="2448272"/>
          </a:xfrm>
          <a:prstGeom prst="line">
            <a:avLst/>
          </a:prstGeom>
          <a:noFill/>
          <a:ln w="76200">
            <a:solidFill>
              <a:schemeClr val="bg1">
                <a:lumMod val="85000"/>
              </a:schemeClr>
            </a:solidFill>
            <a:round/>
            <a:headEnd/>
            <a:tailEnd type="arrow" w="med" len="med"/>
          </a:ln>
        </p:spPr>
        <p:txBody>
          <a:bodyPr/>
          <a:lstStyle/>
          <a:p>
            <a:endParaRPr lang="ja-JP" altLang="en-US"/>
          </a:p>
        </p:txBody>
      </p:sp>
      <p:grpSp>
        <p:nvGrpSpPr>
          <p:cNvPr id="66" name="グループ化 65"/>
          <p:cNvGrpSpPr/>
          <p:nvPr/>
        </p:nvGrpSpPr>
        <p:grpSpPr>
          <a:xfrm>
            <a:off x="3635896" y="4653136"/>
            <a:ext cx="1871663" cy="1489076"/>
            <a:chOff x="467544" y="4580632"/>
            <a:chExt cx="1871663" cy="1489076"/>
          </a:xfrm>
        </p:grpSpPr>
        <p:sp>
          <p:nvSpPr>
            <p:cNvPr id="50" name="Line 6"/>
            <p:cNvSpPr>
              <a:spLocks noChangeShapeType="1"/>
            </p:cNvSpPr>
            <p:nvPr/>
          </p:nvSpPr>
          <p:spPr bwMode="auto">
            <a:xfrm>
              <a:off x="467544" y="5790307"/>
              <a:ext cx="1871663" cy="0"/>
            </a:xfrm>
            <a:prstGeom prst="line">
              <a:avLst/>
            </a:prstGeom>
            <a:noFill/>
            <a:ln w="76200">
              <a:solidFill>
                <a:schemeClr val="hlink"/>
              </a:solidFill>
              <a:round/>
              <a:headEnd/>
              <a:tailEnd/>
            </a:ln>
          </p:spPr>
          <p:txBody>
            <a:bodyPr/>
            <a:lstStyle/>
            <a:p>
              <a:endParaRPr lang="ja-JP" altLang="en-US"/>
            </a:p>
          </p:txBody>
        </p:sp>
        <p:sp>
          <p:nvSpPr>
            <p:cNvPr id="52" name="Line 8"/>
            <p:cNvSpPr>
              <a:spLocks noChangeShapeType="1"/>
            </p:cNvSpPr>
            <p:nvPr/>
          </p:nvSpPr>
          <p:spPr bwMode="auto">
            <a:xfrm flipV="1">
              <a:off x="1259707" y="4580632"/>
              <a:ext cx="0" cy="1089025"/>
            </a:xfrm>
            <a:prstGeom prst="line">
              <a:avLst/>
            </a:prstGeom>
            <a:noFill/>
            <a:ln w="9525">
              <a:solidFill>
                <a:schemeClr val="tx1"/>
              </a:solidFill>
              <a:prstDash val="dash"/>
              <a:round/>
              <a:headEnd/>
              <a:tailEnd/>
            </a:ln>
          </p:spPr>
          <p:txBody>
            <a:bodyPr/>
            <a:lstStyle/>
            <a:p>
              <a:endParaRPr lang="ja-JP" altLang="en-US"/>
            </a:p>
          </p:txBody>
        </p:sp>
        <p:sp>
          <p:nvSpPr>
            <p:cNvPr id="55" name="Rectangle 11"/>
            <p:cNvSpPr>
              <a:spLocks noChangeArrowheads="1"/>
            </p:cNvSpPr>
            <p:nvPr/>
          </p:nvSpPr>
          <p:spPr bwMode="auto">
            <a:xfrm>
              <a:off x="1010469" y="5668070"/>
              <a:ext cx="504825" cy="288925"/>
            </a:xfrm>
            <a:prstGeom prst="rect">
              <a:avLst/>
            </a:prstGeom>
            <a:solidFill>
              <a:schemeClr val="accent1"/>
            </a:solidFill>
            <a:ln w="9525" algn="ctr">
              <a:noFill/>
              <a:miter lim="800000"/>
              <a:headEnd/>
              <a:tailEnd/>
            </a:ln>
          </p:spPr>
          <p:txBody>
            <a:bodyPr wrap="none" anchor="ctr"/>
            <a:lstStyle/>
            <a:p>
              <a:endParaRPr lang="ja-JP" altLang="en-US"/>
            </a:p>
          </p:txBody>
        </p:sp>
        <p:sp>
          <p:nvSpPr>
            <p:cNvPr id="56" name="Line 12"/>
            <p:cNvSpPr>
              <a:spLocks noChangeShapeType="1"/>
            </p:cNvSpPr>
            <p:nvPr/>
          </p:nvSpPr>
          <p:spPr bwMode="auto">
            <a:xfrm>
              <a:off x="685032" y="5156696"/>
              <a:ext cx="574675" cy="0"/>
            </a:xfrm>
            <a:prstGeom prst="line">
              <a:avLst/>
            </a:prstGeom>
            <a:noFill/>
            <a:ln w="9525">
              <a:solidFill>
                <a:schemeClr val="tx1"/>
              </a:solidFill>
              <a:round/>
              <a:headEnd/>
              <a:tailEnd type="triangle" w="med" len="med"/>
            </a:ln>
          </p:spPr>
          <p:txBody>
            <a:bodyPr/>
            <a:lstStyle/>
            <a:p>
              <a:endParaRPr lang="ja-JP" altLang="en-US"/>
            </a:p>
          </p:txBody>
        </p:sp>
        <p:pic>
          <p:nvPicPr>
            <p:cNvPr id="60" name="Picture 16" descr="txp_fig"/>
            <p:cNvPicPr>
              <a:picLocks noChangeAspect="1" noChangeArrowheads="1"/>
            </p:cNvPicPr>
            <p:nvPr>
              <p:custDataLst>
                <p:tags r:id="rId14"/>
              </p:custDataLst>
            </p:nvPr>
          </p:nvPicPr>
          <p:blipFill>
            <a:blip r:embed="rId19" cstate="print">
              <a:clrChange>
                <a:clrFrom>
                  <a:srgbClr val="FFFFFF"/>
                </a:clrFrom>
                <a:clrTo>
                  <a:srgbClr val="FFFFFF">
                    <a:alpha val="0"/>
                  </a:srgbClr>
                </a:clrTo>
              </a:clrChange>
            </a:blip>
            <a:srcRect/>
            <a:stretch>
              <a:fillRect/>
            </a:stretch>
          </p:blipFill>
          <p:spPr bwMode="auto">
            <a:xfrm>
              <a:off x="1835969" y="5515670"/>
              <a:ext cx="231775" cy="215900"/>
            </a:xfrm>
            <a:prstGeom prst="rect">
              <a:avLst/>
            </a:prstGeom>
            <a:noFill/>
            <a:ln w="9525" algn="ctr">
              <a:noFill/>
              <a:miter lim="800000"/>
              <a:headEnd/>
              <a:tailEnd/>
            </a:ln>
          </p:spPr>
        </p:pic>
        <p:pic>
          <p:nvPicPr>
            <p:cNvPr id="61" name="Picture 17" descr="txp_fig"/>
            <p:cNvPicPr>
              <a:picLocks noChangeAspect="1" noChangeArrowheads="1"/>
            </p:cNvPicPr>
            <p:nvPr>
              <p:custDataLst>
                <p:tags r:id="rId15"/>
              </p:custDataLst>
            </p:nvPr>
          </p:nvPicPr>
          <p:blipFill>
            <a:blip r:embed="rId20" cstate="print">
              <a:clrChange>
                <a:clrFrom>
                  <a:srgbClr val="FFFFFF"/>
                </a:clrFrom>
                <a:clrTo>
                  <a:srgbClr val="FFFFFF">
                    <a:alpha val="0"/>
                  </a:srgbClr>
                </a:clrTo>
              </a:clrChange>
            </a:blip>
            <a:srcRect/>
            <a:stretch>
              <a:fillRect/>
            </a:stretch>
          </p:blipFill>
          <p:spPr bwMode="auto">
            <a:xfrm>
              <a:off x="827907" y="4913809"/>
              <a:ext cx="138113" cy="153988"/>
            </a:xfrm>
            <a:prstGeom prst="rect">
              <a:avLst/>
            </a:prstGeom>
            <a:noFill/>
            <a:ln w="9525" algn="ctr">
              <a:noFill/>
              <a:miter lim="800000"/>
              <a:headEnd/>
              <a:tailEnd/>
            </a:ln>
          </p:spPr>
        </p:pic>
        <p:pic>
          <p:nvPicPr>
            <p:cNvPr id="63" name="Picture 19" descr="txp_fig"/>
            <p:cNvPicPr>
              <a:picLocks noChangeAspect="1" noChangeArrowheads="1"/>
            </p:cNvPicPr>
            <p:nvPr>
              <p:custDataLst>
                <p:tags r:id="rId16"/>
              </p:custDataLst>
            </p:nvPr>
          </p:nvPicPr>
          <p:blipFill>
            <a:blip r:embed="rId21" cstate="print">
              <a:clrChange>
                <a:clrFrom>
                  <a:srgbClr val="FFFFFF"/>
                </a:clrFrom>
                <a:clrTo>
                  <a:srgbClr val="FFFFFF">
                    <a:alpha val="0"/>
                  </a:srgbClr>
                </a:clrTo>
              </a:clrChange>
            </a:blip>
            <a:srcRect/>
            <a:stretch>
              <a:fillRect/>
            </a:stretch>
          </p:blipFill>
          <p:spPr bwMode="auto">
            <a:xfrm>
              <a:off x="1537519" y="5852220"/>
              <a:ext cx="327025" cy="217488"/>
            </a:xfrm>
            <a:prstGeom prst="rect">
              <a:avLst/>
            </a:prstGeom>
            <a:noFill/>
            <a:ln w="9525" algn="ctr">
              <a:noFill/>
              <a:miter lim="800000"/>
              <a:headEnd/>
              <a:tailEnd/>
            </a:ln>
          </p:spPr>
        </p:pic>
        <p:sp>
          <p:nvSpPr>
            <p:cNvPr id="64" name="Oval 20"/>
            <p:cNvSpPr>
              <a:spLocks noChangeArrowheads="1"/>
            </p:cNvSpPr>
            <p:nvPr/>
          </p:nvSpPr>
          <p:spPr bwMode="auto">
            <a:xfrm>
              <a:off x="1148582" y="5549007"/>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65" name="Line 21"/>
            <p:cNvSpPr>
              <a:spLocks noChangeShapeType="1"/>
            </p:cNvSpPr>
            <p:nvPr/>
          </p:nvSpPr>
          <p:spPr bwMode="auto">
            <a:xfrm>
              <a:off x="1259707" y="5660132"/>
              <a:ext cx="504825" cy="0"/>
            </a:xfrm>
            <a:prstGeom prst="line">
              <a:avLst/>
            </a:prstGeom>
            <a:noFill/>
            <a:ln w="38100">
              <a:solidFill>
                <a:srgbClr val="008000"/>
              </a:solidFill>
              <a:round/>
              <a:headEnd/>
              <a:tailEnd type="triangle" w="med" len="med"/>
            </a:ln>
          </p:spPr>
          <p:txBody>
            <a:bodyPr/>
            <a:lstStyle/>
            <a:p>
              <a:endParaRPr lang="ja-JP" altLang="en-US"/>
            </a:p>
          </p:txBody>
        </p:sp>
      </p:gr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7</a:t>
            </a:fld>
            <a:r>
              <a:rPr lang="en-US" altLang="ja-JP" smtClean="0"/>
              <a:t>]</a:t>
            </a:r>
            <a:endParaRPr lang="en-US" altLang="ja-JP"/>
          </a:p>
        </p:txBody>
      </p:sp>
      <p:sp>
        <p:nvSpPr>
          <p:cNvPr id="4100" name="正方形/長方形 36"/>
          <p:cNvSpPr>
            <a:spLocks noChangeArrowheads="1"/>
          </p:cNvSpPr>
          <p:nvPr/>
        </p:nvSpPr>
        <p:spPr bwMode="auto">
          <a:xfrm>
            <a:off x="3500438" y="4667399"/>
            <a:ext cx="2214562" cy="1569913"/>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857250" y="5506912"/>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929438" y="2815069"/>
            <a:ext cx="1393825" cy="0"/>
          </a:xfrm>
          <a:prstGeom prst="line">
            <a:avLst/>
          </a:prstGeom>
          <a:noFill/>
          <a:ln w="76200">
            <a:solidFill>
              <a:schemeClr val="tx1"/>
            </a:solidFill>
            <a:round/>
            <a:headEnd/>
            <a:tailEnd type="arrow" w="med" len="med"/>
          </a:ln>
        </p:spPr>
        <p:txBody>
          <a:bodyPr/>
          <a:lstStyle/>
          <a:p>
            <a:endParaRPr lang="ja-JP" altLang="en-US"/>
          </a:p>
        </p:txBody>
      </p:sp>
      <p:sp>
        <p:nvSpPr>
          <p:cNvPr id="4106" name="正方形/長方形 54"/>
          <p:cNvSpPr>
            <a:spLocks noChangeArrowheads="1"/>
          </p:cNvSpPr>
          <p:nvPr/>
        </p:nvSpPr>
        <p:spPr bwMode="auto">
          <a:xfrm>
            <a:off x="5786438" y="4667399"/>
            <a:ext cx="1143000" cy="1569913"/>
          </a:xfrm>
          <a:prstGeom prst="rect">
            <a:avLst/>
          </a:prstGeom>
          <a:noFill/>
          <a:ln w="76200" algn="ctr">
            <a:solidFill>
              <a:srgbClr val="00B0F0"/>
            </a:solidFill>
            <a:round/>
            <a:headEnd/>
            <a:tailEnd type="triangle" w="med" len="med"/>
          </a:ln>
        </p:spPr>
        <p:txBody>
          <a:bodyPr/>
          <a:lstStyle/>
          <a:p>
            <a:endParaRPr lang="ja-JP" altLang="en-US"/>
          </a:p>
        </p:txBody>
      </p:sp>
      <p:pic>
        <p:nvPicPr>
          <p:cNvPr id="28" name="図 27" descr="txp_fig"/>
          <p:cNvPicPr>
            <a:picLocks noChangeAspect="1"/>
          </p:cNvPicPr>
          <p:nvPr>
            <p:custDataLst>
              <p:tags r:id="rId1"/>
            </p:custDataLst>
          </p:nvPr>
        </p:nvPicPr>
        <p:blipFill>
          <a:blip r:embed="rId22" cstate="print">
            <a:clrChange>
              <a:clrFrom>
                <a:srgbClr val="FFFFFF"/>
              </a:clrFrom>
              <a:clrTo>
                <a:srgbClr val="FFFFFF">
                  <a:alpha val="0"/>
                </a:srgbClr>
              </a:clrTo>
            </a:clrChange>
          </a:blip>
          <a:stretch>
            <a:fillRect/>
          </a:stretch>
        </p:blipFill>
        <p:spPr bwMode="auto">
          <a:xfrm>
            <a:off x="2339752" y="5373216"/>
            <a:ext cx="1087174" cy="180160"/>
          </a:xfrm>
          <a:prstGeom prst="rect">
            <a:avLst/>
          </a:prstGeom>
          <a:noFill/>
          <a:ln/>
          <a:effectLst/>
        </p:spPr>
      </p:pic>
      <p:sp>
        <p:nvSpPr>
          <p:cNvPr id="4109" name="正方形/長方形 61"/>
          <p:cNvSpPr>
            <a:spLocks noChangeArrowheads="1"/>
          </p:cNvSpPr>
          <p:nvPr/>
        </p:nvSpPr>
        <p:spPr bwMode="auto">
          <a:xfrm>
            <a:off x="2286000" y="4667399"/>
            <a:ext cx="1143000" cy="1569913"/>
          </a:xfrm>
          <a:prstGeom prst="rect">
            <a:avLst/>
          </a:prstGeom>
          <a:noFill/>
          <a:ln w="76200" algn="ctr">
            <a:solidFill>
              <a:srgbClr val="00B0F0"/>
            </a:solidFill>
            <a:round/>
            <a:headEnd/>
            <a:tailEnd type="triangle" w="med" len="med"/>
          </a:ln>
        </p:spPr>
        <p:txBody>
          <a:bodyPr/>
          <a:lstStyle/>
          <a:p>
            <a:endParaRPr lang="ja-JP" altLang="en-US"/>
          </a:p>
        </p:txBody>
      </p:sp>
      <p:pic>
        <p:nvPicPr>
          <p:cNvPr id="89" name="図 88" descr="txp_fig"/>
          <p:cNvPicPr>
            <a:picLocks noChangeAspect="1"/>
          </p:cNvPicPr>
          <p:nvPr>
            <p:custDataLst>
              <p:tags r:id="rId2"/>
            </p:custDataLst>
          </p:nvPr>
        </p:nvPicPr>
        <p:blipFill>
          <a:blip r:embed="rId23" cstate="print">
            <a:clrChange>
              <a:clrFrom>
                <a:srgbClr val="FFFFFF"/>
              </a:clrFrom>
              <a:clrTo>
                <a:srgbClr val="FFFFFF">
                  <a:alpha val="0"/>
                </a:srgbClr>
              </a:clrTo>
            </a:clrChange>
          </a:blip>
          <a:stretch>
            <a:fillRect/>
          </a:stretch>
        </p:blipFill>
        <p:spPr bwMode="auto">
          <a:xfrm>
            <a:off x="5933294" y="5373215"/>
            <a:ext cx="800429" cy="155122"/>
          </a:xfrm>
          <a:prstGeom prst="rect">
            <a:avLst/>
          </a:prstGeom>
          <a:noFill/>
          <a:ln/>
          <a:effectLst/>
        </p:spPr>
      </p:pic>
      <p:pic>
        <p:nvPicPr>
          <p:cNvPr id="21" name="図 20" descr="txp_fig"/>
          <p:cNvPicPr>
            <a:picLocks noChangeAspect="1"/>
          </p:cNvPicPr>
          <p:nvPr>
            <p:custDataLst>
              <p:tags r:id="rId3"/>
            </p:custDataLst>
          </p:nvPr>
        </p:nvPicPr>
        <p:blipFill>
          <a:blip r:embed="rId24" cstate="print">
            <a:clrChange>
              <a:clrFrom>
                <a:srgbClr val="FFFFFF"/>
              </a:clrFrom>
              <a:clrTo>
                <a:srgbClr val="FFFFFF">
                  <a:alpha val="0"/>
                </a:srgbClr>
              </a:clrTo>
            </a:clrChange>
          </a:blip>
          <a:stretch>
            <a:fillRect/>
          </a:stretch>
        </p:blipFill>
        <p:spPr bwMode="auto">
          <a:xfrm>
            <a:off x="7020271" y="5053619"/>
            <a:ext cx="1005462" cy="553777"/>
          </a:xfrm>
          <a:prstGeom prst="rect">
            <a:avLst/>
          </a:prstGeom>
          <a:noFill/>
          <a:ln/>
          <a:effectLst/>
        </p:spPr>
      </p:pic>
      <p:pic>
        <p:nvPicPr>
          <p:cNvPr id="48" name="図 47" descr="txp_fig"/>
          <p:cNvPicPr>
            <a:picLocks noChangeAspect="1"/>
          </p:cNvPicPr>
          <p:nvPr>
            <p:custDataLst>
              <p:tags r:id="rId4"/>
            </p:custDataLst>
          </p:nvPr>
        </p:nvPicPr>
        <p:blipFill>
          <a:blip r:embed="rId25" cstate="print">
            <a:clrChange>
              <a:clrFrom>
                <a:srgbClr val="FFFFFF"/>
              </a:clrFrom>
              <a:clrTo>
                <a:srgbClr val="FFFFFF">
                  <a:alpha val="0"/>
                </a:srgbClr>
              </a:clrTo>
            </a:clrChange>
          </a:blip>
          <a:stretch>
            <a:fillRect/>
          </a:stretch>
        </p:blipFill>
        <p:spPr bwMode="auto">
          <a:xfrm>
            <a:off x="7019238" y="2525324"/>
            <a:ext cx="673408" cy="555484"/>
          </a:xfrm>
          <a:prstGeom prst="rect">
            <a:avLst/>
          </a:prstGeom>
          <a:noFill/>
          <a:ln/>
          <a:effectLst/>
        </p:spPr>
      </p:pic>
      <p:sp>
        <p:nvSpPr>
          <p:cNvPr id="30" name="Line 8"/>
          <p:cNvSpPr>
            <a:spLocks noChangeShapeType="1"/>
          </p:cNvSpPr>
          <p:nvPr/>
        </p:nvSpPr>
        <p:spPr bwMode="auto">
          <a:xfrm flipV="1">
            <a:off x="4404668" y="2564408"/>
            <a:ext cx="0" cy="1089025"/>
          </a:xfrm>
          <a:prstGeom prst="line">
            <a:avLst/>
          </a:prstGeom>
          <a:noFill/>
          <a:ln w="9525">
            <a:solidFill>
              <a:schemeClr val="tx1"/>
            </a:solidFill>
            <a:prstDash val="dash"/>
            <a:round/>
            <a:headEnd/>
            <a:tailEnd/>
          </a:ln>
        </p:spPr>
        <p:txBody>
          <a:bodyPr/>
          <a:lstStyle/>
          <a:p>
            <a:endParaRPr lang="ja-JP" altLang="en-US"/>
          </a:p>
        </p:txBody>
      </p:sp>
      <p:sp>
        <p:nvSpPr>
          <p:cNvPr id="31" name="Line 9"/>
          <p:cNvSpPr>
            <a:spLocks noChangeShapeType="1"/>
          </p:cNvSpPr>
          <p:nvPr/>
        </p:nvSpPr>
        <p:spPr bwMode="auto">
          <a:xfrm flipV="1">
            <a:off x="4404668" y="1726208"/>
            <a:ext cx="719138" cy="1922463"/>
          </a:xfrm>
          <a:prstGeom prst="line">
            <a:avLst/>
          </a:prstGeom>
          <a:noFill/>
          <a:ln w="76200">
            <a:solidFill>
              <a:schemeClr val="accent2"/>
            </a:solidFill>
            <a:round/>
            <a:headEnd/>
            <a:tailEnd/>
          </a:ln>
        </p:spPr>
        <p:txBody>
          <a:bodyPr/>
          <a:lstStyle/>
          <a:p>
            <a:endParaRPr lang="ja-JP" altLang="en-US"/>
          </a:p>
        </p:txBody>
      </p:sp>
      <p:sp>
        <p:nvSpPr>
          <p:cNvPr id="33" name="Line 10"/>
          <p:cNvSpPr>
            <a:spLocks noChangeShapeType="1"/>
          </p:cNvSpPr>
          <p:nvPr/>
        </p:nvSpPr>
        <p:spPr bwMode="auto">
          <a:xfrm>
            <a:off x="4780905" y="2650133"/>
            <a:ext cx="0" cy="731838"/>
          </a:xfrm>
          <a:prstGeom prst="line">
            <a:avLst/>
          </a:prstGeom>
          <a:noFill/>
          <a:ln w="38100">
            <a:solidFill>
              <a:srgbClr val="008000"/>
            </a:solidFill>
            <a:round/>
            <a:headEnd/>
            <a:tailEnd type="triangle" w="med" len="med"/>
          </a:ln>
        </p:spPr>
        <p:txBody>
          <a:bodyPr/>
          <a:lstStyle/>
          <a:p>
            <a:endParaRPr lang="ja-JP" altLang="en-US"/>
          </a:p>
        </p:txBody>
      </p:sp>
      <p:sp>
        <p:nvSpPr>
          <p:cNvPr id="38" name="Line 12"/>
          <p:cNvSpPr>
            <a:spLocks noChangeShapeType="1"/>
          </p:cNvSpPr>
          <p:nvPr/>
        </p:nvSpPr>
        <p:spPr bwMode="auto">
          <a:xfrm>
            <a:off x="3829993" y="2951758"/>
            <a:ext cx="574675" cy="0"/>
          </a:xfrm>
          <a:prstGeom prst="line">
            <a:avLst/>
          </a:prstGeom>
          <a:noFill/>
          <a:ln w="9525">
            <a:solidFill>
              <a:schemeClr val="tx1"/>
            </a:solidFill>
            <a:round/>
            <a:headEnd/>
            <a:tailEnd type="triangle" w="med" len="med"/>
          </a:ln>
        </p:spPr>
        <p:txBody>
          <a:bodyPr/>
          <a:lstStyle/>
          <a:p>
            <a:endParaRPr lang="ja-JP" altLang="en-US"/>
          </a:p>
        </p:txBody>
      </p:sp>
      <p:pic>
        <p:nvPicPr>
          <p:cNvPr id="40" name="Picture 14" descr="txp_fig"/>
          <p:cNvPicPr>
            <a:picLocks noChangeAspect="1" noChangeArrowheads="1"/>
          </p:cNvPicPr>
          <p:nvPr>
            <p:custDataLst>
              <p:tags r:id="rId5"/>
            </p:custDataLst>
          </p:nvPr>
        </p:nvPicPr>
        <p:blipFill>
          <a:blip r:embed="rId26" cstate="print">
            <a:clrChange>
              <a:clrFrom>
                <a:srgbClr val="FFFFFF"/>
              </a:clrFrom>
              <a:clrTo>
                <a:srgbClr val="FFFFFF">
                  <a:alpha val="0"/>
                </a:srgbClr>
              </a:clrTo>
            </a:clrChange>
          </a:blip>
          <a:srcRect/>
          <a:stretch>
            <a:fillRect/>
          </a:stretch>
        </p:blipFill>
        <p:spPr bwMode="auto">
          <a:xfrm>
            <a:off x="4836468" y="2924771"/>
            <a:ext cx="449263" cy="217488"/>
          </a:xfrm>
          <a:prstGeom prst="rect">
            <a:avLst/>
          </a:prstGeom>
          <a:noFill/>
          <a:ln w="9525" algn="ctr">
            <a:noFill/>
            <a:miter lim="800000"/>
            <a:headEnd/>
            <a:tailEnd/>
          </a:ln>
        </p:spPr>
      </p:pic>
      <p:pic>
        <p:nvPicPr>
          <p:cNvPr id="41" name="Picture 15" descr="txp_fig"/>
          <p:cNvPicPr>
            <a:picLocks noChangeAspect="1" noChangeArrowheads="1"/>
          </p:cNvPicPr>
          <p:nvPr>
            <p:custDataLst>
              <p:tags r:id="rId6"/>
            </p:custDataLst>
          </p:nvPr>
        </p:nvPicPr>
        <p:blipFill>
          <a:blip r:embed="rId27" cstate="print">
            <a:clrChange>
              <a:clrFrom>
                <a:srgbClr val="FFFFFF"/>
              </a:clrFrom>
              <a:clrTo>
                <a:srgbClr val="FFFFFF">
                  <a:alpha val="0"/>
                </a:srgbClr>
              </a:clrTo>
            </a:clrChange>
          </a:blip>
          <a:srcRect/>
          <a:stretch>
            <a:fillRect/>
          </a:stretch>
        </p:blipFill>
        <p:spPr bwMode="auto">
          <a:xfrm>
            <a:off x="4980930" y="2419946"/>
            <a:ext cx="311150" cy="233363"/>
          </a:xfrm>
          <a:prstGeom prst="rect">
            <a:avLst/>
          </a:prstGeom>
          <a:noFill/>
          <a:ln w="9525" algn="ctr">
            <a:noFill/>
            <a:miter lim="800000"/>
            <a:headEnd/>
            <a:tailEnd/>
          </a:ln>
        </p:spPr>
      </p:pic>
      <p:pic>
        <p:nvPicPr>
          <p:cNvPr id="43" name="Picture 17" descr="txp_fig"/>
          <p:cNvPicPr>
            <a:picLocks noChangeAspect="1" noChangeArrowheads="1"/>
          </p:cNvPicPr>
          <p:nvPr>
            <p:custDataLst>
              <p:tags r:id="rId7"/>
            </p:custDataLst>
          </p:nvPr>
        </p:nvPicPr>
        <p:blipFill>
          <a:blip r:embed="rId20" cstate="print">
            <a:clrChange>
              <a:clrFrom>
                <a:srgbClr val="FFFFFF"/>
              </a:clrFrom>
              <a:clrTo>
                <a:srgbClr val="FFFFFF">
                  <a:alpha val="0"/>
                </a:srgbClr>
              </a:clrTo>
            </a:clrChange>
          </a:blip>
          <a:srcRect/>
          <a:stretch>
            <a:fillRect/>
          </a:stretch>
        </p:blipFill>
        <p:spPr bwMode="auto">
          <a:xfrm>
            <a:off x="3972868" y="2708871"/>
            <a:ext cx="138113" cy="153988"/>
          </a:xfrm>
          <a:prstGeom prst="rect">
            <a:avLst/>
          </a:prstGeom>
          <a:noFill/>
          <a:ln w="9525" algn="ctr">
            <a:noFill/>
            <a:miter lim="800000"/>
            <a:headEnd/>
            <a:tailEnd/>
          </a:ln>
        </p:spPr>
      </p:pic>
      <p:pic>
        <p:nvPicPr>
          <p:cNvPr id="44" name="Picture 18" descr="txp_fig"/>
          <p:cNvPicPr>
            <a:picLocks noChangeAspect="1" noChangeArrowheads="1"/>
          </p:cNvPicPr>
          <p:nvPr>
            <p:custDataLst>
              <p:tags r:id="rId8"/>
            </p:custDataLst>
          </p:nvPr>
        </p:nvPicPr>
        <p:blipFill>
          <a:blip r:embed="rId28" cstate="print">
            <a:clrChange>
              <a:clrFrom>
                <a:srgbClr val="FFFFFF"/>
              </a:clrFrom>
              <a:clrTo>
                <a:srgbClr val="FFFFFF">
                  <a:alpha val="0"/>
                </a:srgbClr>
              </a:clrTo>
            </a:clrChange>
          </a:blip>
          <a:srcRect/>
          <a:stretch>
            <a:fillRect/>
          </a:stretch>
        </p:blipFill>
        <p:spPr bwMode="auto">
          <a:xfrm>
            <a:off x="4547543" y="2491383"/>
            <a:ext cx="138113" cy="231775"/>
          </a:xfrm>
          <a:prstGeom prst="rect">
            <a:avLst/>
          </a:prstGeom>
          <a:noFill/>
          <a:ln w="9525" algn="ctr">
            <a:noFill/>
            <a:miter lim="800000"/>
            <a:headEnd/>
            <a:tailEnd/>
          </a:ln>
        </p:spPr>
      </p:pic>
      <p:sp>
        <p:nvSpPr>
          <p:cNvPr id="46" name="Oval 20"/>
          <p:cNvSpPr>
            <a:spLocks noChangeArrowheads="1"/>
          </p:cNvSpPr>
          <p:nvPr/>
        </p:nvSpPr>
        <p:spPr bwMode="auto">
          <a:xfrm>
            <a:off x="4293543" y="3532783"/>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79" name="正方形/長方形 36"/>
          <p:cNvSpPr>
            <a:spLocks noChangeArrowheads="1"/>
          </p:cNvSpPr>
          <p:nvPr/>
        </p:nvSpPr>
        <p:spPr bwMode="auto">
          <a:xfrm>
            <a:off x="3491879" y="1556792"/>
            <a:ext cx="2259215" cy="2362001"/>
          </a:xfrm>
          <a:prstGeom prst="rect">
            <a:avLst/>
          </a:prstGeom>
          <a:noFill/>
          <a:ln w="76200" algn="ctr">
            <a:solidFill>
              <a:srgbClr val="00B0F0"/>
            </a:solidFill>
            <a:round/>
            <a:headEnd/>
            <a:tailEnd type="triangle" w="med" len="med"/>
          </a:ln>
        </p:spPr>
        <p:txBody>
          <a:bodyPr/>
          <a:lstStyle/>
          <a:p>
            <a:endParaRPr lang="ja-JP" altLang="en-US"/>
          </a:p>
        </p:txBody>
      </p:sp>
      <p:sp>
        <p:nvSpPr>
          <p:cNvPr id="80" name="Line 4"/>
          <p:cNvSpPr>
            <a:spLocks noChangeShapeType="1"/>
          </p:cNvSpPr>
          <p:nvPr/>
        </p:nvSpPr>
        <p:spPr bwMode="auto">
          <a:xfrm>
            <a:off x="2038079" y="2900361"/>
            <a:ext cx="1393825" cy="0"/>
          </a:xfrm>
          <a:prstGeom prst="line">
            <a:avLst/>
          </a:prstGeom>
          <a:noFill/>
          <a:ln w="76200">
            <a:solidFill>
              <a:schemeClr val="tx1"/>
            </a:solidFill>
            <a:round/>
            <a:headEnd/>
            <a:tailEnd type="arrow" w="med" len="med"/>
          </a:ln>
        </p:spPr>
        <p:txBody>
          <a:bodyPr/>
          <a:lstStyle/>
          <a:p>
            <a:endParaRPr lang="ja-JP" altLang="en-US"/>
          </a:p>
        </p:txBody>
      </p:sp>
      <p:sp>
        <p:nvSpPr>
          <p:cNvPr id="83" name="正方形/長方形 54"/>
          <p:cNvSpPr>
            <a:spLocks noChangeArrowheads="1"/>
          </p:cNvSpPr>
          <p:nvPr/>
        </p:nvSpPr>
        <p:spPr bwMode="auto">
          <a:xfrm>
            <a:off x="5786438" y="1564105"/>
            <a:ext cx="1143000" cy="2346157"/>
          </a:xfrm>
          <a:prstGeom prst="rect">
            <a:avLst/>
          </a:prstGeom>
          <a:noFill/>
          <a:ln w="76200" algn="ctr">
            <a:solidFill>
              <a:srgbClr val="00B0F0"/>
            </a:solidFill>
            <a:round/>
            <a:headEnd/>
            <a:tailEnd type="triangle" w="med" len="med"/>
          </a:ln>
        </p:spPr>
        <p:txBody>
          <a:bodyPr/>
          <a:lstStyle/>
          <a:p>
            <a:endParaRPr lang="ja-JP" altLang="en-US"/>
          </a:p>
        </p:txBody>
      </p:sp>
      <p:pic>
        <p:nvPicPr>
          <p:cNvPr id="88" name="図 87" descr="txp_fig"/>
          <p:cNvPicPr>
            <a:picLocks noChangeAspect="1"/>
          </p:cNvPicPr>
          <p:nvPr>
            <p:custDataLst>
              <p:tags r:id="rId9"/>
            </p:custDataLst>
          </p:nvPr>
        </p:nvPicPr>
        <p:blipFill>
          <a:blip r:embed="rId23" cstate="print">
            <a:clrChange>
              <a:clrFrom>
                <a:srgbClr val="FFFFFF"/>
              </a:clrFrom>
              <a:clrTo>
                <a:srgbClr val="FFFFFF">
                  <a:alpha val="0"/>
                </a:srgbClr>
              </a:clrTo>
            </a:clrChange>
          </a:blip>
          <a:stretch>
            <a:fillRect/>
          </a:stretch>
        </p:blipFill>
        <p:spPr bwMode="auto">
          <a:xfrm>
            <a:off x="5933294" y="2766665"/>
            <a:ext cx="800429" cy="155122"/>
          </a:xfrm>
          <a:prstGeom prst="rect">
            <a:avLst/>
          </a:prstGeom>
          <a:noFill/>
          <a:ln/>
          <a:effectLst/>
        </p:spPr>
      </p:pic>
      <p:pic>
        <p:nvPicPr>
          <p:cNvPr id="87" name="図 86" descr="txp_fig"/>
          <p:cNvPicPr>
            <a:picLocks noChangeAspect="1"/>
          </p:cNvPicPr>
          <p:nvPr>
            <p:custDataLst>
              <p:tags r:id="rId10"/>
            </p:custDataLst>
          </p:nvPr>
        </p:nvPicPr>
        <p:blipFill>
          <a:blip r:embed="rId24" cstate="print">
            <a:clrChange>
              <a:clrFrom>
                <a:srgbClr val="FFFFFF"/>
              </a:clrFrom>
              <a:clrTo>
                <a:srgbClr val="FFFFFF">
                  <a:alpha val="0"/>
                </a:srgbClr>
              </a:clrTo>
            </a:clrChange>
          </a:blip>
          <a:stretch>
            <a:fillRect/>
          </a:stretch>
        </p:blipFill>
        <p:spPr bwMode="auto">
          <a:xfrm>
            <a:off x="2051720" y="2564904"/>
            <a:ext cx="1005462" cy="553777"/>
          </a:xfrm>
          <a:prstGeom prst="rect">
            <a:avLst/>
          </a:prstGeom>
          <a:noFill/>
          <a:ln/>
          <a:effectLst/>
        </p:spPr>
      </p:pic>
      <p:pic>
        <p:nvPicPr>
          <p:cNvPr id="91" name="図 90" descr="txp_fig"/>
          <p:cNvPicPr>
            <a:picLocks noChangeAspect="1"/>
          </p:cNvPicPr>
          <p:nvPr>
            <p:custDataLst>
              <p:tags r:id="rId11"/>
            </p:custDataLst>
          </p:nvPr>
        </p:nvPicPr>
        <p:blipFill>
          <a:blip r:embed="rId29" cstate="print">
            <a:clrChange>
              <a:clrFrom>
                <a:srgbClr val="FFFFFF"/>
              </a:clrFrom>
              <a:clrTo>
                <a:srgbClr val="FFFFFF">
                  <a:alpha val="0"/>
                </a:srgbClr>
              </a:clrTo>
            </a:clrChange>
          </a:blip>
          <a:stretch>
            <a:fillRect/>
          </a:stretch>
        </p:blipFill>
        <p:spPr bwMode="auto">
          <a:xfrm>
            <a:off x="3998683" y="1196751"/>
            <a:ext cx="1226982" cy="219989"/>
          </a:xfrm>
          <a:prstGeom prst="rect">
            <a:avLst/>
          </a:prstGeom>
          <a:noFill/>
          <a:ln/>
          <a:effectLst/>
        </p:spPr>
      </p:pic>
      <p:pic>
        <p:nvPicPr>
          <p:cNvPr id="93" name="図 92" descr="txp_fig"/>
          <p:cNvPicPr>
            <a:picLocks noChangeAspect="1"/>
          </p:cNvPicPr>
          <p:nvPr>
            <p:custDataLst>
              <p:tags r:id="rId12"/>
            </p:custDataLst>
          </p:nvPr>
        </p:nvPicPr>
        <p:blipFill>
          <a:blip r:embed="rId30" cstate="print">
            <a:clrChange>
              <a:clrFrom>
                <a:srgbClr val="FFFFFF"/>
              </a:clrFrom>
              <a:clrTo>
                <a:srgbClr val="FFFFFF">
                  <a:alpha val="0"/>
                </a:srgbClr>
              </a:clrTo>
            </a:clrChange>
          </a:blip>
          <a:stretch>
            <a:fillRect/>
          </a:stretch>
        </p:blipFill>
        <p:spPr bwMode="auto">
          <a:xfrm>
            <a:off x="4211960" y="4293096"/>
            <a:ext cx="489760" cy="179785"/>
          </a:xfrm>
          <a:prstGeom prst="rect">
            <a:avLst/>
          </a:prstGeom>
          <a:noFill/>
          <a:ln/>
          <a:effectLst/>
        </p:spPr>
      </p:pic>
      <p:sp>
        <p:nvSpPr>
          <p:cNvPr id="97" name="タイトル 1"/>
          <p:cNvSpPr>
            <a:spLocks noGrp="1"/>
          </p:cNvSpPr>
          <p:nvPr>
            <p:ph type="title"/>
          </p:nvPr>
        </p:nvSpPr>
        <p:spPr>
          <a:xfrm>
            <a:off x="315913" y="55563"/>
            <a:ext cx="8577262" cy="681037"/>
          </a:xfrm>
        </p:spPr>
        <p:txBody>
          <a:bodyPr/>
          <a:lstStyle/>
          <a:p>
            <a:r>
              <a:rPr kumimoji="1" lang="en-US" altLang="ja-JP" dirty="0" smtClean="0"/>
              <a:t>Andersen’s </a:t>
            </a:r>
            <a:r>
              <a:rPr lang="en-US" altLang="ja-JP" dirty="0" smtClean="0"/>
              <a:t>Approach</a:t>
            </a:r>
            <a:endParaRPr kumimoji="1" lang="ja-JP" altLang="en-US" dirty="0"/>
          </a:p>
        </p:txBody>
      </p:sp>
      <p:sp>
        <p:nvSpPr>
          <p:cNvPr id="42" name="テキスト ボックス 41"/>
          <p:cNvSpPr txBox="1"/>
          <p:nvPr/>
        </p:nvSpPr>
        <p:spPr>
          <a:xfrm>
            <a:off x="467544" y="1484784"/>
            <a:ext cx="1656184" cy="523220"/>
          </a:xfrm>
          <a:prstGeom prst="rect">
            <a:avLst/>
          </a:prstGeom>
          <a:solidFill>
            <a:schemeClr val="tx1">
              <a:lumMod val="50000"/>
              <a:lumOff val="50000"/>
            </a:schemeClr>
          </a:solidFill>
        </p:spPr>
        <p:txBody>
          <a:bodyPr wrap="square" rtlCol="0">
            <a:spAutoFit/>
          </a:bodyPr>
          <a:lstStyle/>
          <a:p>
            <a:pPr algn="l"/>
            <a:r>
              <a:rPr kumimoji="1" lang="en-US" altLang="ja-JP" dirty="0" smtClean="0">
                <a:solidFill>
                  <a:schemeClr val="bg1"/>
                </a:solidFill>
                <a:latin typeface="+mj-lt"/>
              </a:rPr>
              <a:t>SISO#2</a:t>
            </a:r>
            <a:endParaRPr kumimoji="1" lang="ja-JP" altLang="en-US" dirty="0">
              <a:solidFill>
                <a:schemeClr val="bg1"/>
              </a:solidFill>
              <a:latin typeface="+mj-lt"/>
            </a:endParaRPr>
          </a:p>
        </p:txBody>
      </p:sp>
      <p:sp>
        <p:nvSpPr>
          <p:cNvPr id="47" name="テキスト ボックス 46"/>
          <p:cNvSpPr txBox="1"/>
          <p:nvPr/>
        </p:nvSpPr>
        <p:spPr>
          <a:xfrm>
            <a:off x="467544" y="4077072"/>
            <a:ext cx="1656184" cy="523220"/>
          </a:xfrm>
          <a:prstGeom prst="rect">
            <a:avLst/>
          </a:prstGeom>
          <a:solidFill>
            <a:schemeClr val="tx1">
              <a:lumMod val="50000"/>
              <a:lumOff val="50000"/>
            </a:schemeClr>
          </a:solidFill>
        </p:spPr>
        <p:txBody>
          <a:bodyPr wrap="square" rtlCol="0">
            <a:spAutoFit/>
          </a:bodyPr>
          <a:lstStyle/>
          <a:p>
            <a:pPr algn="l"/>
            <a:r>
              <a:rPr kumimoji="1" lang="en-US" altLang="ja-JP" dirty="0" smtClean="0">
                <a:solidFill>
                  <a:schemeClr val="bg1"/>
                </a:solidFill>
                <a:latin typeface="+mj-lt"/>
              </a:rPr>
              <a:t>SISO#1</a:t>
            </a:r>
            <a:endParaRPr kumimoji="1" lang="ja-JP" altLang="en-US" dirty="0">
              <a:solidFill>
                <a:schemeClr val="bg1"/>
              </a:solidFill>
              <a:latin typeface="+mj-lt"/>
            </a:endParaRPr>
          </a:p>
        </p:txBody>
      </p:sp>
      <p:sp>
        <p:nvSpPr>
          <p:cNvPr id="45"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pic>
        <p:nvPicPr>
          <p:cNvPr id="49" name="図 48" descr="txp_fig"/>
          <p:cNvPicPr>
            <a:picLocks noChangeAspect="1"/>
          </p:cNvPicPr>
          <p:nvPr>
            <p:custDataLst>
              <p:tags r:id="rId13"/>
            </p:custDataLst>
          </p:nvPr>
        </p:nvPicPr>
        <p:blipFill>
          <a:blip r:embed="rId31" cstate="print">
            <a:clrChange>
              <a:clrFrom>
                <a:srgbClr val="FFFFFF"/>
              </a:clrFrom>
              <a:clrTo>
                <a:srgbClr val="FFFFFF">
                  <a:alpha val="0"/>
                </a:srgbClr>
              </a:clrTo>
            </a:clrChange>
          </a:blip>
          <a:stretch>
            <a:fillRect/>
          </a:stretch>
        </p:blipFill>
        <p:spPr bwMode="auto">
          <a:xfrm>
            <a:off x="916795" y="4845302"/>
            <a:ext cx="904074" cy="959962"/>
          </a:xfrm>
          <a:prstGeom prst="rect">
            <a:avLst/>
          </a:prstGeom>
          <a:noFill/>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Exp#6 (Q-LPV Control, 1m to 4m)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70</a:t>
            </a:fld>
            <a:r>
              <a:rPr lang="en-US" altLang="ja-JP" smtClean="0"/>
              <a:t>]</a:t>
            </a:r>
            <a:endParaRPr lang="en-US" altLang="ja-JP"/>
          </a:p>
        </p:txBody>
      </p:sp>
      <p:pic>
        <p:nvPicPr>
          <p:cNvPr id="5" name="HI-1to4.mpg">
            <a:hlinkClick r:id="" action="ppaction://media"/>
          </p:cNvPr>
          <p:cNvPicPr>
            <a:picLocks noRot="1" noChangeAspect="1"/>
          </p:cNvPicPr>
          <p:nvPr>
            <a:videoFile r:link="rId1"/>
          </p:nvPr>
        </p:nvPicPr>
        <p:blipFill>
          <a:blip r:embed="rId4"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Exp#7 (</a:t>
            </a:r>
            <a:r>
              <a:rPr kumimoji="1" lang="en-US" altLang="ja-JP" dirty="0" smtClean="0"/>
              <a:t>LTI </a:t>
            </a:r>
            <a:r>
              <a:rPr kumimoji="1" lang="en-US" altLang="ja-JP" dirty="0" smtClean="0"/>
              <a:t>Control, 5m to 1m)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71</a:t>
            </a:fld>
            <a:r>
              <a:rPr lang="en-US" altLang="ja-JP" smtClean="0"/>
              <a:t>]</a:t>
            </a:r>
            <a:endParaRPr lang="en-US" altLang="ja-JP"/>
          </a:p>
        </p:txBody>
      </p:sp>
      <p:pic>
        <p:nvPicPr>
          <p:cNvPr id="5" name="LQI-5to1.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Exp#8 (Q-LPV Control, 5m to 1m)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72</a:t>
            </a:fld>
            <a:r>
              <a:rPr lang="en-US" altLang="ja-JP" smtClean="0"/>
              <a:t>]</a:t>
            </a:r>
            <a:endParaRPr lang="en-US" altLang="ja-JP"/>
          </a:p>
        </p:txBody>
      </p:sp>
      <p:pic>
        <p:nvPicPr>
          <p:cNvPr id="5" name="HI-5to1.mpg">
            <a:hlinkClick r:id="" action="ppaction://media"/>
          </p:cNvPr>
          <p:cNvPicPr>
            <a:picLocks noRot="1" noChangeAspect="1"/>
          </p:cNvPicPr>
          <p:nvPr>
            <a:videoFile r:link="rId1"/>
          </p:nvPr>
        </p:nvPicPr>
        <p:blipFill>
          <a:blip r:embed="rId4"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Exp#9 (Q-LPV Control)</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73</a:t>
            </a:fld>
            <a:r>
              <a:rPr lang="en-US" altLang="ja-JP" smtClean="0"/>
              <a:t>]</a:t>
            </a:r>
            <a:endParaRPr lang="en-US" altLang="ja-JP"/>
          </a:p>
        </p:txBody>
      </p:sp>
      <p:pic>
        <p:nvPicPr>
          <p:cNvPr id="5" name="DELTA96.mpg">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 2"/>
          <p:cNvSpPr>
            <a:spLocks noGrp="1"/>
          </p:cNvSpPr>
          <p:nvPr>
            <p:ph type="body" sz="half" idx="1"/>
          </p:nvPr>
        </p:nvSpPr>
        <p:spPr>
          <a:xfrm>
            <a:off x="3945261" y="1556792"/>
            <a:ext cx="4515172" cy="3351609"/>
          </a:xfrm>
        </p:spPr>
        <p:txBody>
          <a:bodyPr/>
          <a:lstStyle/>
          <a:p>
            <a:pPr lvl="1"/>
            <a:r>
              <a:rPr lang="en-US" altLang="ja-JP" dirty="0" smtClean="0"/>
              <a:t>Underwater Vehicle</a:t>
            </a:r>
          </a:p>
          <a:p>
            <a:pPr lvl="1"/>
            <a:r>
              <a:rPr lang="en-US" altLang="ja-JP" dirty="0" smtClean="0">
                <a:solidFill>
                  <a:srgbClr val="FF0000"/>
                </a:solidFill>
              </a:rPr>
              <a:t>Flexible Riser</a:t>
            </a:r>
          </a:p>
          <a:p>
            <a:pPr lvl="1"/>
            <a:r>
              <a:rPr lang="en-US" altLang="ja-JP" sz="2800" dirty="0" smtClean="0">
                <a:solidFill>
                  <a:schemeClr val="tx2"/>
                </a:solidFill>
              </a:rPr>
              <a:t>Azimuth thrusters</a:t>
            </a:r>
            <a:endParaRPr lang="en-US" altLang="ja-JP" dirty="0" smtClean="0"/>
          </a:p>
          <a:p>
            <a:pPr lvl="1"/>
            <a:r>
              <a:rPr lang="en-US" altLang="ja-JP" dirty="0" err="1" smtClean="0">
                <a:solidFill>
                  <a:schemeClr val="tx1">
                    <a:lumMod val="65000"/>
                    <a:lumOff val="35000"/>
                  </a:schemeClr>
                </a:solidFill>
              </a:rPr>
              <a:t>Nomoto’s</a:t>
            </a:r>
            <a:r>
              <a:rPr lang="en-US" altLang="ja-JP" dirty="0" smtClean="0">
                <a:solidFill>
                  <a:schemeClr val="tx1">
                    <a:lumMod val="65000"/>
                    <a:lumOff val="35000"/>
                  </a:schemeClr>
                </a:solidFill>
              </a:rPr>
              <a:t> Model</a:t>
            </a:r>
          </a:p>
          <a:p>
            <a:pPr lvl="1"/>
            <a:r>
              <a:rPr lang="en-US" altLang="ja-JP" dirty="0" smtClean="0">
                <a:solidFill>
                  <a:schemeClr val="tx1">
                    <a:lumMod val="65000"/>
                    <a:lumOff val="35000"/>
                  </a:schemeClr>
                </a:solidFill>
              </a:rPr>
              <a:t>Wind Turbine</a:t>
            </a:r>
            <a:endParaRPr kumimoji="1" lang="ja-JP" altLang="en-US" dirty="0">
              <a:solidFill>
                <a:schemeClr val="tx1">
                  <a:lumMod val="65000"/>
                  <a:lumOff val="35000"/>
                </a:schemeClr>
              </a:solidFill>
            </a:endParaRPr>
          </a:p>
        </p:txBody>
      </p:sp>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74</a:t>
            </a:fld>
            <a:r>
              <a:rPr lang="en-US" altLang="ja-JP" smtClean="0"/>
              <a:t>]</a:t>
            </a:r>
            <a:endParaRPr lang="en-US" altLang="ja-JP"/>
          </a:p>
        </p:txBody>
      </p:sp>
      <p:sp>
        <p:nvSpPr>
          <p:cNvPr id="6" name="Rectangle 38"/>
          <p:cNvSpPr>
            <a:spLocks noChangeArrowheads="1"/>
          </p:cNvSpPr>
          <p:nvPr/>
        </p:nvSpPr>
        <p:spPr bwMode="auto">
          <a:xfrm>
            <a:off x="693094" y="3885431"/>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2</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7" name="Rectangle 38"/>
          <p:cNvSpPr>
            <a:spLocks noChangeArrowheads="1"/>
          </p:cNvSpPr>
          <p:nvPr/>
        </p:nvSpPr>
        <p:spPr bwMode="auto">
          <a:xfrm>
            <a:off x="689671" y="1009303"/>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4" name="正方形/長方形 54"/>
          <p:cNvSpPr>
            <a:spLocks noChangeArrowheads="1"/>
          </p:cNvSpPr>
          <p:nvPr/>
        </p:nvSpPr>
        <p:spPr bwMode="auto">
          <a:xfrm>
            <a:off x="646238" y="975395"/>
            <a:ext cx="3672408" cy="2736304"/>
          </a:xfrm>
          <a:prstGeom prst="rect">
            <a:avLst/>
          </a:prstGeom>
          <a:noFill/>
          <a:ln w="76200" algn="ctr">
            <a:solidFill>
              <a:srgbClr val="00B0F0"/>
            </a:solidFill>
            <a:round/>
            <a:headEnd/>
            <a:tailEnd type="triangle" w="med" len="med"/>
          </a:ln>
        </p:spPr>
        <p:txBody>
          <a:bodyPr/>
          <a:lstStyle/>
          <a:p>
            <a:pPr marL="0" lvl="1"/>
            <a:r>
              <a:rPr lang="en-US" altLang="ja-JP" b="1" dirty="0" smtClean="0">
                <a:latin typeface="+mj-lt"/>
              </a:rPr>
              <a:t>LQI</a:t>
            </a:r>
            <a:r>
              <a:rPr lang="ja-JP" altLang="en-US" b="1" dirty="0" smtClean="0">
                <a:latin typeface="+mj-lt"/>
              </a:rPr>
              <a:t> </a:t>
            </a:r>
            <a:r>
              <a:rPr lang="en-US" altLang="ja-JP" b="1" dirty="0" smtClean="0">
                <a:latin typeface="+mj-lt"/>
              </a:rPr>
              <a:t>Control</a:t>
            </a:r>
          </a:p>
          <a:p>
            <a:pPr marL="0" lvl="1" algn="l"/>
            <a:r>
              <a:rPr lang="en-US" altLang="ja-JP" dirty="0" smtClean="0">
                <a:solidFill>
                  <a:schemeClr val="tx1">
                    <a:lumMod val="65000"/>
                    <a:lumOff val="35000"/>
                  </a:schemeClr>
                </a:solidFill>
                <a:latin typeface="+mj-lt"/>
              </a:rPr>
              <a:t>Linear-Quadratic-Integral Design of</a:t>
            </a:r>
            <a:r>
              <a:rPr lang="en-US" altLang="ja-JP" b="1" dirty="0" smtClean="0">
                <a:solidFill>
                  <a:schemeClr val="tx1">
                    <a:lumMod val="65000"/>
                    <a:lumOff val="35000"/>
                  </a:schemeClr>
                </a:solidFill>
                <a:latin typeface="+mj-lt"/>
              </a:rPr>
              <a:t> </a:t>
            </a:r>
            <a:r>
              <a:rPr lang="en-US" altLang="ja-JP" dirty="0" smtClean="0">
                <a:solidFill>
                  <a:schemeClr val="tx1">
                    <a:lumMod val="65000"/>
                    <a:lumOff val="35000"/>
                  </a:schemeClr>
                </a:solidFill>
                <a:latin typeface="+mj-lt"/>
              </a:rPr>
              <a:t>Linear-Time-Invariant Control</a:t>
            </a:r>
          </a:p>
          <a:p>
            <a:endParaRPr lang="ja-JP" altLang="en-US" dirty="0"/>
          </a:p>
        </p:txBody>
      </p:sp>
      <p:sp>
        <p:nvSpPr>
          <p:cNvPr id="15" name="正方形/長方形 54"/>
          <p:cNvSpPr>
            <a:spLocks noChangeArrowheads="1"/>
          </p:cNvSpPr>
          <p:nvPr/>
        </p:nvSpPr>
        <p:spPr bwMode="auto">
          <a:xfrm>
            <a:off x="4462661" y="975394"/>
            <a:ext cx="4069779" cy="5615905"/>
          </a:xfrm>
          <a:prstGeom prst="rect">
            <a:avLst/>
          </a:prstGeom>
          <a:noFill/>
          <a:ln w="76200" algn="ctr">
            <a:solidFill>
              <a:srgbClr val="00B0F0"/>
            </a:solidFill>
            <a:round/>
            <a:headEnd/>
            <a:tailEnd type="triangle" w="med" len="med"/>
          </a:ln>
        </p:spPr>
        <p:txBody>
          <a:bodyPr/>
          <a:lstStyle/>
          <a:p>
            <a:pPr algn="l"/>
            <a:r>
              <a:rPr lang="en-US" altLang="ja-JP" b="1" dirty="0" smtClean="0">
                <a:latin typeface="+mj-lt"/>
              </a:rPr>
              <a:t>Applications</a:t>
            </a:r>
            <a:endParaRPr lang="ja-JP" altLang="en-US" b="1" dirty="0">
              <a:latin typeface="+mj-lt"/>
            </a:endParaRPr>
          </a:p>
        </p:txBody>
      </p:sp>
      <p:sp>
        <p:nvSpPr>
          <p:cNvPr id="16" name="正方形/長方形 54"/>
          <p:cNvSpPr>
            <a:spLocks noChangeArrowheads="1"/>
          </p:cNvSpPr>
          <p:nvPr/>
        </p:nvSpPr>
        <p:spPr bwMode="auto">
          <a:xfrm>
            <a:off x="646238" y="3855715"/>
            <a:ext cx="3690689" cy="2736304"/>
          </a:xfrm>
          <a:prstGeom prst="rect">
            <a:avLst/>
          </a:prstGeom>
          <a:noFill/>
          <a:ln w="76200" algn="ctr">
            <a:solidFill>
              <a:srgbClr val="00B0F0"/>
            </a:solidFill>
            <a:round/>
            <a:headEnd/>
            <a:tailEnd type="triangle" w="med" len="med"/>
          </a:ln>
        </p:spPr>
        <p:txBody>
          <a:bodyPr/>
          <a:lstStyle/>
          <a:p>
            <a:pPr marL="0" lvl="1" algn="l"/>
            <a:r>
              <a:rPr lang="en-US" altLang="ja-JP" b="1" dirty="0" smtClean="0">
                <a:latin typeface="+mj-lt"/>
              </a:rPr>
              <a:t>     LPV Control</a:t>
            </a:r>
          </a:p>
          <a:p>
            <a:pPr marL="0" lvl="1" algn="l"/>
            <a:r>
              <a:rPr lang="en-US" altLang="ja-JP" dirty="0" smtClean="0">
                <a:solidFill>
                  <a:schemeClr val="tx1">
                    <a:lumMod val="65000"/>
                    <a:lumOff val="35000"/>
                  </a:schemeClr>
                </a:solidFill>
                <a:latin typeface="+mj-lt"/>
              </a:rPr>
              <a:t>Linear-Matrix- Inequality Based Design of Linear-Parameter-Varying  Control</a:t>
            </a:r>
            <a:endParaRPr lang="ja-JP" altLang="en-US" dirty="0"/>
          </a:p>
        </p:txBody>
      </p:sp>
      <p:sp>
        <p:nvSpPr>
          <p:cNvPr id="18" name="Rectangle 38"/>
          <p:cNvSpPr>
            <a:spLocks noChangeArrowheads="1"/>
          </p:cNvSpPr>
          <p:nvPr/>
        </p:nvSpPr>
        <p:spPr bwMode="auto">
          <a:xfrm>
            <a:off x="4519043" y="162880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3</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19" name="Rectangle 38"/>
          <p:cNvSpPr>
            <a:spLocks noChangeArrowheads="1"/>
          </p:cNvSpPr>
          <p:nvPr/>
        </p:nvSpPr>
        <p:spPr bwMode="auto">
          <a:xfrm>
            <a:off x="4512368" y="2060848"/>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0" name="Rectangle 38"/>
          <p:cNvSpPr>
            <a:spLocks noChangeArrowheads="1"/>
          </p:cNvSpPr>
          <p:nvPr/>
        </p:nvSpPr>
        <p:spPr bwMode="auto">
          <a:xfrm>
            <a:off x="4512368" y="2567754"/>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5</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1" name="Rectangle 38"/>
          <p:cNvSpPr>
            <a:spLocks noChangeArrowheads="1"/>
          </p:cNvSpPr>
          <p:nvPr/>
        </p:nvSpPr>
        <p:spPr bwMode="auto">
          <a:xfrm>
            <a:off x="4512368" y="3068960"/>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6</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22" name="Rectangle 38"/>
          <p:cNvSpPr>
            <a:spLocks noChangeArrowheads="1"/>
          </p:cNvSpPr>
          <p:nvPr/>
        </p:nvSpPr>
        <p:spPr bwMode="auto">
          <a:xfrm>
            <a:off x="4512368" y="357586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7</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0A522A43-43EA-44C4-BBDC-11A399A39D85}" type="slidenum">
              <a:rPr lang="en-US" altLang="ja-JP" smtClean="0"/>
              <a:pPr>
                <a:defRPr/>
              </a:pPr>
              <a:t>75</a:t>
            </a:fld>
            <a:r>
              <a:rPr lang="en-US" altLang="ja-JP" smtClean="0"/>
              <a:t>]</a:t>
            </a:r>
            <a:endParaRPr lang="en-US" altLang="ja-JP"/>
          </a:p>
        </p:txBody>
      </p:sp>
      <p:sp>
        <p:nvSpPr>
          <p:cNvPr id="11271" name="テキスト ボックス 8"/>
          <p:cNvSpPr txBox="1">
            <a:spLocks noChangeArrowheads="1"/>
          </p:cNvSpPr>
          <p:nvPr/>
        </p:nvSpPr>
        <p:spPr bwMode="auto">
          <a:xfrm>
            <a:off x="1628775" y="6000750"/>
            <a:ext cx="1530350" cy="307975"/>
          </a:xfrm>
          <a:prstGeom prst="rect">
            <a:avLst/>
          </a:prstGeom>
          <a:noFill/>
          <a:ln w="9525">
            <a:noFill/>
            <a:miter lim="800000"/>
            <a:headEnd/>
            <a:tailEnd/>
          </a:ln>
        </p:spPr>
        <p:txBody>
          <a:bodyPr wrap="none">
            <a:spAutoFit/>
          </a:bodyPr>
          <a:lstStyle/>
          <a:p>
            <a:pPr algn="ctr"/>
            <a:r>
              <a:rPr lang="en-US" altLang="ja-JP" sz="1400" b="1">
                <a:solidFill>
                  <a:schemeClr val="bg1"/>
                </a:solidFill>
                <a:latin typeface="ＭＳ ゴシック" pitchFamily="49" charset="-128"/>
                <a:ea typeface="ＭＳ ゴシック" pitchFamily="49" charset="-128"/>
              </a:rPr>
              <a:t>(C)JAMSTEC/CDEX</a:t>
            </a:r>
            <a:endParaRPr lang="ja-JP" altLang="en-US" sz="1400" b="1">
              <a:solidFill>
                <a:schemeClr val="bg1"/>
              </a:solidFill>
              <a:latin typeface="ＭＳ ゴシック" pitchFamily="49" charset="-128"/>
              <a:ea typeface="ＭＳ ゴシック" pitchFamily="49" charset="-128"/>
            </a:endParaRPr>
          </a:p>
        </p:txBody>
      </p:sp>
      <p:sp>
        <p:nvSpPr>
          <p:cNvPr id="8"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Deep</a:t>
            </a:r>
            <a:r>
              <a:rPr kumimoji="1" lang="en-US" altLang="ja-JP" sz="3800" kern="0" dirty="0" smtClean="0">
                <a:solidFill>
                  <a:schemeClr val="tx2"/>
                </a:solidFill>
                <a:latin typeface="+mj-lt"/>
                <a:ea typeface="+mj-ea"/>
                <a:cs typeface="+mj-cs"/>
              </a:rPr>
              <a:t>-sea Drilling Vessel</a:t>
            </a:r>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 </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pic>
        <p:nvPicPr>
          <p:cNvPr id="2052" name="Picture 4" descr="http://www.jamstec.go.jp/chikyu/image_files/A08.jpg"/>
          <p:cNvPicPr>
            <a:picLocks noChangeAspect="1" noChangeArrowheads="1"/>
          </p:cNvPicPr>
          <p:nvPr/>
        </p:nvPicPr>
        <p:blipFill>
          <a:blip r:embed="rId3" cstate="print"/>
          <a:srcRect/>
          <a:stretch>
            <a:fillRect/>
          </a:stretch>
        </p:blipFill>
        <p:spPr bwMode="auto">
          <a:xfrm>
            <a:off x="556712" y="883158"/>
            <a:ext cx="7881993" cy="5911495"/>
          </a:xfrm>
          <a:prstGeom prst="rect">
            <a:avLst/>
          </a:prstGeom>
          <a:noFill/>
        </p:spPr>
      </p:pic>
      <p:sp>
        <p:nvSpPr>
          <p:cNvPr id="10" name="テキスト ボックス 9"/>
          <p:cNvSpPr txBox="1">
            <a:spLocks noChangeArrowheads="1"/>
          </p:cNvSpPr>
          <p:nvPr/>
        </p:nvSpPr>
        <p:spPr bwMode="auto">
          <a:xfrm>
            <a:off x="4161546" y="836712"/>
            <a:ext cx="4982454" cy="1200329"/>
          </a:xfrm>
          <a:prstGeom prst="rect">
            <a:avLst/>
          </a:prstGeom>
          <a:solidFill>
            <a:schemeClr val="tx1">
              <a:lumMod val="50000"/>
              <a:lumOff val="50000"/>
            </a:schemeClr>
          </a:solidFill>
          <a:ln w="38100">
            <a:noFill/>
            <a:miter lim="800000"/>
            <a:headEnd/>
            <a:tailEnd/>
          </a:ln>
        </p:spPr>
        <p:txBody>
          <a:bodyPr wrap="none">
            <a:spAutoFit/>
          </a:bodyPr>
          <a:lstStyle/>
          <a:p>
            <a:pPr algn="l"/>
            <a:r>
              <a:rPr lang="en-US" altLang="ja-JP" sz="2400" b="1" dirty="0" smtClean="0">
                <a:solidFill>
                  <a:srgbClr val="FFFF00"/>
                </a:solidFill>
                <a:latin typeface="+mj-lt"/>
                <a:ea typeface="ＭＳ Ｐ明朝" charset="-128"/>
              </a:rPr>
              <a:t>Length : 210m </a:t>
            </a:r>
          </a:p>
          <a:p>
            <a:pPr algn="l"/>
            <a:r>
              <a:rPr lang="en-US" altLang="ja-JP" sz="2400" b="1" dirty="0" smtClean="0">
                <a:solidFill>
                  <a:srgbClr val="FFFF00"/>
                </a:solidFill>
                <a:latin typeface="+mj-lt"/>
                <a:ea typeface="ＭＳ Ｐ明朝" charset="-128"/>
              </a:rPr>
              <a:t>Breadth : 38m</a:t>
            </a:r>
          </a:p>
          <a:p>
            <a:pPr algn="l"/>
            <a:r>
              <a:rPr lang="en-US" altLang="ja-JP" sz="2400" b="1" dirty="0" smtClean="0">
                <a:solidFill>
                  <a:srgbClr val="FFFF00"/>
                </a:solidFill>
                <a:latin typeface="+mj-lt"/>
                <a:ea typeface="ＭＳ Ｐ明朝" charset="-128"/>
              </a:rPr>
              <a:t>Gross tonnage : 57,087tons</a:t>
            </a:r>
          </a:p>
        </p:txBody>
      </p:sp>
      <p:sp>
        <p:nvSpPr>
          <p:cNvPr id="7"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
        <p:nvSpPr>
          <p:cNvPr id="9" name="テキスト ボックス 8"/>
          <p:cNvSpPr txBox="1">
            <a:spLocks noChangeArrowheads="1"/>
          </p:cNvSpPr>
          <p:nvPr/>
        </p:nvSpPr>
        <p:spPr bwMode="auto">
          <a:xfrm>
            <a:off x="0" y="5288340"/>
            <a:ext cx="7596336" cy="1569660"/>
          </a:xfrm>
          <a:prstGeom prst="rect">
            <a:avLst/>
          </a:prstGeom>
          <a:solidFill>
            <a:schemeClr val="tx1">
              <a:lumMod val="50000"/>
              <a:lumOff val="50000"/>
            </a:schemeClr>
          </a:solidFill>
          <a:ln w="38100">
            <a:noFill/>
            <a:miter lim="800000"/>
            <a:headEnd/>
            <a:tailEnd/>
          </a:ln>
        </p:spPr>
        <p:txBody>
          <a:bodyPr wrap="square">
            <a:spAutoFit/>
          </a:bodyPr>
          <a:lstStyle/>
          <a:p>
            <a:pPr algn="l"/>
            <a:r>
              <a:rPr kumimoji="1" lang="en-US" altLang="ja-JP" sz="2400" b="1" dirty="0" smtClean="0">
                <a:solidFill>
                  <a:srgbClr val="FFFF00"/>
                </a:solidFill>
                <a:latin typeface="Verdana" pitchFamily="34" charset="0"/>
                <a:ea typeface="ＭＳ Ｐゴシック" charset="-128"/>
              </a:rPr>
              <a:t>Open the new frontier of earth and life science for future of mankind </a:t>
            </a:r>
          </a:p>
          <a:p>
            <a:pPr algn="l"/>
            <a:r>
              <a:rPr kumimoji="1" lang="en-US" altLang="ja-JP" sz="2400" b="1" dirty="0" smtClean="0">
                <a:solidFill>
                  <a:srgbClr val="FFFF00"/>
                </a:solidFill>
                <a:latin typeface="Verdana" pitchFamily="34" charset="0"/>
                <a:ea typeface="ＭＳ Ｐゴシック" charset="-128"/>
              </a:rPr>
              <a:t>by revealing the system of major earthquakes, global changes, origin of life</a:t>
            </a:r>
            <a:endParaRPr lang="en-US" altLang="ja-JP" sz="2400" b="1" dirty="0" smtClean="0">
              <a:solidFill>
                <a:srgbClr val="FFFF00"/>
              </a:solidFill>
              <a:latin typeface="+mj-lt"/>
              <a:ea typeface="ＭＳ Ｐ明朝"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0A522A43-43EA-44C4-BBDC-11A399A39D85}" type="slidenum">
              <a:rPr lang="en-US" altLang="ja-JP" smtClean="0"/>
              <a:pPr>
                <a:defRPr/>
              </a:pPr>
              <a:t>76</a:t>
            </a:fld>
            <a:r>
              <a:rPr lang="en-US" altLang="ja-JP" smtClean="0"/>
              <a:t>]</a:t>
            </a:r>
            <a:endParaRPr lang="en-US" altLang="ja-JP"/>
          </a:p>
        </p:txBody>
      </p:sp>
      <p:pic>
        <p:nvPicPr>
          <p:cNvPr id="11270" name="Picture 4" descr="B00"/>
          <p:cNvPicPr>
            <a:picLocks noChangeAspect="1" noChangeArrowheads="1"/>
          </p:cNvPicPr>
          <p:nvPr/>
        </p:nvPicPr>
        <p:blipFill>
          <a:blip r:embed="rId3" cstate="print"/>
          <a:srcRect/>
          <a:stretch>
            <a:fillRect/>
          </a:stretch>
        </p:blipFill>
        <p:spPr bwMode="auto">
          <a:xfrm>
            <a:off x="4382584" y="3849401"/>
            <a:ext cx="4265928" cy="3008599"/>
          </a:xfrm>
          <a:prstGeom prst="rect">
            <a:avLst/>
          </a:prstGeom>
          <a:noFill/>
          <a:ln w="9525">
            <a:noFill/>
            <a:miter lim="800000"/>
            <a:headEnd/>
            <a:tailEnd/>
          </a:ln>
        </p:spPr>
      </p:pic>
      <p:sp>
        <p:nvSpPr>
          <p:cNvPr id="11271" name="テキスト ボックス 8"/>
          <p:cNvSpPr txBox="1">
            <a:spLocks noChangeArrowheads="1"/>
          </p:cNvSpPr>
          <p:nvPr/>
        </p:nvSpPr>
        <p:spPr bwMode="auto">
          <a:xfrm>
            <a:off x="1628775" y="6000750"/>
            <a:ext cx="1530350" cy="307975"/>
          </a:xfrm>
          <a:prstGeom prst="rect">
            <a:avLst/>
          </a:prstGeom>
          <a:noFill/>
          <a:ln w="9525">
            <a:noFill/>
            <a:miter lim="800000"/>
            <a:headEnd/>
            <a:tailEnd/>
          </a:ln>
        </p:spPr>
        <p:txBody>
          <a:bodyPr wrap="none">
            <a:spAutoFit/>
          </a:bodyPr>
          <a:lstStyle/>
          <a:p>
            <a:pPr algn="ctr"/>
            <a:r>
              <a:rPr lang="en-US" altLang="ja-JP" sz="1400" b="1">
                <a:solidFill>
                  <a:schemeClr val="bg1"/>
                </a:solidFill>
                <a:latin typeface="ＭＳ ゴシック" pitchFamily="49" charset="-128"/>
                <a:ea typeface="ＭＳ ゴシック" pitchFamily="49" charset="-128"/>
              </a:rPr>
              <a:t>(C)JAMSTEC/CDEX</a:t>
            </a:r>
            <a:endParaRPr lang="ja-JP" altLang="en-US" sz="1400" b="1">
              <a:solidFill>
                <a:schemeClr val="bg1"/>
              </a:solidFill>
              <a:latin typeface="ＭＳ ゴシック" pitchFamily="49" charset="-128"/>
              <a:ea typeface="ＭＳ ゴシック" pitchFamily="49" charset="-128"/>
            </a:endParaRPr>
          </a:p>
        </p:txBody>
      </p:sp>
      <p:sp>
        <p:nvSpPr>
          <p:cNvPr id="8"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Riser</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Pipe Units &amp;</a:t>
            </a:r>
            <a:r>
              <a:rPr kumimoji="1" lang="en-US" altLang="ja-JP" sz="3800" kern="0" dirty="0" smtClean="0">
                <a:solidFill>
                  <a:schemeClr val="tx2"/>
                </a:solidFill>
                <a:latin typeface="+mj-lt"/>
                <a:ea typeface="+mj-ea"/>
                <a:cs typeface="+mj-cs"/>
              </a:rPr>
              <a:t> BOP</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pic>
        <p:nvPicPr>
          <p:cNvPr id="11269" name="Picture 8" descr="B21"/>
          <p:cNvPicPr>
            <a:picLocks noChangeAspect="1" noChangeArrowheads="1"/>
          </p:cNvPicPr>
          <p:nvPr/>
        </p:nvPicPr>
        <p:blipFill>
          <a:blip r:embed="rId4" cstate="print"/>
          <a:srcRect/>
          <a:stretch>
            <a:fillRect/>
          </a:stretch>
        </p:blipFill>
        <p:spPr bwMode="auto">
          <a:xfrm>
            <a:off x="3938111" y="857232"/>
            <a:ext cx="4272393" cy="3000396"/>
          </a:xfrm>
          <a:prstGeom prst="rect">
            <a:avLst/>
          </a:prstGeom>
          <a:noFill/>
          <a:ln w="9525">
            <a:noFill/>
            <a:miter lim="800000"/>
            <a:headEnd/>
            <a:tailEnd/>
          </a:ln>
        </p:spPr>
      </p:pic>
      <p:pic>
        <p:nvPicPr>
          <p:cNvPr id="44034" name="Picture 2" descr="Riser Drilling System"/>
          <p:cNvPicPr>
            <a:picLocks noChangeAspect="1" noChangeArrowheads="1"/>
          </p:cNvPicPr>
          <p:nvPr/>
        </p:nvPicPr>
        <p:blipFill>
          <a:blip r:embed="rId5" cstate="print"/>
          <a:srcRect/>
          <a:stretch>
            <a:fillRect/>
          </a:stretch>
        </p:blipFill>
        <p:spPr bwMode="auto">
          <a:xfrm>
            <a:off x="214282" y="857232"/>
            <a:ext cx="3558594" cy="6000768"/>
          </a:xfrm>
          <a:prstGeom prst="rect">
            <a:avLst/>
          </a:prstGeom>
          <a:noFill/>
        </p:spPr>
      </p:pic>
      <p:sp>
        <p:nvSpPr>
          <p:cNvPr id="13" name="テキスト ボックス 12"/>
          <p:cNvSpPr txBox="1">
            <a:spLocks noChangeArrowheads="1"/>
          </p:cNvSpPr>
          <p:nvPr/>
        </p:nvSpPr>
        <p:spPr bwMode="auto">
          <a:xfrm>
            <a:off x="6225984" y="2928934"/>
            <a:ext cx="2882520" cy="830997"/>
          </a:xfrm>
          <a:prstGeom prst="rect">
            <a:avLst/>
          </a:prstGeom>
          <a:solidFill>
            <a:schemeClr val="tx1">
              <a:lumMod val="50000"/>
              <a:lumOff val="50000"/>
            </a:schemeClr>
          </a:solidFill>
          <a:ln w="38100">
            <a:noFill/>
            <a:miter lim="800000"/>
            <a:headEnd/>
            <a:tailEnd/>
          </a:ln>
        </p:spPr>
        <p:txBody>
          <a:bodyPr wrap="none">
            <a:spAutoFit/>
          </a:bodyPr>
          <a:lstStyle/>
          <a:p>
            <a:pPr algn="l"/>
            <a:r>
              <a:rPr lang="en-US" altLang="ja-JP" sz="2400" b="1" dirty="0" smtClean="0">
                <a:solidFill>
                  <a:srgbClr val="FFFF00"/>
                </a:solidFill>
                <a:latin typeface="+mj-lt"/>
                <a:ea typeface="ＭＳ Ｐ明朝" charset="-128"/>
              </a:rPr>
              <a:t>Length :27m </a:t>
            </a:r>
          </a:p>
          <a:p>
            <a:pPr algn="l"/>
            <a:r>
              <a:rPr lang="en-US" altLang="ja-JP" sz="2400" b="1" dirty="0" smtClean="0">
                <a:solidFill>
                  <a:srgbClr val="FFFF00"/>
                </a:solidFill>
                <a:latin typeface="+mj-lt"/>
                <a:ea typeface="ＭＳ Ｐ明朝" charset="-128"/>
              </a:rPr>
              <a:t>Diameter :1.2m</a:t>
            </a:r>
          </a:p>
        </p:txBody>
      </p:sp>
      <p:sp>
        <p:nvSpPr>
          <p:cNvPr id="9"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0B8CD5B4-BC54-495D-AABC-F1811B4006DB}" type="slidenum">
              <a:rPr lang="en-US" altLang="ja-JP" smtClean="0"/>
              <a:pPr>
                <a:defRPr/>
              </a:pPr>
              <a:t>77</a:t>
            </a:fld>
            <a:r>
              <a:rPr lang="en-US" altLang="ja-JP" smtClean="0"/>
              <a:t>]</a:t>
            </a:r>
            <a:endParaRPr lang="en-US" altLang="ja-JP"/>
          </a:p>
        </p:txBody>
      </p:sp>
      <p:pic>
        <p:nvPicPr>
          <p:cNvPr id="10245" name="Picture 4" descr="DPS"/>
          <p:cNvPicPr>
            <a:picLocks noChangeAspect="1" noChangeArrowheads="1"/>
          </p:cNvPicPr>
          <p:nvPr/>
        </p:nvPicPr>
        <p:blipFill>
          <a:blip r:embed="rId3" cstate="print"/>
          <a:srcRect/>
          <a:stretch>
            <a:fillRect/>
          </a:stretch>
        </p:blipFill>
        <p:spPr bwMode="auto">
          <a:xfrm>
            <a:off x="5340693" y="906763"/>
            <a:ext cx="3635375" cy="2571750"/>
          </a:xfrm>
          <a:prstGeom prst="rect">
            <a:avLst/>
          </a:prstGeom>
          <a:noFill/>
          <a:ln w="9525">
            <a:noFill/>
            <a:miter lim="800000"/>
            <a:headEnd/>
            <a:tailEnd/>
          </a:ln>
        </p:spPr>
      </p:pic>
      <p:pic>
        <p:nvPicPr>
          <p:cNvPr id="10246" name="Picture 6" descr="DPS"/>
          <p:cNvPicPr>
            <a:picLocks noChangeAspect="1" noChangeArrowheads="1"/>
          </p:cNvPicPr>
          <p:nvPr/>
        </p:nvPicPr>
        <p:blipFill>
          <a:blip r:embed="rId4" cstate="print"/>
          <a:srcRect/>
          <a:stretch>
            <a:fillRect/>
          </a:stretch>
        </p:blipFill>
        <p:spPr bwMode="auto">
          <a:xfrm>
            <a:off x="5857875" y="3525194"/>
            <a:ext cx="2465308" cy="3314700"/>
          </a:xfrm>
          <a:prstGeom prst="rect">
            <a:avLst/>
          </a:prstGeom>
          <a:noFill/>
          <a:ln w="9525">
            <a:noFill/>
            <a:miter lim="800000"/>
            <a:headEnd/>
            <a:tailEnd/>
          </a:ln>
        </p:spPr>
      </p:pic>
      <p:sp>
        <p:nvSpPr>
          <p:cNvPr id="10247" name="テキスト ボックス 6"/>
          <p:cNvSpPr txBox="1">
            <a:spLocks noChangeArrowheads="1"/>
          </p:cNvSpPr>
          <p:nvPr/>
        </p:nvSpPr>
        <p:spPr bwMode="auto">
          <a:xfrm>
            <a:off x="3357563" y="6238875"/>
            <a:ext cx="1531937" cy="307975"/>
          </a:xfrm>
          <a:prstGeom prst="rect">
            <a:avLst/>
          </a:prstGeom>
          <a:noFill/>
          <a:ln w="9525">
            <a:noFill/>
            <a:miter lim="800000"/>
            <a:headEnd/>
            <a:tailEnd/>
          </a:ln>
        </p:spPr>
        <p:txBody>
          <a:bodyPr wrap="none">
            <a:spAutoFit/>
          </a:bodyPr>
          <a:lstStyle/>
          <a:p>
            <a:pPr algn="ctr"/>
            <a:r>
              <a:rPr lang="en-US" altLang="ja-JP" sz="1400" b="1">
                <a:solidFill>
                  <a:schemeClr val="bg1"/>
                </a:solidFill>
                <a:latin typeface="ＭＳ ゴシック" pitchFamily="49" charset="-128"/>
                <a:ea typeface="ＭＳ ゴシック" pitchFamily="49" charset="-128"/>
              </a:rPr>
              <a:t>(C)JAMSTEC/CDEX</a:t>
            </a:r>
            <a:endParaRPr lang="ja-JP" altLang="en-US" sz="1400" b="1">
              <a:solidFill>
                <a:schemeClr val="bg1"/>
              </a:solidFill>
              <a:latin typeface="ＭＳ ゴシック" pitchFamily="49" charset="-128"/>
              <a:ea typeface="ＭＳ ゴシック" pitchFamily="49" charset="-128"/>
            </a:endParaRPr>
          </a:p>
        </p:txBody>
      </p:sp>
      <p:sp>
        <p:nvSpPr>
          <p:cNvPr id="10248" name="テキスト ボックス 7"/>
          <p:cNvSpPr txBox="1">
            <a:spLocks noChangeArrowheads="1"/>
          </p:cNvSpPr>
          <p:nvPr/>
        </p:nvSpPr>
        <p:spPr bwMode="auto">
          <a:xfrm>
            <a:off x="7358063" y="3143250"/>
            <a:ext cx="1531937" cy="307975"/>
          </a:xfrm>
          <a:prstGeom prst="rect">
            <a:avLst/>
          </a:prstGeom>
          <a:noFill/>
          <a:ln w="9525">
            <a:noFill/>
            <a:miter lim="800000"/>
            <a:headEnd/>
            <a:tailEnd/>
          </a:ln>
        </p:spPr>
        <p:txBody>
          <a:bodyPr wrap="none">
            <a:spAutoFit/>
          </a:bodyPr>
          <a:lstStyle/>
          <a:p>
            <a:pPr algn="ctr"/>
            <a:r>
              <a:rPr lang="en-US" altLang="ja-JP" sz="1400" b="1">
                <a:solidFill>
                  <a:schemeClr val="bg1"/>
                </a:solidFill>
                <a:latin typeface="ＭＳ ゴシック" pitchFamily="49" charset="-128"/>
                <a:ea typeface="ＭＳ ゴシック" pitchFamily="49" charset="-128"/>
              </a:rPr>
              <a:t>(C)JAMSTEC/CDEX</a:t>
            </a:r>
            <a:endParaRPr lang="ja-JP" altLang="en-US" sz="1400" b="1">
              <a:solidFill>
                <a:schemeClr val="bg1"/>
              </a:solidFill>
              <a:latin typeface="ＭＳ ゴシック" pitchFamily="49" charset="-128"/>
              <a:ea typeface="ＭＳ ゴシック" pitchFamily="49" charset="-128"/>
            </a:endParaRPr>
          </a:p>
        </p:txBody>
      </p:sp>
      <p:sp>
        <p:nvSpPr>
          <p:cNvPr id="10249" name="テキスト ボックス 8"/>
          <p:cNvSpPr txBox="1">
            <a:spLocks noChangeArrowheads="1"/>
          </p:cNvSpPr>
          <p:nvPr/>
        </p:nvSpPr>
        <p:spPr bwMode="auto">
          <a:xfrm>
            <a:off x="6613525" y="6506989"/>
            <a:ext cx="1530350" cy="306387"/>
          </a:xfrm>
          <a:prstGeom prst="rect">
            <a:avLst/>
          </a:prstGeom>
          <a:noFill/>
          <a:ln w="9525">
            <a:noFill/>
            <a:miter lim="800000"/>
            <a:headEnd/>
            <a:tailEnd/>
          </a:ln>
        </p:spPr>
        <p:txBody>
          <a:bodyPr wrap="none">
            <a:spAutoFit/>
          </a:bodyPr>
          <a:lstStyle/>
          <a:p>
            <a:pPr algn="ctr"/>
            <a:r>
              <a:rPr lang="en-US" altLang="ja-JP" sz="1400" b="1" dirty="0">
                <a:solidFill>
                  <a:schemeClr val="bg1"/>
                </a:solidFill>
                <a:latin typeface="ＭＳ ゴシック" pitchFamily="49" charset="-128"/>
                <a:ea typeface="ＭＳ ゴシック" pitchFamily="49" charset="-128"/>
              </a:rPr>
              <a:t>(C)JAMSTEC/CDEX</a:t>
            </a:r>
            <a:endParaRPr lang="ja-JP" altLang="en-US" sz="1400" b="1" dirty="0">
              <a:solidFill>
                <a:schemeClr val="bg1"/>
              </a:solidFill>
              <a:latin typeface="ＭＳ ゴシック" pitchFamily="49" charset="-128"/>
              <a:ea typeface="ＭＳ ゴシック" pitchFamily="49" charset="-128"/>
            </a:endParaRPr>
          </a:p>
        </p:txBody>
      </p:sp>
      <p:sp>
        <p:nvSpPr>
          <p:cNvPr id="10"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DPS</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&amp;</a:t>
            </a:r>
            <a:r>
              <a:rPr kumimoji="1" lang="en-US" altLang="ja-JP" sz="3800" kern="0" dirty="0" smtClean="0">
                <a:solidFill>
                  <a:schemeClr val="tx2"/>
                </a:solidFill>
                <a:latin typeface="+mj-lt"/>
                <a:ea typeface="+mj-ea"/>
                <a:cs typeface="+mj-cs"/>
              </a:rPr>
              <a:t> Azimuth Thrusters</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pic>
        <p:nvPicPr>
          <p:cNvPr id="41986" name="Picture 2" descr="DPS"/>
          <p:cNvPicPr>
            <a:picLocks noChangeAspect="1" noChangeArrowheads="1"/>
          </p:cNvPicPr>
          <p:nvPr/>
        </p:nvPicPr>
        <p:blipFill>
          <a:blip r:embed="rId5" cstate="print"/>
          <a:srcRect/>
          <a:stretch>
            <a:fillRect/>
          </a:stretch>
        </p:blipFill>
        <p:spPr bwMode="auto">
          <a:xfrm>
            <a:off x="285720" y="857232"/>
            <a:ext cx="4986061" cy="6000768"/>
          </a:xfrm>
          <a:prstGeom prst="rect">
            <a:avLst/>
          </a:prstGeom>
          <a:noFill/>
        </p:spPr>
      </p:pic>
      <p:sp>
        <p:nvSpPr>
          <p:cNvPr id="12" name="Oval 6"/>
          <p:cNvSpPr>
            <a:spLocks noChangeArrowheads="1"/>
          </p:cNvSpPr>
          <p:nvPr/>
        </p:nvSpPr>
        <p:spPr bwMode="auto">
          <a:xfrm>
            <a:off x="5364087" y="2708920"/>
            <a:ext cx="864097" cy="792088"/>
          </a:xfrm>
          <a:prstGeom prst="ellipse">
            <a:avLst/>
          </a:prstGeom>
          <a:noFill/>
          <a:ln w="38100" algn="ctr">
            <a:solidFill>
              <a:schemeClr val="bg1"/>
            </a:solidFill>
            <a:round/>
            <a:headEnd/>
            <a:tailEnd/>
          </a:ln>
        </p:spPr>
        <p:txBody>
          <a:bodyPr wrap="none" anchor="ctr"/>
          <a:lstStyle/>
          <a:p>
            <a:pPr algn="ctr"/>
            <a:endParaRPr kumimoji="0" lang="ja-JP" altLang="en-US"/>
          </a:p>
        </p:txBody>
      </p:sp>
      <p:sp>
        <p:nvSpPr>
          <p:cNvPr id="14" name="Oval 6"/>
          <p:cNvSpPr>
            <a:spLocks noChangeArrowheads="1"/>
          </p:cNvSpPr>
          <p:nvPr/>
        </p:nvSpPr>
        <p:spPr bwMode="auto">
          <a:xfrm>
            <a:off x="7812360" y="1988840"/>
            <a:ext cx="864097" cy="792088"/>
          </a:xfrm>
          <a:prstGeom prst="ellipse">
            <a:avLst/>
          </a:prstGeom>
          <a:noFill/>
          <a:ln w="38100" algn="ctr">
            <a:solidFill>
              <a:schemeClr val="bg1"/>
            </a:solidFill>
            <a:round/>
            <a:headEnd/>
            <a:tailEnd/>
          </a:ln>
        </p:spPr>
        <p:txBody>
          <a:bodyPr wrap="none" anchor="ctr"/>
          <a:lstStyle/>
          <a:p>
            <a:pPr algn="ctr"/>
            <a:endParaRPr kumimoji="0" lang="ja-JP" altLang="en-US"/>
          </a:p>
        </p:txBody>
      </p:sp>
      <p:sp>
        <p:nvSpPr>
          <p:cNvPr id="1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a:t>[</a:t>
            </a:r>
            <a:fld id="{59309AA7-1523-4954-89C7-D5AB488EB50F}" type="slidenum">
              <a:rPr lang="en-US" altLang="ja-JP"/>
              <a:pPr>
                <a:defRPr/>
              </a:pPr>
              <a:t>78</a:t>
            </a:fld>
            <a:r>
              <a:rPr lang="en-US" altLang="ja-JP"/>
              <a:t>]</a:t>
            </a:r>
          </a:p>
        </p:txBody>
      </p:sp>
      <p:pic>
        <p:nvPicPr>
          <p:cNvPr id="12292" name="Picture 3"/>
          <p:cNvPicPr>
            <a:picLocks noChangeAspect="1" noChangeArrowheads="1"/>
          </p:cNvPicPr>
          <p:nvPr/>
        </p:nvPicPr>
        <p:blipFill>
          <a:blip r:embed="rId3" cstate="print"/>
          <a:srcRect/>
          <a:stretch>
            <a:fillRect/>
          </a:stretch>
        </p:blipFill>
        <p:spPr bwMode="auto">
          <a:xfrm>
            <a:off x="395288" y="900113"/>
            <a:ext cx="8351837" cy="5888037"/>
          </a:xfrm>
          <a:prstGeom prst="rect">
            <a:avLst/>
          </a:prstGeom>
          <a:noFill/>
          <a:ln w="9525" algn="ctr">
            <a:noFill/>
            <a:miter lim="800000"/>
            <a:headEnd/>
            <a:tailEnd/>
          </a:ln>
        </p:spPr>
      </p:pic>
      <p:sp>
        <p:nvSpPr>
          <p:cNvPr id="12294" name="Oval 6"/>
          <p:cNvSpPr>
            <a:spLocks noChangeArrowheads="1"/>
          </p:cNvSpPr>
          <p:nvPr/>
        </p:nvSpPr>
        <p:spPr bwMode="auto">
          <a:xfrm>
            <a:off x="6286512" y="1928802"/>
            <a:ext cx="2428875" cy="2076262"/>
          </a:xfrm>
          <a:prstGeom prst="ellipse">
            <a:avLst/>
          </a:prstGeom>
          <a:noFill/>
          <a:ln w="38100" algn="ctr">
            <a:solidFill>
              <a:schemeClr val="bg1"/>
            </a:solidFill>
            <a:round/>
            <a:headEnd/>
            <a:tailEnd/>
          </a:ln>
        </p:spPr>
        <p:txBody>
          <a:bodyPr wrap="none" anchor="ctr"/>
          <a:lstStyle/>
          <a:p>
            <a:pPr algn="ctr"/>
            <a:endParaRPr kumimoji="0" lang="ja-JP" altLang="en-US"/>
          </a:p>
        </p:txBody>
      </p:sp>
      <p:sp>
        <p:nvSpPr>
          <p:cNvPr id="9"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Drill House</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r>
              <a:rPr lang="en-US" altLang="ja-JP" smtClean="0"/>
              <a:t>[</a:t>
            </a:r>
            <a:fld id="{2EB5C050-F312-496B-AF4C-49800E6F5EC9}" type="slidenum">
              <a:rPr lang="en-US" altLang="ja-JP" smtClean="0"/>
              <a:pPr>
                <a:defRPr/>
              </a:pPr>
              <a:t>79</a:t>
            </a:fld>
            <a:r>
              <a:rPr lang="en-US" altLang="ja-JP" smtClean="0"/>
              <a:t>]</a:t>
            </a:r>
            <a:endParaRPr lang="en-US" altLang="ja-JP"/>
          </a:p>
        </p:txBody>
      </p:sp>
      <p:sp>
        <p:nvSpPr>
          <p:cNvPr id="9" name="タイトル 1"/>
          <p:cNvSpPr txBox="1">
            <a:spLocks/>
          </p:cNvSpPr>
          <p:nvPr/>
        </p:nvSpPr>
        <p:spPr bwMode="auto">
          <a:xfrm>
            <a:off x="142844" y="55563"/>
            <a:ext cx="8572560"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Operations</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pic>
        <p:nvPicPr>
          <p:cNvPr id="6" name="chikyu.wmv">
            <a:hlinkClick r:id="" action="ppaction://media"/>
          </p:cNvPr>
          <p:cNvPicPr>
            <a:picLocks noRot="1" noChangeAspect="1"/>
          </p:cNvPicPr>
          <p:nvPr>
            <a:videoFile r:link="rId1"/>
          </p:nvPr>
        </p:nvPicPr>
        <p:blipFill>
          <a:blip r:embed="rId4" cstate="print"/>
          <a:stretch>
            <a:fillRect/>
          </a:stretch>
        </p:blipFill>
        <p:spPr>
          <a:xfrm>
            <a:off x="0" y="836712"/>
            <a:ext cx="9144000" cy="6021288"/>
          </a:xfrm>
          <a:prstGeom prst="rect">
            <a:avLst/>
          </a:prstGeom>
        </p:spPr>
      </p:pic>
      <p:sp>
        <p:nvSpPr>
          <p:cNvPr id="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5"/>
          <p:cNvSpPr>
            <a:spLocks noChangeShapeType="1"/>
          </p:cNvSpPr>
          <p:nvPr/>
        </p:nvSpPr>
        <p:spPr bwMode="auto">
          <a:xfrm>
            <a:off x="7092281" y="2692812"/>
            <a:ext cx="1800200" cy="0"/>
          </a:xfrm>
          <a:prstGeom prst="line">
            <a:avLst/>
          </a:prstGeom>
          <a:noFill/>
          <a:ln w="76200">
            <a:solidFill>
              <a:schemeClr val="tx1"/>
            </a:solidFill>
            <a:round/>
            <a:headEnd/>
            <a:tailEnd type="arrow" w="med" len="med"/>
          </a:ln>
        </p:spPr>
        <p:txBody>
          <a:bodyPr/>
          <a:lstStyle/>
          <a:p>
            <a:endParaRPr lang="ja-JP" altLang="en-US"/>
          </a:p>
        </p:txBody>
      </p:sp>
      <p:sp>
        <p:nvSpPr>
          <p:cNvPr id="2" name="タイトル 1"/>
          <p:cNvSpPr>
            <a:spLocks noGrp="1"/>
          </p:cNvSpPr>
          <p:nvPr>
            <p:ph type="title"/>
          </p:nvPr>
        </p:nvSpPr>
        <p:spPr/>
        <p:txBody>
          <a:bodyPr/>
          <a:lstStyle/>
          <a:p>
            <a:r>
              <a:rPr lang="en-US" altLang="ja-JP" dirty="0" smtClean="0"/>
              <a:t>Position Control of a Cart</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8</a:t>
            </a:fld>
            <a:r>
              <a:rPr lang="en-US" altLang="ja-JP" smtClean="0"/>
              <a:t>]</a:t>
            </a:r>
            <a:endParaRPr lang="en-US" altLang="ja-JP"/>
          </a:p>
        </p:txBody>
      </p:sp>
      <p:sp>
        <p:nvSpPr>
          <p:cNvPr id="10" name="Oval 9"/>
          <p:cNvSpPr>
            <a:spLocks noChangeArrowheads="1"/>
          </p:cNvSpPr>
          <p:nvPr/>
        </p:nvSpPr>
        <p:spPr bwMode="auto">
          <a:xfrm>
            <a:off x="1049662" y="2608089"/>
            <a:ext cx="360362" cy="360362"/>
          </a:xfrm>
          <a:prstGeom prst="ellipse">
            <a:avLst/>
          </a:prstGeom>
          <a:noFill/>
          <a:ln w="76200" algn="ctr">
            <a:solidFill>
              <a:schemeClr val="tx1"/>
            </a:solidFill>
            <a:round/>
            <a:headEnd/>
            <a:tailEnd/>
          </a:ln>
        </p:spPr>
        <p:txBody>
          <a:bodyPr wrap="none" anchor="ctr"/>
          <a:lstStyle/>
          <a:p>
            <a:pPr algn="ctr"/>
            <a:endParaRPr kumimoji="0" lang="ja-JP" altLang="en-US"/>
          </a:p>
        </p:txBody>
      </p:sp>
      <p:sp>
        <p:nvSpPr>
          <p:cNvPr id="11" name="Line 10"/>
          <p:cNvSpPr>
            <a:spLocks noChangeShapeType="1"/>
          </p:cNvSpPr>
          <p:nvPr/>
        </p:nvSpPr>
        <p:spPr bwMode="auto">
          <a:xfrm>
            <a:off x="92399" y="2782714"/>
            <a:ext cx="935038" cy="1587"/>
          </a:xfrm>
          <a:prstGeom prst="line">
            <a:avLst/>
          </a:prstGeom>
          <a:noFill/>
          <a:ln w="76200">
            <a:solidFill>
              <a:schemeClr val="tx1"/>
            </a:solidFill>
            <a:round/>
            <a:headEnd/>
            <a:tailEnd type="arrow" w="med" len="med"/>
          </a:ln>
        </p:spPr>
        <p:txBody>
          <a:bodyPr/>
          <a:lstStyle/>
          <a:p>
            <a:endParaRPr lang="ja-JP" altLang="en-US"/>
          </a:p>
        </p:txBody>
      </p:sp>
      <p:sp>
        <p:nvSpPr>
          <p:cNvPr id="12" name="Line 11"/>
          <p:cNvSpPr>
            <a:spLocks noChangeShapeType="1"/>
          </p:cNvSpPr>
          <p:nvPr/>
        </p:nvSpPr>
        <p:spPr bwMode="auto">
          <a:xfrm flipV="1">
            <a:off x="1233812" y="2994909"/>
            <a:ext cx="0" cy="1944688"/>
          </a:xfrm>
          <a:prstGeom prst="line">
            <a:avLst/>
          </a:prstGeom>
          <a:noFill/>
          <a:ln w="76200">
            <a:solidFill>
              <a:schemeClr val="tx1"/>
            </a:solidFill>
            <a:round/>
            <a:headEnd/>
            <a:tailEnd type="arrow" w="med" len="med"/>
          </a:ln>
        </p:spPr>
        <p:txBody>
          <a:bodyPr/>
          <a:lstStyle/>
          <a:p>
            <a:endParaRPr lang="ja-JP" altLang="en-US"/>
          </a:p>
        </p:txBody>
      </p:sp>
      <p:pic>
        <p:nvPicPr>
          <p:cNvPr id="13" name="Picture 14" descr="txp_fig"/>
          <p:cNvPicPr>
            <a:picLocks noChangeAspect="1" noChangeArrowheads="1"/>
          </p:cNvPicPr>
          <p:nvPr>
            <p:custDataLst>
              <p:tags r:id="rId1"/>
            </p:custDataLst>
          </p:nvPr>
        </p:nvPicPr>
        <p:blipFill>
          <a:blip r:embed="rId12" cstate="print">
            <a:clrChange>
              <a:clrFrom>
                <a:srgbClr val="FFFFFF"/>
              </a:clrFrom>
              <a:clrTo>
                <a:srgbClr val="FFFFFF">
                  <a:alpha val="0"/>
                </a:srgbClr>
              </a:clrTo>
            </a:clrChange>
          </a:blip>
          <a:srcRect/>
          <a:stretch>
            <a:fillRect/>
          </a:stretch>
        </p:blipFill>
        <p:spPr bwMode="auto">
          <a:xfrm>
            <a:off x="748037" y="3428826"/>
            <a:ext cx="271462" cy="39688"/>
          </a:xfrm>
          <a:prstGeom prst="rect">
            <a:avLst/>
          </a:prstGeom>
          <a:noFill/>
          <a:ln w="9525" algn="ctr">
            <a:noFill/>
            <a:miter lim="800000"/>
            <a:headEnd/>
            <a:tailEnd/>
          </a:ln>
        </p:spPr>
      </p:pic>
      <p:sp>
        <p:nvSpPr>
          <p:cNvPr id="14" name="Line 17"/>
          <p:cNvSpPr>
            <a:spLocks noChangeShapeType="1"/>
          </p:cNvSpPr>
          <p:nvPr/>
        </p:nvSpPr>
        <p:spPr bwMode="auto">
          <a:xfrm flipV="1">
            <a:off x="8131350" y="2727368"/>
            <a:ext cx="0" cy="2195512"/>
          </a:xfrm>
          <a:prstGeom prst="line">
            <a:avLst/>
          </a:prstGeom>
          <a:noFill/>
          <a:ln w="76200">
            <a:solidFill>
              <a:schemeClr val="tx1"/>
            </a:solidFill>
            <a:round/>
            <a:headEnd/>
            <a:tailEnd/>
          </a:ln>
        </p:spPr>
        <p:txBody>
          <a:bodyPr/>
          <a:lstStyle/>
          <a:p>
            <a:endParaRPr lang="ja-JP" altLang="en-US"/>
          </a:p>
        </p:txBody>
      </p:sp>
      <p:cxnSp>
        <p:nvCxnSpPr>
          <p:cNvPr id="21" name="直線コネクタ 64"/>
          <p:cNvCxnSpPr>
            <a:cxnSpLocks noChangeShapeType="1"/>
          </p:cNvCxnSpPr>
          <p:nvPr/>
        </p:nvCxnSpPr>
        <p:spPr bwMode="auto">
          <a:xfrm rot="16200000" flipH="1">
            <a:off x="4691318" y="1438431"/>
            <a:ext cx="1588" cy="6912000"/>
          </a:xfrm>
          <a:prstGeom prst="line">
            <a:avLst/>
          </a:prstGeom>
          <a:noFill/>
          <a:ln w="76200" algn="ctr">
            <a:solidFill>
              <a:schemeClr val="tx1"/>
            </a:solidFill>
            <a:round/>
            <a:headEnd/>
            <a:tailEnd/>
          </a:ln>
        </p:spPr>
      </p:cxnSp>
      <p:grpSp>
        <p:nvGrpSpPr>
          <p:cNvPr id="30" name="グループ化 29"/>
          <p:cNvGrpSpPr/>
          <p:nvPr/>
        </p:nvGrpSpPr>
        <p:grpSpPr>
          <a:xfrm>
            <a:off x="3798738" y="1953071"/>
            <a:ext cx="1871663" cy="1489076"/>
            <a:chOff x="467544" y="4580632"/>
            <a:chExt cx="1871663" cy="1489076"/>
          </a:xfrm>
        </p:grpSpPr>
        <p:sp>
          <p:nvSpPr>
            <p:cNvPr id="31" name="Line 6"/>
            <p:cNvSpPr>
              <a:spLocks noChangeShapeType="1"/>
            </p:cNvSpPr>
            <p:nvPr/>
          </p:nvSpPr>
          <p:spPr bwMode="auto">
            <a:xfrm>
              <a:off x="467544" y="5790307"/>
              <a:ext cx="1871663" cy="0"/>
            </a:xfrm>
            <a:prstGeom prst="line">
              <a:avLst/>
            </a:prstGeom>
            <a:noFill/>
            <a:ln w="76200">
              <a:solidFill>
                <a:schemeClr val="hlink"/>
              </a:solidFill>
              <a:round/>
              <a:headEnd/>
              <a:tailEnd/>
            </a:ln>
          </p:spPr>
          <p:txBody>
            <a:bodyPr/>
            <a:lstStyle/>
            <a:p>
              <a:endParaRPr lang="ja-JP" altLang="en-US"/>
            </a:p>
          </p:txBody>
        </p:sp>
        <p:sp>
          <p:nvSpPr>
            <p:cNvPr id="32" name="Line 8"/>
            <p:cNvSpPr>
              <a:spLocks noChangeShapeType="1"/>
            </p:cNvSpPr>
            <p:nvPr/>
          </p:nvSpPr>
          <p:spPr bwMode="auto">
            <a:xfrm flipV="1">
              <a:off x="1259707" y="4580632"/>
              <a:ext cx="0" cy="1089025"/>
            </a:xfrm>
            <a:prstGeom prst="line">
              <a:avLst/>
            </a:prstGeom>
            <a:noFill/>
            <a:ln w="9525">
              <a:solidFill>
                <a:schemeClr val="tx1"/>
              </a:solidFill>
              <a:prstDash val="dash"/>
              <a:round/>
              <a:headEnd/>
              <a:tailEnd/>
            </a:ln>
          </p:spPr>
          <p:txBody>
            <a:bodyPr/>
            <a:lstStyle/>
            <a:p>
              <a:endParaRPr lang="ja-JP" altLang="en-US"/>
            </a:p>
          </p:txBody>
        </p:sp>
        <p:sp>
          <p:nvSpPr>
            <p:cNvPr id="33" name="Rectangle 11"/>
            <p:cNvSpPr>
              <a:spLocks noChangeArrowheads="1"/>
            </p:cNvSpPr>
            <p:nvPr/>
          </p:nvSpPr>
          <p:spPr bwMode="auto">
            <a:xfrm>
              <a:off x="1010469" y="5668070"/>
              <a:ext cx="504825" cy="288925"/>
            </a:xfrm>
            <a:prstGeom prst="rect">
              <a:avLst/>
            </a:prstGeom>
            <a:solidFill>
              <a:schemeClr val="accent1"/>
            </a:solidFill>
            <a:ln w="9525" algn="ctr">
              <a:noFill/>
              <a:miter lim="800000"/>
              <a:headEnd/>
              <a:tailEnd/>
            </a:ln>
          </p:spPr>
          <p:txBody>
            <a:bodyPr wrap="none" anchor="ctr"/>
            <a:lstStyle/>
            <a:p>
              <a:endParaRPr lang="ja-JP" altLang="en-US"/>
            </a:p>
          </p:txBody>
        </p:sp>
        <p:sp>
          <p:nvSpPr>
            <p:cNvPr id="34" name="Line 12"/>
            <p:cNvSpPr>
              <a:spLocks noChangeShapeType="1"/>
            </p:cNvSpPr>
            <p:nvPr/>
          </p:nvSpPr>
          <p:spPr bwMode="auto">
            <a:xfrm>
              <a:off x="685032" y="5156696"/>
              <a:ext cx="574675" cy="0"/>
            </a:xfrm>
            <a:prstGeom prst="line">
              <a:avLst/>
            </a:prstGeom>
            <a:noFill/>
            <a:ln w="9525">
              <a:solidFill>
                <a:schemeClr val="tx1"/>
              </a:solidFill>
              <a:round/>
              <a:headEnd/>
              <a:tailEnd type="triangle" w="med" len="med"/>
            </a:ln>
          </p:spPr>
          <p:txBody>
            <a:bodyPr/>
            <a:lstStyle/>
            <a:p>
              <a:endParaRPr lang="ja-JP" altLang="en-US"/>
            </a:p>
          </p:txBody>
        </p:sp>
        <p:pic>
          <p:nvPicPr>
            <p:cNvPr id="35" name="Picture 16" descr="txp_fig"/>
            <p:cNvPicPr>
              <a:picLocks noChangeAspect="1" noChangeArrowheads="1"/>
            </p:cNvPicPr>
            <p:nvPr>
              <p:custDataLst>
                <p:tags r:id="rId8"/>
              </p:custDataLst>
            </p:nvPr>
          </p:nvPicPr>
          <p:blipFill>
            <a:blip r:embed="rId13" cstate="print">
              <a:clrChange>
                <a:clrFrom>
                  <a:srgbClr val="FFFFFF"/>
                </a:clrFrom>
                <a:clrTo>
                  <a:srgbClr val="FFFFFF">
                    <a:alpha val="0"/>
                  </a:srgbClr>
                </a:clrTo>
              </a:clrChange>
            </a:blip>
            <a:srcRect/>
            <a:stretch>
              <a:fillRect/>
            </a:stretch>
          </p:blipFill>
          <p:spPr bwMode="auto">
            <a:xfrm>
              <a:off x="1835969" y="5515670"/>
              <a:ext cx="231775" cy="215900"/>
            </a:xfrm>
            <a:prstGeom prst="rect">
              <a:avLst/>
            </a:prstGeom>
            <a:noFill/>
            <a:ln w="9525" algn="ctr">
              <a:noFill/>
              <a:miter lim="800000"/>
              <a:headEnd/>
              <a:tailEnd/>
            </a:ln>
          </p:spPr>
        </p:pic>
        <p:pic>
          <p:nvPicPr>
            <p:cNvPr id="36" name="Picture 17" descr="txp_fig"/>
            <p:cNvPicPr>
              <a:picLocks noChangeAspect="1" noChangeArrowheads="1"/>
            </p:cNvPicPr>
            <p:nvPr>
              <p:custDataLst>
                <p:tags r:id="rId9"/>
              </p:custDataLst>
            </p:nvPr>
          </p:nvPicPr>
          <p:blipFill>
            <a:blip r:embed="rId14" cstate="print">
              <a:clrChange>
                <a:clrFrom>
                  <a:srgbClr val="FFFFFF"/>
                </a:clrFrom>
                <a:clrTo>
                  <a:srgbClr val="FFFFFF">
                    <a:alpha val="0"/>
                  </a:srgbClr>
                </a:clrTo>
              </a:clrChange>
            </a:blip>
            <a:srcRect/>
            <a:stretch>
              <a:fillRect/>
            </a:stretch>
          </p:blipFill>
          <p:spPr bwMode="auto">
            <a:xfrm>
              <a:off x="827907" y="4913809"/>
              <a:ext cx="138113" cy="153988"/>
            </a:xfrm>
            <a:prstGeom prst="rect">
              <a:avLst/>
            </a:prstGeom>
            <a:noFill/>
            <a:ln w="9525" algn="ctr">
              <a:noFill/>
              <a:miter lim="800000"/>
              <a:headEnd/>
              <a:tailEnd/>
            </a:ln>
          </p:spPr>
        </p:pic>
        <p:pic>
          <p:nvPicPr>
            <p:cNvPr id="37" name="Picture 19" descr="txp_fig"/>
            <p:cNvPicPr>
              <a:picLocks noChangeAspect="1" noChangeArrowheads="1"/>
            </p:cNvPicPr>
            <p:nvPr>
              <p:custDataLst>
                <p:tags r:id="rId10"/>
              </p:custDataLst>
            </p:nvPr>
          </p:nvPicPr>
          <p:blipFill>
            <a:blip r:embed="rId15" cstate="print">
              <a:clrChange>
                <a:clrFrom>
                  <a:srgbClr val="FFFFFF"/>
                </a:clrFrom>
                <a:clrTo>
                  <a:srgbClr val="FFFFFF">
                    <a:alpha val="0"/>
                  </a:srgbClr>
                </a:clrTo>
              </a:clrChange>
            </a:blip>
            <a:srcRect/>
            <a:stretch>
              <a:fillRect/>
            </a:stretch>
          </p:blipFill>
          <p:spPr bwMode="auto">
            <a:xfrm>
              <a:off x="1537519" y="5852220"/>
              <a:ext cx="327025" cy="217488"/>
            </a:xfrm>
            <a:prstGeom prst="rect">
              <a:avLst/>
            </a:prstGeom>
            <a:noFill/>
            <a:ln w="9525" algn="ctr">
              <a:noFill/>
              <a:miter lim="800000"/>
              <a:headEnd/>
              <a:tailEnd/>
            </a:ln>
          </p:spPr>
        </p:pic>
        <p:sp>
          <p:nvSpPr>
            <p:cNvPr id="38" name="Oval 20"/>
            <p:cNvSpPr>
              <a:spLocks noChangeArrowheads="1"/>
            </p:cNvSpPr>
            <p:nvPr/>
          </p:nvSpPr>
          <p:spPr bwMode="auto">
            <a:xfrm>
              <a:off x="1148582" y="5549007"/>
              <a:ext cx="215900" cy="217488"/>
            </a:xfrm>
            <a:prstGeom prst="ellipse">
              <a:avLst/>
            </a:prstGeom>
            <a:solidFill>
              <a:schemeClr val="accent1"/>
            </a:solidFill>
            <a:ln w="25400">
              <a:solidFill>
                <a:schemeClr val="accent2"/>
              </a:solidFill>
              <a:round/>
              <a:headEnd/>
              <a:tailEnd/>
            </a:ln>
          </p:spPr>
          <p:txBody>
            <a:bodyPr wrap="none" anchor="ctr"/>
            <a:lstStyle/>
            <a:p>
              <a:endParaRPr lang="ja-JP" altLang="en-US"/>
            </a:p>
          </p:txBody>
        </p:sp>
        <p:sp>
          <p:nvSpPr>
            <p:cNvPr id="39" name="Line 21"/>
            <p:cNvSpPr>
              <a:spLocks noChangeShapeType="1"/>
            </p:cNvSpPr>
            <p:nvPr/>
          </p:nvSpPr>
          <p:spPr bwMode="auto">
            <a:xfrm>
              <a:off x="1259707" y="5660132"/>
              <a:ext cx="504825" cy="0"/>
            </a:xfrm>
            <a:prstGeom prst="line">
              <a:avLst/>
            </a:prstGeom>
            <a:noFill/>
            <a:ln w="38100">
              <a:solidFill>
                <a:srgbClr val="008000"/>
              </a:solidFill>
              <a:round/>
              <a:headEnd/>
              <a:tailEnd type="triangle" w="med" len="med"/>
            </a:ln>
          </p:spPr>
          <p:txBody>
            <a:bodyPr/>
            <a:lstStyle/>
            <a:p>
              <a:endParaRPr lang="ja-JP" altLang="en-US"/>
            </a:p>
          </p:txBody>
        </p:sp>
      </p:grpSp>
      <p:sp>
        <p:nvSpPr>
          <p:cNvPr id="40" name="正方形/長方形 36"/>
          <p:cNvSpPr>
            <a:spLocks noChangeArrowheads="1"/>
          </p:cNvSpPr>
          <p:nvPr/>
        </p:nvSpPr>
        <p:spPr bwMode="auto">
          <a:xfrm>
            <a:off x="3663280" y="1967334"/>
            <a:ext cx="2214562" cy="1569913"/>
          </a:xfrm>
          <a:prstGeom prst="rect">
            <a:avLst/>
          </a:prstGeom>
          <a:noFill/>
          <a:ln w="76200" algn="ctr">
            <a:solidFill>
              <a:srgbClr val="00B0F0"/>
            </a:solidFill>
            <a:round/>
            <a:headEnd/>
            <a:tailEnd type="triangle" w="med" len="med"/>
          </a:ln>
        </p:spPr>
        <p:txBody>
          <a:bodyPr/>
          <a:lstStyle/>
          <a:p>
            <a:endParaRPr lang="ja-JP" altLang="en-US"/>
          </a:p>
        </p:txBody>
      </p:sp>
      <p:sp>
        <p:nvSpPr>
          <p:cNvPr id="41" name="Line 4"/>
          <p:cNvSpPr>
            <a:spLocks noChangeShapeType="1"/>
          </p:cNvSpPr>
          <p:nvPr/>
        </p:nvSpPr>
        <p:spPr bwMode="auto">
          <a:xfrm>
            <a:off x="1438815" y="2806847"/>
            <a:ext cx="972946" cy="0"/>
          </a:xfrm>
          <a:prstGeom prst="line">
            <a:avLst/>
          </a:prstGeom>
          <a:noFill/>
          <a:ln w="76200">
            <a:solidFill>
              <a:schemeClr val="tx1"/>
            </a:solidFill>
            <a:round/>
            <a:headEnd/>
            <a:tailEnd type="arrow" w="med" len="med"/>
          </a:ln>
        </p:spPr>
        <p:txBody>
          <a:bodyPr/>
          <a:lstStyle/>
          <a:p>
            <a:endParaRPr lang="ja-JP" altLang="en-US"/>
          </a:p>
        </p:txBody>
      </p:sp>
      <p:sp>
        <p:nvSpPr>
          <p:cNvPr id="42" name="正方形/長方形 54"/>
          <p:cNvSpPr>
            <a:spLocks noChangeArrowheads="1"/>
          </p:cNvSpPr>
          <p:nvPr/>
        </p:nvSpPr>
        <p:spPr bwMode="auto">
          <a:xfrm>
            <a:off x="5949280" y="1967334"/>
            <a:ext cx="1143000" cy="1569913"/>
          </a:xfrm>
          <a:prstGeom prst="rect">
            <a:avLst/>
          </a:prstGeom>
          <a:noFill/>
          <a:ln w="76200" algn="ctr">
            <a:solidFill>
              <a:srgbClr val="00B0F0"/>
            </a:solidFill>
            <a:round/>
            <a:headEnd/>
            <a:tailEnd type="triangle" w="med" len="med"/>
          </a:ln>
        </p:spPr>
        <p:txBody>
          <a:bodyPr/>
          <a:lstStyle/>
          <a:p>
            <a:endParaRPr lang="ja-JP" altLang="en-US"/>
          </a:p>
        </p:txBody>
      </p:sp>
      <p:pic>
        <p:nvPicPr>
          <p:cNvPr id="43" name="図 42" descr="txp_fig"/>
          <p:cNvPicPr>
            <a:picLocks noChangeAspect="1"/>
          </p:cNvPicPr>
          <p:nvPr>
            <p:custDataLst>
              <p:tags r:id="rId2"/>
            </p:custDataLst>
          </p:nvPr>
        </p:nvPicPr>
        <p:blipFill>
          <a:blip r:embed="rId16" cstate="print">
            <a:clrChange>
              <a:clrFrom>
                <a:srgbClr val="FFFFFF"/>
              </a:clrFrom>
              <a:clrTo>
                <a:srgbClr val="FFFFFF">
                  <a:alpha val="0"/>
                </a:srgbClr>
              </a:clrTo>
            </a:clrChange>
          </a:blip>
          <a:stretch>
            <a:fillRect/>
          </a:stretch>
        </p:blipFill>
        <p:spPr bwMode="auto">
          <a:xfrm>
            <a:off x="2472574" y="2673151"/>
            <a:ext cx="1087174" cy="180160"/>
          </a:xfrm>
          <a:prstGeom prst="rect">
            <a:avLst/>
          </a:prstGeom>
          <a:noFill/>
          <a:ln/>
          <a:effectLst/>
        </p:spPr>
      </p:pic>
      <p:sp>
        <p:nvSpPr>
          <p:cNvPr id="44" name="正方形/長方形 61"/>
          <p:cNvSpPr>
            <a:spLocks noChangeArrowheads="1"/>
          </p:cNvSpPr>
          <p:nvPr/>
        </p:nvSpPr>
        <p:spPr bwMode="auto">
          <a:xfrm>
            <a:off x="2448842" y="1967334"/>
            <a:ext cx="1143000" cy="1569913"/>
          </a:xfrm>
          <a:prstGeom prst="rect">
            <a:avLst/>
          </a:prstGeom>
          <a:noFill/>
          <a:ln w="76200" algn="ctr">
            <a:solidFill>
              <a:srgbClr val="00B0F0"/>
            </a:solidFill>
            <a:round/>
            <a:headEnd/>
            <a:tailEnd type="triangle" w="med" len="med"/>
          </a:ln>
        </p:spPr>
        <p:txBody>
          <a:bodyPr/>
          <a:lstStyle/>
          <a:p>
            <a:endParaRPr lang="ja-JP" altLang="en-US"/>
          </a:p>
        </p:txBody>
      </p:sp>
      <p:pic>
        <p:nvPicPr>
          <p:cNvPr id="46" name="図 45" descr="txp_fig"/>
          <p:cNvPicPr>
            <a:picLocks noChangeAspect="1"/>
          </p:cNvPicPr>
          <p:nvPr>
            <p:custDataLst>
              <p:tags r:id="rId3"/>
            </p:custDataLst>
          </p:nvPr>
        </p:nvPicPr>
        <p:blipFill>
          <a:blip r:embed="rId17" cstate="print">
            <a:clrChange>
              <a:clrFrom>
                <a:srgbClr val="FFFFFF"/>
              </a:clrFrom>
              <a:clrTo>
                <a:srgbClr val="FFFFFF">
                  <a:alpha val="0"/>
                </a:srgbClr>
              </a:clrTo>
            </a:clrChange>
          </a:blip>
          <a:stretch>
            <a:fillRect/>
          </a:stretch>
        </p:blipFill>
        <p:spPr bwMode="auto">
          <a:xfrm>
            <a:off x="6096136" y="2673150"/>
            <a:ext cx="800429" cy="155122"/>
          </a:xfrm>
          <a:prstGeom prst="rect">
            <a:avLst/>
          </a:prstGeom>
          <a:noFill/>
          <a:ln/>
          <a:effectLst/>
        </p:spPr>
      </p:pic>
      <p:pic>
        <p:nvPicPr>
          <p:cNvPr id="47" name="図 46" descr="txp_fig"/>
          <p:cNvPicPr>
            <a:picLocks noChangeAspect="1"/>
          </p:cNvPicPr>
          <p:nvPr>
            <p:custDataLst>
              <p:tags r:id="rId4"/>
            </p:custDataLst>
          </p:nvPr>
        </p:nvPicPr>
        <p:blipFill>
          <a:blip r:embed="rId18" cstate="print">
            <a:clrChange>
              <a:clrFrom>
                <a:srgbClr val="FFFFFF"/>
              </a:clrFrom>
              <a:clrTo>
                <a:srgbClr val="FFFFFF">
                  <a:alpha val="0"/>
                </a:srgbClr>
              </a:clrTo>
            </a:clrChange>
          </a:blip>
          <a:stretch>
            <a:fillRect/>
          </a:stretch>
        </p:blipFill>
        <p:spPr bwMode="auto">
          <a:xfrm>
            <a:off x="7236296" y="2353554"/>
            <a:ext cx="1005462" cy="553777"/>
          </a:xfrm>
          <a:prstGeom prst="rect">
            <a:avLst/>
          </a:prstGeom>
          <a:noFill/>
          <a:ln/>
          <a:effectLst/>
        </p:spPr>
      </p:pic>
      <p:pic>
        <p:nvPicPr>
          <p:cNvPr id="49" name="図 48" descr="txp_fig"/>
          <p:cNvPicPr>
            <a:picLocks noChangeAspect="1"/>
          </p:cNvPicPr>
          <p:nvPr>
            <p:custDataLst>
              <p:tags r:id="rId5"/>
            </p:custDataLst>
          </p:nvPr>
        </p:nvPicPr>
        <p:blipFill>
          <a:blip r:embed="rId19" cstate="print">
            <a:clrChange>
              <a:clrFrom>
                <a:srgbClr val="FFFFFF"/>
              </a:clrFrom>
              <a:clrTo>
                <a:srgbClr val="FFFFFF">
                  <a:alpha val="0"/>
                </a:srgbClr>
              </a:clrTo>
            </a:clrChange>
          </a:blip>
          <a:stretch>
            <a:fillRect/>
          </a:stretch>
        </p:blipFill>
        <p:spPr bwMode="auto">
          <a:xfrm>
            <a:off x="4427984" y="1628800"/>
            <a:ext cx="489760" cy="179785"/>
          </a:xfrm>
          <a:prstGeom prst="rect">
            <a:avLst/>
          </a:prstGeom>
          <a:noFill/>
          <a:ln/>
          <a:effectLst/>
        </p:spPr>
      </p:pic>
      <p:pic>
        <p:nvPicPr>
          <p:cNvPr id="54" name="図 53" descr="txp_fig"/>
          <p:cNvPicPr>
            <a:picLocks noChangeAspect="1"/>
          </p:cNvPicPr>
          <p:nvPr>
            <p:custDataLst>
              <p:tags r:id="rId6"/>
            </p:custDataLst>
          </p:nvPr>
        </p:nvPicPr>
        <p:blipFill>
          <a:blip r:embed="rId20" cstate="print">
            <a:clrChange>
              <a:clrFrom>
                <a:srgbClr val="FFFFFF"/>
              </a:clrFrom>
              <a:clrTo>
                <a:srgbClr val="FFFFFF">
                  <a:alpha val="0"/>
                </a:srgbClr>
              </a:clrTo>
            </a:clrChange>
          </a:blip>
          <a:stretch>
            <a:fillRect/>
          </a:stretch>
        </p:blipFill>
        <p:spPr bwMode="auto">
          <a:xfrm>
            <a:off x="95288" y="2415986"/>
            <a:ext cx="1237493" cy="593997"/>
          </a:xfrm>
          <a:prstGeom prst="rect">
            <a:avLst/>
          </a:prstGeom>
          <a:noFill/>
          <a:ln/>
          <a:effectLst/>
        </p:spPr>
      </p:pic>
      <p:pic>
        <p:nvPicPr>
          <p:cNvPr id="51" name="図 50" descr="txp_fig"/>
          <p:cNvPicPr>
            <a:picLocks noChangeAspect="1"/>
          </p:cNvPicPr>
          <p:nvPr>
            <p:custDataLst>
              <p:tags r:id="rId7"/>
            </p:custDataLst>
          </p:nvPr>
        </p:nvPicPr>
        <p:blipFill>
          <a:blip r:embed="rId21" cstate="print">
            <a:clrChange>
              <a:clrFrom>
                <a:srgbClr val="FFFFFF"/>
              </a:clrFrom>
              <a:clrTo>
                <a:srgbClr val="FFFFFF">
                  <a:alpha val="0"/>
                </a:srgbClr>
              </a:clrTo>
            </a:clrChange>
          </a:blip>
          <a:stretch>
            <a:fillRect/>
          </a:stretch>
        </p:blipFill>
        <p:spPr bwMode="auto">
          <a:xfrm>
            <a:off x="1619672" y="3068960"/>
            <a:ext cx="606272" cy="154661"/>
          </a:xfrm>
          <a:prstGeom prst="rect">
            <a:avLst/>
          </a:prstGeom>
          <a:noFill/>
          <a:ln/>
          <a:effectLst/>
        </p:spPr>
      </p:pic>
      <p:sp>
        <p:nvSpPr>
          <p:cNvPr id="48" name="テキスト ボックス 47"/>
          <p:cNvSpPr txBox="1"/>
          <p:nvPr/>
        </p:nvSpPr>
        <p:spPr>
          <a:xfrm>
            <a:off x="294400" y="5445224"/>
            <a:ext cx="8605305" cy="954107"/>
          </a:xfrm>
          <a:prstGeom prst="rect">
            <a:avLst/>
          </a:prstGeom>
          <a:noFill/>
        </p:spPr>
        <p:txBody>
          <a:bodyPr wrap="none" rtlCol="0">
            <a:spAutoFit/>
          </a:bodyPr>
          <a:lstStyle/>
          <a:p>
            <a:r>
              <a:rPr kumimoji="1" lang="en-US" altLang="ja-JP" dirty="0" smtClean="0">
                <a:latin typeface="+mj-lt"/>
              </a:rPr>
              <a:t>Unity</a:t>
            </a:r>
            <a:r>
              <a:rPr kumimoji="1" lang="en-US" altLang="ja-JP" dirty="0" smtClean="0">
                <a:solidFill>
                  <a:srgbClr val="FF0000"/>
                </a:solidFill>
                <a:latin typeface="+mj-lt"/>
              </a:rPr>
              <a:t> feedback </a:t>
            </a:r>
            <a:r>
              <a:rPr kumimoji="1" lang="en-US" altLang="ja-JP" dirty="0" smtClean="0">
                <a:latin typeface="+mj-lt"/>
              </a:rPr>
              <a:t>is used to correct the error </a:t>
            </a:r>
          </a:p>
          <a:p>
            <a:r>
              <a:rPr kumimoji="1" lang="en-US" altLang="ja-JP" dirty="0" smtClean="0">
                <a:latin typeface="+mj-lt"/>
              </a:rPr>
              <a:t>between given command and current position.</a:t>
            </a:r>
            <a:endParaRPr kumimoji="1" lang="ja-JP" altLang="en-US" dirty="0">
              <a:latin typeface="+mj-lt"/>
            </a:endParaRPr>
          </a:p>
        </p:txBody>
      </p:sp>
      <p:sp>
        <p:nvSpPr>
          <p:cNvPr id="50"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6" name="Picture 2"/>
          <p:cNvPicPr>
            <a:picLocks noChangeAspect="1" noChangeArrowheads="1"/>
          </p:cNvPicPr>
          <p:nvPr/>
        </p:nvPicPr>
        <p:blipFill>
          <a:blip r:embed="rId3" cstate="print"/>
          <a:srcRect/>
          <a:stretch>
            <a:fillRect/>
          </a:stretch>
        </p:blipFill>
        <p:spPr bwMode="auto">
          <a:xfrm>
            <a:off x="214282" y="4786322"/>
            <a:ext cx="2568856" cy="1785950"/>
          </a:xfrm>
          <a:prstGeom prst="rect">
            <a:avLst/>
          </a:prstGeom>
          <a:noFill/>
          <a:ln w="9525">
            <a:noFill/>
            <a:miter lim="800000"/>
            <a:headEnd/>
            <a:tailEnd/>
          </a:ln>
        </p:spPr>
      </p:pic>
      <p:pic>
        <p:nvPicPr>
          <p:cNvPr id="13351" name="Picture 3"/>
          <p:cNvPicPr>
            <a:picLocks noChangeAspect="1" noChangeArrowheads="1"/>
          </p:cNvPicPr>
          <p:nvPr/>
        </p:nvPicPr>
        <p:blipFill>
          <a:blip r:embed="rId4" cstate="print"/>
          <a:srcRect/>
          <a:stretch>
            <a:fillRect/>
          </a:stretch>
        </p:blipFill>
        <p:spPr bwMode="auto">
          <a:xfrm>
            <a:off x="214282" y="2928934"/>
            <a:ext cx="2571768" cy="1785605"/>
          </a:xfrm>
          <a:prstGeom prst="rect">
            <a:avLst/>
          </a:prstGeom>
          <a:noFill/>
          <a:ln w="9525">
            <a:noFill/>
            <a:miter lim="800000"/>
            <a:headEnd/>
            <a:tailEnd/>
          </a:ln>
        </p:spPr>
      </p:pic>
      <p:pic>
        <p:nvPicPr>
          <p:cNvPr id="13353" name="Picture 3"/>
          <p:cNvPicPr>
            <a:picLocks noChangeAspect="1" noChangeArrowheads="1"/>
          </p:cNvPicPr>
          <p:nvPr/>
        </p:nvPicPr>
        <p:blipFill>
          <a:blip r:embed="rId5" cstate="print"/>
          <a:srcRect/>
          <a:stretch>
            <a:fillRect/>
          </a:stretch>
        </p:blipFill>
        <p:spPr bwMode="auto">
          <a:xfrm>
            <a:off x="214282" y="1071546"/>
            <a:ext cx="2549556" cy="1797923"/>
          </a:xfrm>
          <a:prstGeom prst="rect">
            <a:avLst/>
          </a:prstGeom>
          <a:noFill/>
          <a:ln w="9525" algn="ctr">
            <a:noFill/>
            <a:miter lim="800000"/>
            <a:headEnd/>
            <a:tailEnd/>
          </a:ln>
        </p:spPr>
      </p:pic>
      <p:sp>
        <p:nvSpPr>
          <p:cNvPr id="2" name="スライド番号プレースホルダ 1"/>
          <p:cNvSpPr>
            <a:spLocks noGrp="1"/>
          </p:cNvSpPr>
          <p:nvPr>
            <p:ph type="sldNum" sz="quarter" idx="10"/>
          </p:nvPr>
        </p:nvSpPr>
        <p:spPr/>
        <p:txBody>
          <a:bodyPr/>
          <a:lstStyle/>
          <a:p>
            <a:pPr>
              <a:defRPr/>
            </a:pPr>
            <a:r>
              <a:rPr lang="en-US" altLang="ja-JP" dirty="0" smtClean="0"/>
              <a:t>[</a:t>
            </a:r>
            <a:fld id="{43B72B73-BA07-401B-A8FA-11D160452E91}" type="slidenum">
              <a:rPr lang="en-US" altLang="ja-JP" smtClean="0"/>
              <a:pPr>
                <a:defRPr/>
              </a:pPr>
              <a:t>80</a:t>
            </a:fld>
            <a:r>
              <a:rPr lang="en-US" altLang="ja-JP" dirty="0" smtClean="0"/>
              <a:t>]</a:t>
            </a:r>
            <a:endParaRPr lang="en-US" altLang="ja-JP" dirty="0"/>
          </a:p>
        </p:txBody>
      </p:sp>
      <p:grpSp>
        <p:nvGrpSpPr>
          <p:cNvPr id="3" name="グループ化 8"/>
          <p:cNvGrpSpPr>
            <a:grpSpLocks/>
          </p:cNvGrpSpPr>
          <p:nvPr/>
        </p:nvGrpSpPr>
        <p:grpSpPr bwMode="auto">
          <a:xfrm>
            <a:off x="3000364" y="857232"/>
            <a:ext cx="2663825" cy="4929222"/>
            <a:chOff x="500034" y="1341438"/>
            <a:chExt cx="2663825" cy="4264025"/>
          </a:xfrm>
        </p:grpSpPr>
        <p:pic>
          <p:nvPicPr>
            <p:cNvPr id="13354" name="Picture 10"/>
            <p:cNvPicPr>
              <a:picLocks noChangeAspect="1" noChangeArrowheads="1"/>
            </p:cNvPicPr>
            <p:nvPr/>
          </p:nvPicPr>
          <p:blipFill>
            <a:blip r:embed="rId6" cstate="print"/>
            <a:srcRect/>
            <a:stretch>
              <a:fillRect/>
            </a:stretch>
          </p:blipFill>
          <p:spPr bwMode="auto">
            <a:xfrm>
              <a:off x="500034" y="1341438"/>
              <a:ext cx="2663825" cy="1284287"/>
            </a:xfrm>
            <a:prstGeom prst="rect">
              <a:avLst/>
            </a:prstGeom>
            <a:noFill/>
            <a:ln w="9525" algn="ctr">
              <a:noFill/>
              <a:miter lim="800000"/>
              <a:headEnd/>
              <a:tailEnd/>
            </a:ln>
          </p:spPr>
        </p:pic>
        <p:pic>
          <p:nvPicPr>
            <p:cNvPr id="13355" name="Picture 14"/>
            <p:cNvPicPr>
              <a:picLocks noChangeAspect="1" noChangeArrowheads="1"/>
            </p:cNvPicPr>
            <p:nvPr/>
          </p:nvPicPr>
          <p:blipFill>
            <a:blip r:embed="rId7" cstate="print"/>
            <a:srcRect/>
            <a:stretch>
              <a:fillRect/>
            </a:stretch>
          </p:blipFill>
          <p:spPr bwMode="auto">
            <a:xfrm rot="120000">
              <a:off x="1547507" y="2579688"/>
              <a:ext cx="555625" cy="3025775"/>
            </a:xfrm>
            <a:prstGeom prst="rect">
              <a:avLst/>
            </a:prstGeom>
            <a:noFill/>
            <a:ln w="9525" algn="ctr">
              <a:noFill/>
              <a:miter lim="800000"/>
              <a:headEnd/>
              <a:tailEnd/>
            </a:ln>
          </p:spPr>
        </p:pic>
      </p:grpSp>
      <p:sp>
        <p:nvSpPr>
          <p:cNvPr id="13318" name="テキスト ボックス 10"/>
          <p:cNvSpPr txBox="1">
            <a:spLocks noChangeArrowheads="1"/>
          </p:cNvSpPr>
          <p:nvPr/>
        </p:nvSpPr>
        <p:spPr bwMode="auto">
          <a:xfrm>
            <a:off x="6643697" y="1753100"/>
            <a:ext cx="785823" cy="707886"/>
          </a:xfrm>
          <a:prstGeom prst="rect">
            <a:avLst/>
          </a:prstGeom>
          <a:noFill/>
          <a:ln w="9525">
            <a:noFill/>
            <a:miter lim="800000"/>
            <a:headEnd/>
            <a:tailEnd/>
          </a:ln>
        </p:spPr>
        <p:txBody>
          <a:bodyPr wrap="square">
            <a:spAutoFit/>
          </a:bodyPr>
          <a:lstStyle/>
          <a:p>
            <a:pPr algn="l"/>
            <a:r>
              <a:rPr lang="en-US" altLang="ja-JP" sz="2000" dirty="0" smtClean="0">
                <a:latin typeface="ＭＳ ゴシック" pitchFamily="49" charset="-128"/>
                <a:ea typeface="ＭＳ ゴシック" pitchFamily="49" charset="-128"/>
              </a:rPr>
              <a:t>Wind</a:t>
            </a:r>
            <a:endParaRPr lang="en-US" altLang="ja-JP" sz="2000" dirty="0">
              <a:latin typeface="ＭＳ ゴシック" pitchFamily="49" charset="-128"/>
              <a:ea typeface="ＭＳ ゴシック" pitchFamily="49" charset="-128"/>
            </a:endParaRPr>
          </a:p>
          <a:p>
            <a:pPr algn="l"/>
            <a:r>
              <a:rPr lang="en-US" altLang="ja-JP" sz="2000" dirty="0" smtClean="0">
                <a:latin typeface="ＭＳ ゴシック" pitchFamily="49" charset="-128"/>
                <a:ea typeface="ＭＳ ゴシック" pitchFamily="49" charset="-128"/>
              </a:rPr>
              <a:t>Wave</a:t>
            </a:r>
            <a:endParaRPr lang="ja-JP" altLang="en-US" sz="1600" dirty="0">
              <a:latin typeface="ＭＳ ゴシック" pitchFamily="49" charset="-128"/>
              <a:ea typeface="ＭＳ ゴシック" pitchFamily="49" charset="-128"/>
            </a:endParaRPr>
          </a:p>
        </p:txBody>
      </p:sp>
      <p:sp>
        <p:nvSpPr>
          <p:cNvPr id="13319" name="Text Box 7"/>
          <p:cNvSpPr txBox="1">
            <a:spLocks noChangeArrowheads="1"/>
          </p:cNvSpPr>
          <p:nvPr/>
        </p:nvSpPr>
        <p:spPr bwMode="auto">
          <a:xfrm>
            <a:off x="285720" y="5929330"/>
            <a:ext cx="890587" cy="523875"/>
          </a:xfrm>
          <a:prstGeom prst="rect">
            <a:avLst/>
          </a:prstGeom>
          <a:noFill/>
          <a:ln w="9525" algn="ctr">
            <a:noFill/>
            <a:miter lim="800000"/>
            <a:headEnd/>
            <a:tailEnd/>
          </a:ln>
        </p:spPr>
        <p:txBody>
          <a:bodyPr wrap="none">
            <a:spAutoFit/>
          </a:bodyPr>
          <a:lstStyle/>
          <a:p>
            <a:pPr algn="ctr"/>
            <a:r>
              <a:rPr kumimoji="0" lang="en-US" altLang="ja-JP" dirty="0">
                <a:solidFill>
                  <a:schemeClr val="bg1"/>
                </a:solidFill>
                <a:latin typeface="ＭＳ Ｐゴシック" charset="-128"/>
                <a:ea typeface="ＭＳ Ｐゴシック" charset="-128"/>
              </a:rPr>
              <a:t>ROV</a:t>
            </a:r>
          </a:p>
        </p:txBody>
      </p:sp>
      <p:sp>
        <p:nvSpPr>
          <p:cNvPr id="13320" name="Line 8"/>
          <p:cNvSpPr>
            <a:spLocks noChangeShapeType="1"/>
          </p:cNvSpPr>
          <p:nvPr/>
        </p:nvSpPr>
        <p:spPr bwMode="auto">
          <a:xfrm flipH="1">
            <a:off x="4695825" y="2641418"/>
            <a:ext cx="792163" cy="0"/>
          </a:xfrm>
          <a:prstGeom prst="line">
            <a:avLst/>
          </a:prstGeom>
          <a:noFill/>
          <a:ln w="76200">
            <a:solidFill>
              <a:srgbClr val="0070C0"/>
            </a:solidFill>
            <a:round/>
            <a:headEnd/>
            <a:tailEnd type="arrow" w="med" len="med"/>
          </a:ln>
        </p:spPr>
        <p:txBody>
          <a:bodyPr/>
          <a:lstStyle/>
          <a:p>
            <a:endParaRPr lang="ja-JP" altLang="en-US"/>
          </a:p>
        </p:txBody>
      </p:sp>
      <p:sp>
        <p:nvSpPr>
          <p:cNvPr id="13321" name="Line 9"/>
          <p:cNvSpPr>
            <a:spLocks noChangeShapeType="1"/>
          </p:cNvSpPr>
          <p:nvPr/>
        </p:nvSpPr>
        <p:spPr bwMode="auto">
          <a:xfrm flipH="1">
            <a:off x="4699000" y="2963681"/>
            <a:ext cx="684213" cy="0"/>
          </a:xfrm>
          <a:prstGeom prst="line">
            <a:avLst/>
          </a:prstGeom>
          <a:noFill/>
          <a:ln w="76200">
            <a:solidFill>
              <a:srgbClr val="0070C0"/>
            </a:solidFill>
            <a:round/>
            <a:headEnd/>
            <a:tailEnd type="arrow" w="med" len="med"/>
          </a:ln>
        </p:spPr>
        <p:txBody>
          <a:bodyPr/>
          <a:lstStyle/>
          <a:p>
            <a:endParaRPr lang="ja-JP" altLang="en-US"/>
          </a:p>
        </p:txBody>
      </p:sp>
      <p:sp>
        <p:nvSpPr>
          <p:cNvPr id="13322" name="Line 9"/>
          <p:cNvSpPr>
            <a:spLocks noChangeShapeType="1"/>
          </p:cNvSpPr>
          <p:nvPr/>
        </p:nvSpPr>
        <p:spPr bwMode="auto">
          <a:xfrm flipH="1">
            <a:off x="4699000" y="3266893"/>
            <a:ext cx="574675" cy="0"/>
          </a:xfrm>
          <a:prstGeom prst="line">
            <a:avLst/>
          </a:prstGeom>
          <a:noFill/>
          <a:ln w="76200">
            <a:solidFill>
              <a:srgbClr val="0070C0"/>
            </a:solidFill>
            <a:round/>
            <a:headEnd/>
            <a:tailEnd type="arrow" w="med" len="med"/>
          </a:ln>
        </p:spPr>
        <p:txBody>
          <a:bodyPr/>
          <a:lstStyle/>
          <a:p>
            <a:endParaRPr lang="ja-JP" altLang="en-US"/>
          </a:p>
        </p:txBody>
      </p:sp>
      <p:sp>
        <p:nvSpPr>
          <p:cNvPr id="18" name="円弧 17"/>
          <p:cNvSpPr/>
          <p:nvPr/>
        </p:nvSpPr>
        <p:spPr bwMode="auto">
          <a:xfrm rot="5902074">
            <a:off x="4524625" y="4738947"/>
            <a:ext cx="914400" cy="914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kumimoji="0" lang="ja-JP" altLang="en-US">
              <a:ea typeface="ＭＳ Ｐ明朝" pitchFamily="18" charset="-128"/>
            </a:endParaRPr>
          </a:p>
        </p:txBody>
      </p:sp>
      <p:sp>
        <p:nvSpPr>
          <p:cNvPr id="19" name="円弧 18"/>
          <p:cNvSpPr/>
          <p:nvPr/>
        </p:nvSpPr>
        <p:spPr bwMode="auto">
          <a:xfrm rot="5902074">
            <a:off x="4375400" y="4607184"/>
            <a:ext cx="914400" cy="914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kumimoji="0" lang="ja-JP" altLang="en-US">
              <a:ea typeface="ＭＳ Ｐ明朝" pitchFamily="18" charset="-128"/>
            </a:endParaRPr>
          </a:p>
        </p:txBody>
      </p:sp>
      <p:sp>
        <p:nvSpPr>
          <p:cNvPr id="20" name="円弧 19"/>
          <p:cNvSpPr/>
          <p:nvPr/>
        </p:nvSpPr>
        <p:spPr bwMode="auto">
          <a:xfrm rot="5902074">
            <a:off x="4453187" y="4667509"/>
            <a:ext cx="914400" cy="914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kumimoji="0" lang="ja-JP" altLang="en-US">
              <a:ea typeface="ＭＳ Ｐ明朝" pitchFamily="18" charset="-128"/>
            </a:endParaRPr>
          </a:p>
        </p:txBody>
      </p:sp>
      <p:sp>
        <p:nvSpPr>
          <p:cNvPr id="13327" name="Text Box 7"/>
          <p:cNvSpPr txBox="1">
            <a:spLocks noChangeArrowheads="1"/>
          </p:cNvSpPr>
          <p:nvPr/>
        </p:nvSpPr>
        <p:spPr bwMode="auto">
          <a:xfrm>
            <a:off x="142844" y="1714488"/>
            <a:ext cx="1122363" cy="954087"/>
          </a:xfrm>
          <a:prstGeom prst="rect">
            <a:avLst/>
          </a:prstGeom>
          <a:noFill/>
          <a:ln w="9525" algn="ctr">
            <a:noFill/>
            <a:miter lim="800000"/>
            <a:headEnd/>
            <a:tailEnd/>
          </a:ln>
        </p:spPr>
        <p:txBody>
          <a:bodyPr wrap="none">
            <a:spAutoFit/>
          </a:bodyPr>
          <a:lstStyle/>
          <a:p>
            <a:r>
              <a:rPr kumimoji="0" lang="en-US" altLang="ja-JP" dirty="0">
                <a:solidFill>
                  <a:schemeClr val="bg1"/>
                </a:solidFill>
                <a:latin typeface="ＭＳ Ｐゴシック" charset="-128"/>
                <a:ea typeface="ＭＳ Ｐゴシック" charset="-128"/>
              </a:rPr>
              <a:t>Drill</a:t>
            </a:r>
            <a:r>
              <a:rPr kumimoji="0" lang="ja-JP" altLang="en-US" dirty="0">
                <a:solidFill>
                  <a:schemeClr val="bg1"/>
                </a:solidFill>
                <a:latin typeface="ＭＳ Ｐゴシック" charset="-128"/>
                <a:ea typeface="ＭＳ Ｐゴシック" charset="-128"/>
              </a:rPr>
              <a:t> </a:t>
            </a:r>
            <a:endParaRPr kumimoji="0" lang="en-US" altLang="ja-JP" dirty="0">
              <a:solidFill>
                <a:schemeClr val="bg1"/>
              </a:solidFill>
              <a:latin typeface="ＭＳ Ｐゴシック" charset="-128"/>
              <a:ea typeface="ＭＳ Ｐゴシック" charset="-128"/>
            </a:endParaRPr>
          </a:p>
          <a:p>
            <a:r>
              <a:rPr kumimoji="0" lang="en-US" altLang="ja-JP" dirty="0">
                <a:solidFill>
                  <a:schemeClr val="bg1"/>
                </a:solidFill>
                <a:latin typeface="ＭＳ Ｐゴシック" charset="-128"/>
                <a:ea typeface="ＭＳ Ｐゴシック" charset="-128"/>
              </a:rPr>
              <a:t>House</a:t>
            </a:r>
          </a:p>
        </p:txBody>
      </p:sp>
      <p:sp>
        <p:nvSpPr>
          <p:cNvPr id="13328" name="Text Box 7"/>
          <p:cNvSpPr txBox="1">
            <a:spLocks noChangeArrowheads="1"/>
          </p:cNvSpPr>
          <p:nvPr/>
        </p:nvSpPr>
        <p:spPr bwMode="auto">
          <a:xfrm>
            <a:off x="307730" y="4071942"/>
            <a:ext cx="855663" cy="523875"/>
          </a:xfrm>
          <a:prstGeom prst="rect">
            <a:avLst/>
          </a:prstGeom>
          <a:noFill/>
          <a:ln w="9525" algn="ctr">
            <a:noFill/>
            <a:miter lim="800000"/>
            <a:headEnd/>
            <a:tailEnd/>
          </a:ln>
        </p:spPr>
        <p:txBody>
          <a:bodyPr wrap="none">
            <a:spAutoFit/>
          </a:bodyPr>
          <a:lstStyle/>
          <a:p>
            <a:pPr algn="ctr"/>
            <a:r>
              <a:rPr kumimoji="0" lang="en-US" altLang="ja-JP" dirty="0">
                <a:solidFill>
                  <a:schemeClr val="bg1"/>
                </a:solidFill>
                <a:latin typeface="ＭＳ Ｐゴシック" charset="-128"/>
                <a:ea typeface="ＭＳ Ｐゴシック" charset="-128"/>
              </a:rPr>
              <a:t>DPS</a:t>
            </a:r>
          </a:p>
        </p:txBody>
      </p:sp>
      <p:sp>
        <p:nvSpPr>
          <p:cNvPr id="13330" name="Text Box 7"/>
          <p:cNvSpPr txBox="1">
            <a:spLocks noChangeArrowheads="1"/>
          </p:cNvSpPr>
          <p:nvPr/>
        </p:nvSpPr>
        <p:spPr bwMode="auto">
          <a:xfrm>
            <a:off x="3857620" y="6093296"/>
            <a:ext cx="889000" cy="523875"/>
          </a:xfrm>
          <a:prstGeom prst="rect">
            <a:avLst/>
          </a:prstGeom>
          <a:noFill/>
          <a:ln w="9525" algn="ctr">
            <a:noFill/>
            <a:miter lim="800000"/>
            <a:headEnd/>
            <a:tailEnd/>
          </a:ln>
        </p:spPr>
        <p:txBody>
          <a:bodyPr wrap="none">
            <a:spAutoFit/>
          </a:bodyPr>
          <a:lstStyle/>
          <a:p>
            <a:pPr algn="ctr"/>
            <a:r>
              <a:rPr kumimoji="0" lang="en-US" altLang="ja-JP" dirty="0">
                <a:solidFill>
                  <a:schemeClr val="accent2"/>
                </a:solidFill>
                <a:latin typeface="ＭＳ Ｐゴシック" charset="-128"/>
                <a:ea typeface="ＭＳ Ｐゴシック" charset="-128"/>
              </a:rPr>
              <a:t>BOP</a:t>
            </a:r>
          </a:p>
        </p:txBody>
      </p:sp>
      <p:sp>
        <p:nvSpPr>
          <p:cNvPr id="13331" name="Line 8"/>
          <p:cNvSpPr>
            <a:spLocks noChangeShapeType="1"/>
          </p:cNvSpPr>
          <p:nvPr/>
        </p:nvSpPr>
        <p:spPr bwMode="auto">
          <a:xfrm flipH="1">
            <a:off x="5786446" y="2269037"/>
            <a:ext cx="792163" cy="0"/>
          </a:xfrm>
          <a:prstGeom prst="line">
            <a:avLst/>
          </a:prstGeom>
          <a:noFill/>
          <a:ln w="50800">
            <a:solidFill>
              <a:srgbClr val="00B0F0"/>
            </a:solidFill>
            <a:prstDash val="sysDot"/>
            <a:round/>
            <a:headEnd/>
            <a:tailEnd type="arrow" w="med" len="med"/>
          </a:ln>
        </p:spPr>
        <p:txBody>
          <a:bodyPr/>
          <a:lstStyle/>
          <a:p>
            <a:endParaRPr lang="ja-JP" altLang="en-US"/>
          </a:p>
        </p:txBody>
      </p:sp>
      <p:sp>
        <p:nvSpPr>
          <p:cNvPr id="13332" name="Line 8"/>
          <p:cNvSpPr>
            <a:spLocks noChangeShapeType="1"/>
          </p:cNvSpPr>
          <p:nvPr/>
        </p:nvSpPr>
        <p:spPr bwMode="auto">
          <a:xfrm flipH="1">
            <a:off x="5786446" y="1983287"/>
            <a:ext cx="792163" cy="0"/>
          </a:xfrm>
          <a:prstGeom prst="line">
            <a:avLst/>
          </a:prstGeom>
          <a:noFill/>
          <a:ln w="50800">
            <a:solidFill>
              <a:srgbClr val="00B0F0"/>
            </a:solidFill>
            <a:prstDash val="sysDot"/>
            <a:round/>
            <a:headEnd/>
            <a:tailEnd type="arrow" w="med" len="med"/>
          </a:ln>
        </p:spPr>
        <p:txBody>
          <a:bodyPr/>
          <a:lstStyle/>
          <a:p>
            <a:endParaRPr lang="ja-JP" altLang="en-US"/>
          </a:p>
        </p:txBody>
      </p:sp>
      <p:cxnSp>
        <p:nvCxnSpPr>
          <p:cNvPr id="13333" name="直線矢印コネクタ 43"/>
          <p:cNvCxnSpPr>
            <a:cxnSpLocks noChangeShapeType="1"/>
          </p:cNvCxnSpPr>
          <p:nvPr/>
        </p:nvCxnSpPr>
        <p:spPr bwMode="auto">
          <a:xfrm rot="5400000" flipH="1" flipV="1">
            <a:off x="2129057" y="4311500"/>
            <a:ext cx="3600000" cy="0"/>
          </a:xfrm>
          <a:prstGeom prst="straightConnector1">
            <a:avLst/>
          </a:prstGeom>
          <a:noFill/>
          <a:ln w="12700" algn="ctr">
            <a:solidFill>
              <a:schemeClr val="tx1"/>
            </a:solidFill>
            <a:round/>
            <a:headEnd type="arrow" w="med" len="med"/>
            <a:tailEnd type="arrow" w="med" len="med"/>
          </a:ln>
        </p:spPr>
      </p:cxnSp>
      <p:cxnSp>
        <p:nvCxnSpPr>
          <p:cNvPr id="13334" name="直線矢印コネクタ 45"/>
          <p:cNvCxnSpPr>
            <a:cxnSpLocks noChangeShapeType="1"/>
          </p:cNvCxnSpPr>
          <p:nvPr/>
        </p:nvCxnSpPr>
        <p:spPr bwMode="auto">
          <a:xfrm rot="5400000" flipH="1" flipV="1">
            <a:off x="5005387" y="3002297"/>
            <a:ext cx="1000125" cy="0"/>
          </a:xfrm>
          <a:prstGeom prst="straightConnector1">
            <a:avLst/>
          </a:prstGeom>
          <a:noFill/>
          <a:ln w="12700" algn="ctr">
            <a:solidFill>
              <a:schemeClr val="tx1"/>
            </a:solidFill>
            <a:round/>
            <a:headEnd type="arrow" w="med" len="med"/>
            <a:tailEnd type="arrow" w="med" len="med"/>
          </a:ln>
        </p:spPr>
      </p:cxnSp>
      <p:cxnSp>
        <p:nvCxnSpPr>
          <p:cNvPr id="13335" name="直線矢印コネクタ 47"/>
          <p:cNvCxnSpPr>
            <a:cxnSpLocks noChangeShapeType="1"/>
          </p:cNvCxnSpPr>
          <p:nvPr/>
        </p:nvCxnSpPr>
        <p:spPr bwMode="auto">
          <a:xfrm rot="10800000">
            <a:off x="3143240" y="1285860"/>
            <a:ext cx="2286000" cy="1587"/>
          </a:xfrm>
          <a:prstGeom prst="straightConnector1">
            <a:avLst/>
          </a:prstGeom>
          <a:noFill/>
          <a:ln w="12700" algn="ctr">
            <a:solidFill>
              <a:schemeClr val="tx1"/>
            </a:solidFill>
            <a:round/>
            <a:headEnd type="arrow" w="med" len="med"/>
            <a:tailEnd type="arrow" w="med" len="med"/>
          </a:ln>
        </p:spPr>
      </p:cxnSp>
      <p:sp>
        <p:nvSpPr>
          <p:cNvPr id="13336" name="Text Box 7"/>
          <p:cNvSpPr txBox="1">
            <a:spLocks noChangeArrowheads="1"/>
          </p:cNvSpPr>
          <p:nvPr/>
        </p:nvSpPr>
        <p:spPr bwMode="auto">
          <a:xfrm>
            <a:off x="4643438" y="1000108"/>
            <a:ext cx="495300" cy="246062"/>
          </a:xfrm>
          <a:prstGeom prst="rect">
            <a:avLst/>
          </a:prstGeom>
          <a:noFill/>
          <a:ln w="12700" algn="ctr">
            <a:noFill/>
            <a:miter lim="800000"/>
            <a:headEnd/>
            <a:tailEnd/>
          </a:ln>
        </p:spPr>
        <p:txBody>
          <a:bodyPr wrap="none">
            <a:spAutoFit/>
          </a:bodyPr>
          <a:lstStyle/>
          <a:p>
            <a:pPr algn="ctr"/>
            <a:r>
              <a:rPr kumimoji="0" lang="en-US" altLang="ja-JP" sz="1000" b="1" dirty="0">
                <a:solidFill>
                  <a:schemeClr val="accent2"/>
                </a:solidFill>
                <a:latin typeface="ＭＳ Ｐゴシック" charset="-128"/>
                <a:ea typeface="ＭＳ Ｐゴシック" charset="-128"/>
              </a:rPr>
              <a:t>2</a:t>
            </a:r>
            <a:r>
              <a:rPr kumimoji="0" lang="ja-JP" altLang="en-US" sz="1000" b="1" dirty="0">
                <a:solidFill>
                  <a:schemeClr val="accent2"/>
                </a:solidFill>
                <a:latin typeface="ＭＳ Ｐゴシック" charset="-128"/>
                <a:ea typeface="ＭＳ Ｐゴシック" charset="-128"/>
              </a:rPr>
              <a:t>１</a:t>
            </a:r>
            <a:r>
              <a:rPr kumimoji="0" lang="en-US" altLang="ja-JP" sz="1000" b="1" dirty="0">
                <a:solidFill>
                  <a:schemeClr val="accent2"/>
                </a:solidFill>
                <a:latin typeface="ＭＳ Ｐゴシック" charset="-128"/>
                <a:ea typeface="ＭＳ Ｐゴシック" charset="-128"/>
              </a:rPr>
              <a:t>0m</a:t>
            </a:r>
          </a:p>
        </p:txBody>
      </p:sp>
      <p:sp>
        <p:nvSpPr>
          <p:cNvPr id="13337" name="Text Box 7"/>
          <p:cNvSpPr txBox="1">
            <a:spLocks noChangeArrowheads="1"/>
          </p:cNvSpPr>
          <p:nvPr/>
        </p:nvSpPr>
        <p:spPr bwMode="auto">
          <a:xfrm>
            <a:off x="5453363" y="2896235"/>
            <a:ext cx="471603" cy="246221"/>
          </a:xfrm>
          <a:prstGeom prst="rect">
            <a:avLst/>
          </a:prstGeom>
          <a:noFill/>
          <a:ln w="9525" algn="ctr">
            <a:noFill/>
            <a:miter lim="800000"/>
            <a:headEnd/>
            <a:tailEnd/>
          </a:ln>
        </p:spPr>
        <p:txBody>
          <a:bodyPr wrap="none">
            <a:spAutoFit/>
          </a:bodyPr>
          <a:lstStyle/>
          <a:p>
            <a:pPr algn="ctr"/>
            <a:r>
              <a:rPr kumimoji="0" lang="en-US" altLang="ja-JP" sz="1000" b="1" dirty="0" smtClean="0">
                <a:solidFill>
                  <a:schemeClr val="accent2"/>
                </a:solidFill>
                <a:latin typeface="ＭＳ Ｐゴシック" charset="-128"/>
                <a:ea typeface="ＭＳ Ｐゴシック" charset="-128"/>
              </a:rPr>
              <a:t>200m</a:t>
            </a:r>
            <a:endParaRPr kumimoji="0" lang="en-US" altLang="ja-JP" sz="1000" b="1" dirty="0">
              <a:solidFill>
                <a:schemeClr val="accent2"/>
              </a:solidFill>
              <a:latin typeface="ＭＳ Ｐゴシック" charset="-128"/>
              <a:ea typeface="ＭＳ Ｐゴシック" charset="-128"/>
            </a:endParaRPr>
          </a:p>
        </p:txBody>
      </p:sp>
      <p:sp>
        <p:nvSpPr>
          <p:cNvPr id="13338" name="Text Box 7"/>
          <p:cNvSpPr txBox="1">
            <a:spLocks noChangeArrowheads="1"/>
          </p:cNvSpPr>
          <p:nvPr/>
        </p:nvSpPr>
        <p:spPr bwMode="auto">
          <a:xfrm>
            <a:off x="3286116" y="4143380"/>
            <a:ext cx="606256" cy="276999"/>
          </a:xfrm>
          <a:prstGeom prst="rect">
            <a:avLst/>
          </a:prstGeom>
          <a:noFill/>
          <a:ln w="9525" algn="ctr">
            <a:noFill/>
            <a:miter lim="800000"/>
            <a:headEnd/>
            <a:tailEnd/>
          </a:ln>
        </p:spPr>
        <p:txBody>
          <a:bodyPr wrap="none">
            <a:spAutoFit/>
          </a:bodyPr>
          <a:lstStyle/>
          <a:p>
            <a:pPr algn="ctr"/>
            <a:r>
              <a:rPr kumimoji="0" lang="en-US" altLang="ja-JP" sz="1200" b="1" dirty="0" smtClean="0">
                <a:solidFill>
                  <a:schemeClr val="accent2"/>
                </a:solidFill>
                <a:latin typeface="ＭＳ Ｐゴシック" charset="-128"/>
                <a:ea typeface="ＭＳ Ｐゴシック" charset="-128"/>
              </a:rPr>
              <a:t>2000m</a:t>
            </a:r>
            <a:endParaRPr kumimoji="0" lang="en-US" altLang="ja-JP" sz="1200" b="1" dirty="0">
              <a:solidFill>
                <a:schemeClr val="accent2"/>
              </a:solidFill>
              <a:latin typeface="ＭＳ Ｐゴシック" charset="-128"/>
              <a:ea typeface="ＭＳ Ｐゴシック" charset="-128"/>
            </a:endParaRPr>
          </a:p>
        </p:txBody>
      </p:sp>
      <p:cxnSp>
        <p:nvCxnSpPr>
          <p:cNvPr id="13339" name="直線矢印コネクタ 53"/>
          <p:cNvCxnSpPr>
            <a:cxnSpLocks noChangeShapeType="1"/>
          </p:cNvCxnSpPr>
          <p:nvPr/>
        </p:nvCxnSpPr>
        <p:spPr bwMode="auto">
          <a:xfrm rot="10800000" flipV="1">
            <a:off x="4371975" y="4643438"/>
            <a:ext cx="327025" cy="0"/>
          </a:xfrm>
          <a:prstGeom prst="straightConnector1">
            <a:avLst/>
          </a:prstGeom>
          <a:noFill/>
          <a:ln w="12700" algn="ctr">
            <a:solidFill>
              <a:schemeClr val="tx1"/>
            </a:solidFill>
            <a:round/>
            <a:headEnd/>
            <a:tailEnd type="arrow" w="med" len="med"/>
          </a:ln>
        </p:spPr>
      </p:cxnSp>
      <p:sp>
        <p:nvSpPr>
          <p:cNvPr id="13340" name="Text Box 7"/>
          <p:cNvSpPr txBox="1">
            <a:spLocks noChangeArrowheads="1"/>
          </p:cNvSpPr>
          <p:nvPr/>
        </p:nvSpPr>
        <p:spPr bwMode="auto">
          <a:xfrm>
            <a:off x="4624388" y="4508500"/>
            <a:ext cx="484428" cy="276999"/>
          </a:xfrm>
          <a:prstGeom prst="rect">
            <a:avLst/>
          </a:prstGeom>
          <a:noFill/>
          <a:ln w="9525" algn="ctr">
            <a:noFill/>
            <a:miter lim="800000"/>
            <a:headEnd/>
            <a:tailEnd/>
          </a:ln>
        </p:spPr>
        <p:txBody>
          <a:bodyPr wrap="none">
            <a:spAutoFit/>
          </a:bodyPr>
          <a:lstStyle/>
          <a:p>
            <a:pPr algn="ctr"/>
            <a:r>
              <a:rPr kumimoji="0" lang="en-US" altLang="ja-JP" sz="1200" b="1" dirty="0">
                <a:solidFill>
                  <a:schemeClr val="accent2"/>
                </a:solidFill>
                <a:latin typeface="ＭＳ Ｐゴシック" charset="-128"/>
                <a:ea typeface="ＭＳ Ｐゴシック" charset="-128"/>
              </a:rPr>
              <a:t>1.2m</a:t>
            </a:r>
          </a:p>
        </p:txBody>
      </p:sp>
      <p:sp>
        <p:nvSpPr>
          <p:cNvPr id="13342" name="テキスト ボックス 64"/>
          <p:cNvSpPr txBox="1">
            <a:spLocks noChangeArrowheads="1"/>
          </p:cNvSpPr>
          <p:nvPr/>
        </p:nvSpPr>
        <p:spPr bwMode="auto">
          <a:xfrm>
            <a:off x="5857884" y="2695440"/>
            <a:ext cx="1643074" cy="523220"/>
          </a:xfrm>
          <a:prstGeom prst="rect">
            <a:avLst/>
          </a:prstGeom>
          <a:noFill/>
          <a:ln w="9525">
            <a:noFill/>
            <a:miter lim="800000"/>
            <a:headEnd/>
            <a:tailEnd/>
          </a:ln>
        </p:spPr>
        <p:txBody>
          <a:bodyPr wrap="square">
            <a:spAutoFit/>
          </a:bodyPr>
          <a:lstStyle/>
          <a:p>
            <a:r>
              <a:rPr lang="en-US" altLang="ja-JP" dirty="0" smtClean="0">
                <a:solidFill>
                  <a:srgbClr val="C00000"/>
                </a:solidFill>
                <a:latin typeface="ＭＳ ゴシック" pitchFamily="49" charset="-128"/>
                <a:ea typeface="ＭＳ ゴシック" pitchFamily="49" charset="-128"/>
              </a:rPr>
              <a:t>Current</a:t>
            </a:r>
            <a:endParaRPr lang="ja-JP" altLang="en-US" dirty="0">
              <a:solidFill>
                <a:srgbClr val="C00000"/>
              </a:solidFill>
              <a:latin typeface="ＭＳ ゴシック" pitchFamily="49" charset="-128"/>
              <a:ea typeface="ＭＳ ゴシック" pitchFamily="49" charset="-128"/>
            </a:endParaRPr>
          </a:p>
        </p:txBody>
      </p:sp>
      <p:cxnSp>
        <p:nvCxnSpPr>
          <p:cNvPr id="13343" name="直線矢印コネクタ 65"/>
          <p:cNvCxnSpPr>
            <a:cxnSpLocks noChangeShapeType="1"/>
          </p:cNvCxnSpPr>
          <p:nvPr/>
        </p:nvCxnSpPr>
        <p:spPr bwMode="auto">
          <a:xfrm rot="10800000">
            <a:off x="4095750" y="4643438"/>
            <a:ext cx="185738" cy="1587"/>
          </a:xfrm>
          <a:prstGeom prst="straightConnector1">
            <a:avLst/>
          </a:prstGeom>
          <a:noFill/>
          <a:ln w="12700" algn="ctr">
            <a:solidFill>
              <a:schemeClr val="tx1"/>
            </a:solidFill>
            <a:round/>
            <a:headEnd type="arrow" w="med" len="med"/>
            <a:tailEnd/>
          </a:ln>
        </p:spPr>
      </p:cxnSp>
      <p:sp>
        <p:nvSpPr>
          <p:cNvPr id="13344" name="Line 8"/>
          <p:cNvSpPr>
            <a:spLocks noChangeShapeType="1"/>
          </p:cNvSpPr>
          <p:nvPr/>
        </p:nvSpPr>
        <p:spPr bwMode="auto">
          <a:xfrm flipH="1" flipV="1">
            <a:off x="4500562" y="6000768"/>
            <a:ext cx="1656000" cy="0"/>
          </a:xfrm>
          <a:prstGeom prst="line">
            <a:avLst/>
          </a:prstGeom>
          <a:noFill/>
          <a:ln w="76200">
            <a:solidFill>
              <a:srgbClr val="008000"/>
            </a:solidFill>
            <a:prstDash val="solid"/>
            <a:round/>
            <a:headEnd type="triangle" w="med" len="med"/>
            <a:tailEnd/>
          </a:ln>
        </p:spPr>
        <p:txBody>
          <a:bodyPr/>
          <a:lstStyle/>
          <a:p>
            <a:endParaRPr lang="ja-JP" altLang="en-US"/>
          </a:p>
        </p:txBody>
      </p:sp>
      <p:sp>
        <p:nvSpPr>
          <p:cNvPr id="13345" name="テキスト ボックス 68"/>
          <p:cNvSpPr txBox="1">
            <a:spLocks noChangeArrowheads="1"/>
          </p:cNvSpPr>
          <p:nvPr/>
        </p:nvSpPr>
        <p:spPr bwMode="auto">
          <a:xfrm>
            <a:off x="4572000" y="5000636"/>
            <a:ext cx="642941" cy="400110"/>
          </a:xfrm>
          <a:prstGeom prst="rect">
            <a:avLst/>
          </a:prstGeom>
          <a:noFill/>
          <a:ln w="9525">
            <a:noFill/>
            <a:miter lim="800000"/>
            <a:headEnd/>
            <a:tailEnd/>
          </a:ln>
        </p:spPr>
        <p:txBody>
          <a:bodyPr wrap="square">
            <a:spAutoFit/>
          </a:bodyPr>
          <a:lstStyle/>
          <a:p>
            <a:r>
              <a:rPr lang="en-US" altLang="ja-JP" sz="2000" b="1" dirty="0" smtClean="0">
                <a:solidFill>
                  <a:srgbClr val="00B0F0"/>
                </a:solidFill>
                <a:latin typeface="ＭＳ ゴシック" pitchFamily="49" charset="-128"/>
                <a:ea typeface="ＭＳ ゴシック" pitchFamily="49" charset="-128"/>
              </a:rPr>
              <a:t>VIV</a:t>
            </a:r>
            <a:endParaRPr lang="ja-JP" altLang="en-US" sz="2000" b="1" dirty="0">
              <a:solidFill>
                <a:srgbClr val="00B0F0"/>
              </a:solidFill>
              <a:latin typeface="ＭＳ ゴシック" pitchFamily="49" charset="-128"/>
              <a:ea typeface="ＭＳ ゴシック" pitchFamily="49" charset="-128"/>
            </a:endParaRPr>
          </a:p>
        </p:txBody>
      </p:sp>
      <p:sp>
        <p:nvSpPr>
          <p:cNvPr id="44" name="タイトル 1"/>
          <p:cNvSpPr txBox="1">
            <a:spLocks/>
          </p:cNvSpPr>
          <p:nvPr/>
        </p:nvSpPr>
        <p:spPr bwMode="auto">
          <a:xfrm>
            <a:off x="142844" y="55563"/>
            <a:ext cx="8572560"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a:t>
            </a:r>
            <a:r>
              <a:rPr kumimoji="1" lang="en-US" altLang="ja-JP" sz="3800" kern="0" dirty="0" smtClean="0">
                <a:solidFill>
                  <a:schemeClr val="tx2"/>
                </a:solidFill>
                <a:latin typeface="+mj-lt"/>
                <a:ea typeface="+mj-ea"/>
                <a:cs typeface="+mj-cs"/>
              </a:rPr>
              <a:t>Landing</a:t>
            </a:r>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 </a:t>
            </a:r>
            <a:r>
              <a:rPr kumimoji="1" lang="en-US" altLang="ja-JP" sz="3800" kern="0" dirty="0" smtClean="0">
                <a:solidFill>
                  <a:schemeClr val="tx2"/>
                </a:solidFill>
                <a:latin typeface="+mj-lt"/>
                <a:ea typeface="+mj-ea"/>
                <a:cs typeface="+mj-cs"/>
              </a:rPr>
              <a:t>Operation</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grpSp>
        <p:nvGrpSpPr>
          <p:cNvPr id="4" name="グループ化 62"/>
          <p:cNvGrpSpPr/>
          <p:nvPr/>
        </p:nvGrpSpPr>
        <p:grpSpPr>
          <a:xfrm>
            <a:off x="7624792" y="2214554"/>
            <a:ext cx="1643074" cy="3357586"/>
            <a:chOff x="7624792" y="2214554"/>
            <a:chExt cx="1643074" cy="3357586"/>
          </a:xfrm>
        </p:grpSpPr>
        <p:grpSp>
          <p:nvGrpSpPr>
            <p:cNvPr id="5" name="グループ化 47"/>
            <p:cNvGrpSpPr/>
            <p:nvPr/>
          </p:nvGrpSpPr>
          <p:grpSpPr>
            <a:xfrm>
              <a:off x="7839106" y="2214554"/>
              <a:ext cx="714380" cy="3071834"/>
              <a:chOff x="6659563" y="1214438"/>
              <a:chExt cx="1123950" cy="4284662"/>
            </a:xfrm>
          </p:grpSpPr>
          <p:pic>
            <p:nvPicPr>
              <p:cNvPr id="49" name="Picture 67"/>
              <p:cNvPicPr>
                <a:picLocks noChangeAspect="1" noChangeArrowheads="1"/>
              </p:cNvPicPr>
              <p:nvPr/>
            </p:nvPicPr>
            <p:blipFill>
              <a:blip r:embed="rId8" cstate="print"/>
              <a:srcRect/>
              <a:stretch>
                <a:fillRect/>
              </a:stretch>
            </p:blipFill>
            <p:spPr bwMode="auto">
              <a:xfrm>
                <a:off x="6673850" y="1266825"/>
                <a:ext cx="720725" cy="4230688"/>
              </a:xfrm>
              <a:prstGeom prst="rect">
                <a:avLst/>
              </a:prstGeom>
              <a:noFill/>
              <a:ln w="9525">
                <a:noFill/>
                <a:miter lim="800000"/>
                <a:headEnd/>
                <a:tailEnd/>
              </a:ln>
            </p:spPr>
          </p:pic>
          <p:sp>
            <p:nvSpPr>
              <p:cNvPr id="50" name="Freeform 28"/>
              <p:cNvSpPr>
                <a:spLocks/>
              </p:cNvSpPr>
              <p:nvPr/>
            </p:nvSpPr>
            <p:spPr bwMode="auto">
              <a:xfrm>
                <a:off x="6973888" y="1214438"/>
                <a:ext cx="809625" cy="228600"/>
              </a:xfrm>
              <a:custGeom>
                <a:avLst/>
                <a:gdLst>
                  <a:gd name="T0" fmla="*/ 2147483647 w 510"/>
                  <a:gd name="T1" fmla="*/ 2147483647 h 144"/>
                  <a:gd name="T2" fmla="*/ 0 w 510"/>
                  <a:gd name="T3" fmla="*/ 2147483647 h 144"/>
                  <a:gd name="T4" fmla="*/ 0 w 510"/>
                  <a:gd name="T5" fmla="*/ 0 h 144"/>
                  <a:gd name="T6" fmla="*/ 2147483647 w 510"/>
                  <a:gd name="T7" fmla="*/ 0 h 144"/>
                  <a:gd name="T8" fmla="*/ 2147483647 w 510"/>
                  <a:gd name="T9" fmla="*/ 2147483647 h 144"/>
                  <a:gd name="T10" fmla="*/ 0 60000 65536"/>
                  <a:gd name="T11" fmla="*/ 0 60000 65536"/>
                  <a:gd name="T12" fmla="*/ 0 60000 65536"/>
                  <a:gd name="T13" fmla="*/ 0 60000 65536"/>
                  <a:gd name="T14" fmla="*/ 0 60000 65536"/>
                  <a:gd name="T15" fmla="*/ 0 w 510"/>
                  <a:gd name="T16" fmla="*/ 0 h 144"/>
                  <a:gd name="T17" fmla="*/ 510 w 510"/>
                  <a:gd name="T18" fmla="*/ 144 h 144"/>
                </a:gdLst>
                <a:ahLst/>
                <a:cxnLst>
                  <a:cxn ang="T10">
                    <a:pos x="T0" y="T1"/>
                  </a:cxn>
                  <a:cxn ang="T11">
                    <a:pos x="T2" y="T3"/>
                  </a:cxn>
                  <a:cxn ang="T12">
                    <a:pos x="T4" y="T5"/>
                  </a:cxn>
                  <a:cxn ang="T13">
                    <a:pos x="T6" y="T7"/>
                  </a:cxn>
                  <a:cxn ang="T14">
                    <a:pos x="T8" y="T9"/>
                  </a:cxn>
                </a:cxnLst>
                <a:rect l="T15" t="T16" r="T17" b="T18"/>
                <a:pathLst>
                  <a:path w="510" h="144">
                    <a:moveTo>
                      <a:pt x="432" y="144"/>
                    </a:moveTo>
                    <a:lnTo>
                      <a:pt x="0" y="144"/>
                    </a:lnTo>
                    <a:lnTo>
                      <a:pt x="0" y="0"/>
                    </a:lnTo>
                    <a:lnTo>
                      <a:pt x="510" y="0"/>
                    </a:lnTo>
                    <a:lnTo>
                      <a:pt x="432" y="144"/>
                    </a:lnTo>
                  </a:path>
                </a:pathLst>
              </a:custGeom>
              <a:noFill/>
              <a:ln w="25400">
                <a:solidFill>
                  <a:srgbClr val="000000"/>
                </a:solidFill>
                <a:round/>
                <a:headEnd/>
                <a:tailEnd/>
              </a:ln>
            </p:spPr>
            <p:txBody>
              <a:bodyPr/>
              <a:lstStyle/>
              <a:p>
                <a:endParaRPr lang="ja-JP" altLang="en-US"/>
              </a:p>
            </p:txBody>
          </p:sp>
          <p:sp>
            <p:nvSpPr>
              <p:cNvPr id="51" name="Rectangle 20"/>
              <p:cNvSpPr>
                <a:spLocks noChangeArrowheads="1"/>
              </p:cNvSpPr>
              <p:nvPr/>
            </p:nvSpPr>
            <p:spPr bwMode="auto">
              <a:xfrm>
                <a:off x="6664325" y="5391150"/>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2" name="Rectangle 20"/>
              <p:cNvSpPr>
                <a:spLocks noChangeArrowheads="1"/>
              </p:cNvSpPr>
              <p:nvPr/>
            </p:nvSpPr>
            <p:spPr bwMode="auto">
              <a:xfrm>
                <a:off x="6664325" y="4814888"/>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3" name="Rectangle 20"/>
              <p:cNvSpPr>
                <a:spLocks noChangeArrowheads="1"/>
              </p:cNvSpPr>
              <p:nvPr/>
            </p:nvSpPr>
            <p:spPr bwMode="auto">
              <a:xfrm>
                <a:off x="6664325" y="4202113"/>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4" name="Rectangle 20"/>
              <p:cNvSpPr>
                <a:spLocks noChangeArrowheads="1"/>
              </p:cNvSpPr>
              <p:nvPr/>
            </p:nvSpPr>
            <p:spPr bwMode="auto">
              <a:xfrm>
                <a:off x="6659563" y="3590925"/>
                <a:ext cx="144462"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5" name="Rectangle 20"/>
              <p:cNvSpPr>
                <a:spLocks noChangeArrowheads="1"/>
              </p:cNvSpPr>
              <p:nvPr/>
            </p:nvSpPr>
            <p:spPr bwMode="auto">
              <a:xfrm rot="600000">
                <a:off x="6711950" y="2922588"/>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6" name="Rectangle 20"/>
              <p:cNvSpPr>
                <a:spLocks noChangeArrowheads="1"/>
              </p:cNvSpPr>
              <p:nvPr/>
            </p:nvSpPr>
            <p:spPr bwMode="auto">
              <a:xfrm rot="1020000">
                <a:off x="6856413" y="2312988"/>
                <a:ext cx="144462"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7" name="Rectangle 20"/>
              <p:cNvSpPr>
                <a:spLocks noChangeArrowheads="1"/>
              </p:cNvSpPr>
              <p:nvPr/>
            </p:nvSpPr>
            <p:spPr bwMode="auto">
              <a:xfrm rot="1200000">
                <a:off x="7053263" y="1755775"/>
                <a:ext cx="144462"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8" name="Rectangle 20"/>
              <p:cNvSpPr>
                <a:spLocks noChangeArrowheads="1"/>
              </p:cNvSpPr>
              <p:nvPr/>
            </p:nvSpPr>
            <p:spPr bwMode="auto">
              <a:xfrm rot="1200000">
                <a:off x="7245350" y="1285875"/>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9" name="Freeform 29"/>
              <p:cNvSpPr>
                <a:spLocks/>
              </p:cNvSpPr>
              <p:nvPr/>
            </p:nvSpPr>
            <p:spPr bwMode="auto">
              <a:xfrm>
                <a:off x="7281863" y="1214438"/>
                <a:ext cx="114300" cy="114300"/>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0 w 72"/>
                  <a:gd name="T13" fmla="*/ 2147483647 h 72"/>
                  <a:gd name="T14" fmla="*/ 2147483647 w 72"/>
                  <a:gd name="T15" fmla="*/ 2147483647 h 72"/>
                  <a:gd name="T16" fmla="*/ 2147483647 w 72"/>
                  <a:gd name="T17" fmla="*/ 2147483647 h 72"/>
                  <a:gd name="T18" fmla="*/ 2147483647 w 72"/>
                  <a:gd name="T19" fmla="*/ 0 h 72"/>
                  <a:gd name="T20" fmla="*/ 2147483647 w 72"/>
                  <a:gd name="T21" fmla="*/ 2147483647 h 72"/>
                  <a:gd name="T22" fmla="*/ 2147483647 w 72"/>
                  <a:gd name="T23" fmla="*/ 2147483647 h 72"/>
                  <a:gd name="T24" fmla="*/ 2147483647 w 72"/>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2"/>
                  <a:gd name="T41" fmla="*/ 72 w 7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000000"/>
              </a:solidFill>
              <a:ln w="0">
                <a:solidFill>
                  <a:srgbClr val="000000"/>
                </a:solidFill>
                <a:round/>
                <a:headEnd/>
                <a:tailEnd/>
              </a:ln>
            </p:spPr>
            <p:txBody>
              <a:bodyPr/>
              <a:lstStyle/>
              <a:p>
                <a:endParaRPr lang="ja-JP" altLang="en-US"/>
              </a:p>
            </p:txBody>
          </p:sp>
        </p:grpSp>
        <p:cxnSp>
          <p:nvCxnSpPr>
            <p:cNvPr id="60" name="直線コネクタ 59"/>
            <p:cNvCxnSpPr/>
            <p:nvPr/>
          </p:nvCxnSpPr>
          <p:spPr bwMode="auto">
            <a:xfrm rot="5400000">
              <a:off x="6729203" y="3834007"/>
              <a:ext cx="3060000" cy="1588"/>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61" name="直線コネクタ 60"/>
            <p:cNvCxnSpPr/>
            <p:nvPr/>
          </p:nvCxnSpPr>
          <p:spPr bwMode="auto">
            <a:xfrm>
              <a:off x="7889028" y="5168417"/>
              <a:ext cx="396000" cy="1588"/>
            </a:xfrm>
            <a:prstGeom prst="line">
              <a:avLst/>
            </a:prstGeom>
            <a:solidFill>
              <a:schemeClr val="accent1"/>
            </a:solidFill>
            <a:ln w="19050" cap="flat" cmpd="sng" algn="ctr">
              <a:solidFill>
                <a:schemeClr val="accent2"/>
              </a:solidFill>
              <a:prstDash val="solid"/>
              <a:round/>
              <a:headEnd type="triangle" w="med" len="med"/>
              <a:tailEnd type="triangle" w="med" len="med"/>
            </a:ln>
            <a:effectLst/>
          </p:spPr>
        </p:cxnSp>
        <p:sp>
          <p:nvSpPr>
            <p:cNvPr id="62" name="テキスト ボックス 61"/>
            <p:cNvSpPr txBox="1"/>
            <p:nvPr/>
          </p:nvSpPr>
          <p:spPr>
            <a:xfrm>
              <a:off x="7624792" y="5325919"/>
              <a:ext cx="1643074" cy="246221"/>
            </a:xfrm>
            <a:prstGeom prst="rect">
              <a:avLst/>
            </a:prstGeom>
            <a:noFill/>
          </p:spPr>
          <p:txBody>
            <a:bodyPr wrap="square" rtlCol="0">
              <a:spAutoFit/>
            </a:bodyPr>
            <a:lstStyle/>
            <a:p>
              <a:r>
                <a:rPr kumimoji="1" lang="en-US" altLang="ja-JP" sz="1000" dirty="0" smtClean="0">
                  <a:solidFill>
                    <a:schemeClr val="accent2"/>
                  </a:solidFill>
                  <a:latin typeface="+mn-lt"/>
                </a:rPr>
                <a:t>unknown deviation</a:t>
              </a:r>
              <a:endParaRPr kumimoji="1" lang="ja-JP" altLang="en-US" sz="1000" dirty="0">
                <a:solidFill>
                  <a:schemeClr val="accent2"/>
                </a:solidFill>
                <a:latin typeface="+mn-lt"/>
              </a:endParaRPr>
            </a:p>
          </p:txBody>
        </p:sp>
      </p:grpSp>
      <p:pic>
        <p:nvPicPr>
          <p:cNvPr id="65" name="Picture 3"/>
          <p:cNvPicPr>
            <a:picLocks noChangeAspect="1" noChangeArrowheads="1"/>
          </p:cNvPicPr>
          <p:nvPr/>
        </p:nvPicPr>
        <p:blipFill>
          <a:blip r:embed="rId9" cstate="print"/>
          <a:srcRect/>
          <a:stretch>
            <a:fillRect/>
          </a:stretch>
        </p:blipFill>
        <p:spPr bwMode="auto">
          <a:xfrm rot="120000">
            <a:off x="4008642" y="5762390"/>
            <a:ext cx="510977" cy="384810"/>
          </a:xfrm>
          <a:prstGeom prst="rect">
            <a:avLst/>
          </a:prstGeom>
          <a:noFill/>
          <a:ln w="9525">
            <a:noFill/>
            <a:miter lim="800000"/>
            <a:headEnd/>
            <a:tailEnd/>
          </a:ln>
        </p:spPr>
      </p:pic>
      <p:sp>
        <p:nvSpPr>
          <p:cNvPr id="66" name="Text Box 7"/>
          <p:cNvSpPr txBox="1">
            <a:spLocks noChangeArrowheads="1"/>
          </p:cNvSpPr>
          <p:nvPr/>
        </p:nvSpPr>
        <p:spPr bwMode="auto">
          <a:xfrm>
            <a:off x="6722100" y="6184192"/>
            <a:ext cx="1826141" cy="523220"/>
          </a:xfrm>
          <a:prstGeom prst="rect">
            <a:avLst/>
          </a:prstGeom>
          <a:noFill/>
          <a:ln w="9525" algn="ctr">
            <a:noFill/>
            <a:miter lim="800000"/>
            <a:headEnd/>
            <a:tailEnd/>
          </a:ln>
        </p:spPr>
        <p:txBody>
          <a:bodyPr wrap="none">
            <a:spAutoFit/>
          </a:bodyPr>
          <a:lstStyle/>
          <a:p>
            <a:pPr algn="ctr"/>
            <a:r>
              <a:rPr kumimoji="0" lang="en-US" altLang="ja-JP" dirty="0" smtClean="0">
                <a:solidFill>
                  <a:schemeClr val="accent2"/>
                </a:solidFill>
                <a:latin typeface="ＭＳ Ｐゴシック" charset="-128"/>
                <a:ea typeface="ＭＳ Ｐゴシック" charset="-128"/>
              </a:rPr>
              <a:t>Entry Corn</a:t>
            </a:r>
            <a:endParaRPr kumimoji="0" lang="en-US" altLang="ja-JP" dirty="0">
              <a:solidFill>
                <a:schemeClr val="accent2"/>
              </a:solidFill>
              <a:latin typeface="ＭＳ Ｐゴシック" charset="-128"/>
              <a:ea typeface="ＭＳ Ｐゴシック" charset="-128"/>
            </a:endParaRPr>
          </a:p>
        </p:txBody>
      </p:sp>
      <p:pic>
        <p:nvPicPr>
          <p:cNvPr id="3074" name="Picture 2"/>
          <p:cNvPicPr>
            <a:picLocks noChangeAspect="1" noChangeArrowheads="1"/>
          </p:cNvPicPr>
          <p:nvPr/>
        </p:nvPicPr>
        <p:blipFill>
          <a:blip r:embed="rId10" cstate="print"/>
          <a:srcRect/>
          <a:stretch>
            <a:fillRect/>
          </a:stretch>
        </p:blipFill>
        <p:spPr bwMode="auto">
          <a:xfrm>
            <a:off x="6147116" y="6286520"/>
            <a:ext cx="571504" cy="401228"/>
          </a:xfrm>
          <a:prstGeom prst="rect">
            <a:avLst/>
          </a:prstGeom>
          <a:noFill/>
          <a:ln w="9525">
            <a:noFill/>
            <a:miter lim="800000"/>
            <a:headEnd/>
            <a:tailEnd/>
          </a:ln>
        </p:spPr>
      </p:pic>
      <p:pic>
        <p:nvPicPr>
          <p:cNvPr id="67" name="Picture 2"/>
          <p:cNvPicPr>
            <a:picLocks noChangeAspect="1" noChangeArrowheads="1"/>
          </p:cNvPicPr>
          <p:nvPr/>
        </p:nvPicPr>
        <p:blipFill>
          <a:blip r:embed="rId11" cstate="print"/>
          <a:srcRect/>
          <a:stretch>
            <a:fillRect/>
          </a:stretch>
        </p:blipFill>
        <p:spPr bwMode="auto">
          <a:xfrm>
            <a:off x="6215074" y="5429264"/>
            <a:ext cx="511115" cy="804859"/>
          </a:xfrm>
          <a:prstGeom prst="rect">
            <a:avLst/>
          </a:prstGeom>
          <a:noFill/>
          <a:ln w="9525">
            <a:noFill/>
            <a:miter lim="800000"/>
            <a:headEnd/>
            <a:tailEnd/>
          </a:ln>
        </p:spPr>
      </p:pic>
      <p:sp>
        <p:nvSpPr>
          <p:cNvPr id="6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6" name="Picture 2"/>
          <p:cNvPicPr>
            <a:picLocks noChangeAspect="1" noChangeArrowheads="1"/>
          </p:cNvPicPr>
          <p:nvPr/>
        </p:nvPicPr>
        <p:blipFill>
          <a:blip r:embed="rId3" cstate="print"/>
          <a:srcRect/>
          <a:stretch>
            <a:fillRect/>
          </a:stretch>
        </p:blipFill>
        <p:spPr bwMode="auto">
          <a:xfrm>
            <a:off x="214282" y="4786322"/>
            <a:ext cx="2568856" cy="1785950"/>
          </a:xfrm>
          <a:prstGeom prst="rect">
            <a:avLst/>
          </a:prstGeom>
          <a:noFill/>
          <a:ln w="9525">
            <a:noFill/>
            <a:miter lim="800000"/>
            <a:headEnd/>
            <a:tailEnd/>
          </a:ln>
        </p:spPr>
      </p:pic>
      <p:pic>
        <p:nvPicPr>
          <p:cNvPr id="13351" name="Picture 3"/>
          <p:cNvPicPr>
            <a:picLocks noChangeAspect="1" noChangeArrowheads="1"/>
          </p:cNvPicPr>
          <p:nvPr/>
        </p:nvPicPr>
        <p:blipFill>
          <a:blip r:embed="rId4" cstate="print"/>
          <a:srcRect/>
          <a:stretch>
            <a:fillRect/>
          </a:stretch>
        </p:blipFill>
        <p:spPr bwMode="auto">
          <a:xfrm>
            <a:off x="214282" y="2928934"/>
            <a:ext cx="2571768" cy="1785605"/>
          </a:xfrm>
          <a:prstGeom prst="rect">
            <a:avLst/>
          </a:prstGeom>
          <a:noFill/>
          <a:ln w="9525">
            <a:noFill/>
            <a:miter lim="800000"/>
            <a:headEnd/>
            <a:tailEnd/>
          </a:ln>
        </p:spPr>
      </p:pic>
      <p:pic>
        <p:nvPicPr>
          <p:cNvPr id="13353" name="Picture 3"/>
          <p:cNvPicPr>
            <a:picLocks noChangeAspect="1" noChangeArrowheads="1"/>
          </p:cNvPicPr>
          <p:nvPr/>
        </p:nvPicPr>
        <p:blipFill>
          <a:blip r:embed="rId5" cstate="print"/>
          <a:srcRect/>
          <a:stretch>
            <a:fillRect/>
          </a:stretch>
        </p:blipFill>
        <p:spPr bwMode="auto">
          <a:xfrm>
            <a:off x="214282" y="1071546"/>
            <a:ext cx="2549556" cy="1797923"/>
          </a:xfrm>
          <a:prstGeom prst="rect">
            <a:avLst/>
          </a:prstGeom>
          <a:noFill/>
          <a:ln w="9525" algn="ctr">
            <a:noFill/>
            <a:miter lim="800000"/>
            <a:headEnd/>
            <a:tailEnd/>
          </a:ln>
        </p:spPr>
      </p:pic>
      <p:sp>
        <p:nvSpPr>
          <p:cNvPr id="2" name="スライド番号プレースホルダ 1"/>
          <p:cNvSpPr>
            <a:spLocks noGrp="1"/>
          </p:cNvSpPr>
          <p:nvPr>
            <p:ph type="sldNum" sz="quarter" idx="10"/>
          </p:nvPr>
        </p:nvSpPr>
        <p:spPr/>
        <p:txBody>
          <a:bodyPr/>
          <a:lstStyle/>
          <a:p>
            <a:pPr>
              <a:defRPr/>
            </a:pPr>
            <a:r>
              <a:rPr lang="en-US" altLang="ja-JP" dirty="0" smtClean="0"/>
              <a:t>[</a:t>
            </a:r>
            <a:fld id="{43B72B73-BA07-401B-A8FA-11D160452E91}" type="slidenum">
              <a:rPr lang="en-US" altLang="ja-JP" smtClean="0"/>
              <a:pPr>
                <a:defRPr/>
              </a:pPr>
              <a:t>81</a:t>
            </a:fld>
            <a:r>
              <a:rPr lang="en-US" altLang="ja-JP" dirty="0" smtClean="0"/>
              <a:t>]</a:t>
            </a:r>
            <a:endParaRPr lang="en-US" altLang="ja-JP" dirty="0"/>
          </a:p>
        </p:txBody>
      </p:sp>
      <p:grpSp>
        <p:nvGrpSpPr>
          <p:cNvPr id="3" name="グループ化 8"/>
          <p:cNvGrpSpPr>
            <a:grpSpLocks/>
          </p:cNvGrpSpPr>
          <p:nvPr/>
        </p:nvGrpSpPr>
        <p:grpSpPr bwMode="auto">
          <a:xfrm>
            <a:off x="3000364" y="836712"/>
            <a:ext cx="2663825" cy="5500726"/>
            <a:chOff x="500034" y="1341438"/>
            <a:chExt cx="2663825" cy="4264025"/>
          </a:xfrm>
        </p:grpSpPr>
        <p:pic>
          <p:nvPicPr>
            <p:cNvPr id="13354" name="Picture 10"/>
            <p:cNvPicPr>
              <a:picLocks noChangeAspect="1" noChangeArrowheads="1"/>
            </p:cNvPicPr>
            <p:nvPr/>
          </p:nvPicPr>
          <p:blipFill>
            <a:blip r:embed="rId6" cstate="print"/>
            <a:srcRect/>
            <a:stretch>
              <a:fillRect/>
            </a:stretch>
          </p:blipFill>
          <p:spPr bwMode="auto">
            <a:xfrm>
              <a:off x="500034" y="1341438"/>
              <a:ext cx="2663825" cy="1284287"/>
            </a:xfrm>
            <a:prstGeom prst="rect">
              <a:avLst/>
            </a:prstGeom>
            <a:noFill/>
            <a:ln w="9525" algn="ctr">
              <a:noFill/>
              <a:miter lim="800000"/>
              <a:headEnd/>
              <a:tailEnd/>
            </a:ln>
          </p:spPr>
        </p:pic>
        <p:pic>
          <p:nvPicPr>
            <p:cNvPr id="13355" name="Picture 14"/>
            <p:cNvPicPr>
              <a:picLocks noChangeAspect="1" noChangeArrowheads="1"/>
            </p:cNvPicPr>
            <p:nvPr/>
          </p:nvPicPr>
          <p:blipFill>
            <a:blip r:embed="rId7" cstate="print"/>
            <a:srcRect/>
            <a:stretch>
              <a:fillRect/>
            </a:stretch>
          </p:blipFill>
          <p:spPr bwMode="auto">
            <a:xfrm rot="120000">
              <a:off x="1547507" y="2579688"/>
              <a:ext cx="555625" cy="3025775"/>
            </a:xfrm>
            <a:prstGeom prst="rect">
              <a:avLst/>
            </a:prstGeom>
            <a:noFill/>
            <a:ln w="9525" algn="ctr">
              <a:noFill/>
              <a:miter lim="800000"/>
              <a:headEnd/>
              <a:tailEnd/>
            </a:ln>
          </p:spPr>
        </p:pic>
      </p:grpSp>
      <p:sp>
        <p:nvSpPr>
          <p:cNvPr id="13318" name="テキスト ボックス 10"/>
          <p:cNvSpPr txBox="1">
            <a:spLocks noChangeArrowheads="1"/>
          </p:cNvSpPr>
          <p:nvPr/>
        </p:nvSpPr>
        <p:spPr bwMode="auto">
          <a:xfrm>
            <a:off x="6643697" y="1753100"/>
            <a:ext cx="785823" cy="707886"/>
          </a:xfrm>
          <a:prstGeom prst="rect">
            <a:avLst/>
          </a:prstGeom>
          <a:noFill/>
          <a:ln w="9525">
            <a:noFill/>
            <a:miter lim="800000"/>
            <a:headEnd/>
            <a:tailEnd/>
          </a:ln>
        </p:spPr>
        <p:txBody>
          <a:bodyPr wrap="square">
            <a:spAutoFit/>
          </a:bodyPr>
          <a:lstStyle/>
          <a:p>
            <a:pPr algn="l"/>
            <a:r>
              <a:rPr lang="en-US" altLang="ja-JP" sz="2000" dirty="0" smtClean="0">
                <a:latin typeface="ＭＳ ゴシック" pitchFamily="49" charset="-128"/>
                <a:ea typeface="ＭＳ ゴシック" pitchFamily="49" charset="-128"/>
              </a:rPr>
              <a:t>Wind</a:t>
            </a:r>
            <a:endParaRPr lang="en-US" altLang="ja-JP" sz="2000" dirty="0">
              <a:latin typeface="ＭＳ ゴシック" pitchFamily="49" charset="-128"/>
              <a:ea typeface="ＭＳ ゴシック" pitchFamily="49" charset="-128"/>
            </a:endParaRPr>
          </a:p>
          <a:p>
            <a:pPr algn="l"/>
            <a:r>
              <a:rPr lang="en-US" altLang="ja-JP" sz="2000" dirty="0" smtClean="0">
                <a:latin typeface="ＭＳ ゴシック" pitchFamily="49" charset="-128"/>
                <a:ea typeface="ＭＳ ゴシック" pitchFamily="49" charset="-128"/>
              </a:rPr>
              <a:t>Wave</a:t>
            </a:r>
            <a:endParaRPr lang="ja-JP" altLang="en-US" sz="1600" dirty="0">
              <a:latin typeface="ＭＳ ゴシック" pitchFamily="49" charset="-128"/>
              <a:ea typeface="ＭＳ ゴシック" pitchFamily="49" charset="-128"/>
            </a:endParaRPr>
          </a:p>
        </p:txBody>
      </p:sp>
      <p:sp>
        <p:nvSpPr>
          <p:cNvPr id="13319" name="Text Box 7"/>
          <p:cNvSpPr txBox="1">
            <a:spLocks noChangeArrowheads="1"/>
          </p:cNvSpPr>
          <p:nvPr/>
        </p:nvSpPr>
        <p:spPr bwMode="auto">
          <a:xfrm>
            <a:off x="285720" y="5929330"/>
            <a:ext cx="890587" cy="523875"/>
          </a:xfrm>
          <a:prstGeom prst="rect">
            <a:avLst/>
          </a:prstGeom>
          <a:noFill/>
          <a:ln w="9525" algn="ctr">
            <a:noFill/>
            <a:miter lim="800000"/>
            <a:headEnd/>
            <a:tailEnd/>
          </a:ln>
        </p:spPr>
        <p:txBody>
          <a:bodyPr wrap="none">
            <a:spAutoFit/>
          </a:bodyPr>
          <a:lstStyle/>
          <a:p>
            <a:pPr algn="ctr"/>
            <a:r>
              <a:rPr kumimoji="0" lang="en-US" altLang="ja-JP" dirty="0">
                <a:solidFill>
                  <a:schemeClr val="bg1"/>
                </a:solidFill>
                <a:latin typeface="ＭＳ Ｐゴシック" charset="-128"/>
                <a:ea typeface="ＭＳ Ｐゴシック" charset="-128"/>
              </a:rPr>
              <a:t>ROV</a:t>
            </a:r>
          </a:p>
        </p:txBody>
      </p:sp>
      <p:sp>
        <p:nvSpPr>
          <p:cNvPr id="13320" name="Line 8"/>
          <p:cNvSpPr>
            <a:spLocks noChangeShapeType="1"/>
          </p:cNvSpPr>
          <p:nvPr/>
        </p:nvSpPr>
        <p:spPr bwMode="auto">
          <a:xfrm flipH="1">
            <a:off x="4695825" y="2641418"/>
            <a:ext cx="792163" cy="0"/>
          </a:xfrm>
          <a:prstGeom prst="line">
            <a:avLst/>
          </a:prstGeom>
          <a:noFill/>
          <a:ln w="76200">
            <a:solidFill>
              <a:srgbClr val="0070C0"/>
            </a:solidFill>
            <a:round/>
            <a:headEnd/>
            <a:tailEnd type="arrow" w="med" len="med"/>
          </a:ln>
        </p:spPr>
        <p:txBody>
          <a:bodyPr/>
          <a:lstStyle/>
          <a:p>
            <a:endParaRPr lang="ja-JP" altLang="en-US"/>
          </a:p>
        </p:txBody>
      </p:sp>
      <p:sp>
        <p:nvSpPr>
          <p:cNvPr id="13321" name="Line 9"/>
          <p:cNvSpPr>
            <a:spLocks noChangeShapeType="1"/>
          </p:cNvSpPr>
          <p:nvPr/>
        </p:nvSpPr>
        <p:spPr bwMode="auto">
          <a:xfrm flipH="1">
            <a:off x="4699000" y="2963681"/>
            <a:ext cx="684213" cy="0"/>
          </a:xfrm>
          <a:prstGeom prst="line">
            <a:avLst/>
          </a:prstGeom>
          <a:noFill/>
          <a:ln w="76200">
            <a:solidFill>
              <a:srgbClr val="0070C0"/>
            </a:solidFill>
            <a:round/>
            <a:headEnd/>
            <a:tailEnd type="arrow" w="med" len="med"/>
          </a:ln>
        </p:spPr>
        <p:txBody>
          <a:bodyPr/>
          <a:lstStyle/>
          <a:p>
            <a:endParaRPr lang="ja-JP" altLang="en-US"/>
          </a:p>
        </p:txBody>
      </p:sp>
      <p:sp>
        <p:nvSpPr>
          <p:cNvPr id="13322" name="Line 9"/>
          <p:cNvSpPr>
            <a:spLocks noChangeShapeType="1"/>
          </p:cNvSpPr>
          <p:nvPr/>
        </p:nvSpPr>
        <p:spPr bwMode="auto">
          <a:xfrm flipH="1">
            <a:off x="4699000" y="3266893"/>
            <a:ext cx="574675" cy="0"/>
          </a:xfrm>
          <a:prstGeom prst="line">
            <a:avLst/>
          </a:prstGeom>
          <a:noFill/>
          <a:ln w="76200">
            <a:solidFill>
              <a:srgbClr val="0070C0"/>
            </a:solidFill>
            <a:round/>
            <a:headEnd/>
            <a:tailEnd type="arrow" w="med" len="med"/>
          </a:ln>
        </p:spPr>
        <p:txBody>
          <a:bodyPr/>
          <a:lstStyle/>
          <a:p>
            <a:endParaRPr lang="ja-JP" altLang="en-US"/>
          </a:p>
        </p:txBody>
      </p:sp>
      <p:sp>
        <p:nvSpPr>
          <p:cNvPr id="18" name="円弧 17"/>
          <p:cNvSpPr/>
          <p:nvPr/>
        </p:nvSpPr>
        <p:spPr bwMode="auto">
          <a:xfrm rot="5902074">
            <a:off x="4524625" y="4738947"/>
            <a:ext cx="914400" cy="914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kumimoji="0" lang="ja-JP" altLang="en-US">
              <a:ea typeface="ＭＳ Ｐ明朝" pitchFamily="18" charset="-128"/>
            </a:endParaRPr>
          </a:p>
        </p:txBody>
      </p:sp>
      <p:sp>
        <p:nvSpPr>
          <p:cNvPr id="19" name="円弧 18"/>
          <p:cNvSpPr/>
          <p:nvPr/>
        </p:nvSpPr>
        <p:spPr bwMode="auto">
          <a:xfrm rot="5902074">
            <a:off x="4375400" y="4607184"/>
            <a:ext cx="914400" cy="914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kumimoji="0" lang="ja-JP" altLang="en-US">
              <a:ea typeface="ＭＳ Ｐ明朝" pitchFamily="18" charset="-128"/>
            </a:endParaRPr>
          </a:p>
        </p:txBody>
      </p:sp>
      <p:sp>
        <p:nvSpPr>
          <p:cNvPr id="20" name="円弧 19"/>
          <p:cNvSpPr/>
          <p:nvPr/>
        </p:nvSpPr>
        <p:spPr bwMode="auto">
          <a:xfrm rot="5902074">
            <a:off x="4453187" y="4667509"/>
            <a:ext cx="914400" cy="914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kumimoji="0" lang="ja-JP" altLang="en-US">
              <a:ea typeface="ＭＳ Ｐ明朝" pitchFamily="18" charset="-128"/>
            </a:endParaRPr>
          </a:p>
        </p:txBody>
      </p:sp>
      <p:sp>
        <p:nvSpPr>
          <p:cNvPr id="13327" name="Text Box 7"/>
          <p:cNvSpPr txBox="1">
            <a:spLocks noChangeArrowheads="1"/>
          </p:cNvSpPr>
          <p:nvPr/>
        </p:nvSpPr>
        <p:spPr bwMode="auto">
          <a:xfrm>
            <a:off x="142844" y="1714488"/>
            <a:ext cx="1122363" cy="954087"/>
          </a:xfrm>
          <a:prstGeom prst="rect">
            <a:avLst/>
          </a:prstGeom>
          <a:noFill/>
          <a:ln w="9525" algn="ctr">
            <a:noFill/>
            <a:miter lim="800000"/>
            <a:headEnd/>
            <a:tailEnd/>
          </a:ln>
        </p:spPr>
        <p:txBody>
          <a:bodyPr wrap="none">
            <a:spAutoFit/>
          </a:bodyPr>
          <a:lstStyle/>
          <a:p>
            <a:r>
              <a:rPr kumimoji="0" lang="en-US" altLang="ja-JP" dirty="0">
                <a:solidFill>
                  <a:schemeClr val="bg1"/>
                </a:solidFill>
                <a:latin typeface="ＭＳ Ｐゴシック" charset="-128"/>
                <a:ea typeface="ＭＳ Ｐゴシック" charset="-128"/>
              </a:rPr>
              <a:t>Drill</a:t>
            </a:r>
            <a:r>
              <a:rPr kumimoji="0" lang="ja-JP" altLang="en-US" dirty="0">
                <a:solidFill>
                  <a:schemeClr val="bg1"/>
                </a:solidFill>
                <a:latin typeface="ＭＳ Ｐゴシック" charset="-128"/>
                <a:ea typeface="ＭＳ Ｐゴシック" charset="-128"/>
              </a:rPr>
              <a:t> </a:t>
            </a:r>
            <a:endParaRPr kumimoji="0" lang="en-US" altLang="ja-JP" dirty="0">
              <a:solidFill>
                <a:schemeClr val="bg1"/>
              </a:solidFill>
              <a:latin typeface="ＭＳ Ｐゴシック" charset="-128"/>
              <a:ea typeface="ＭＳ Ｐゴシック" charset="-128"/>
            </a:endParaRPr>
          </a:p>
          <a:p>
            <a:r>
              <a:rPr kumimoji="0" lang="en-US" altLang="ja-JP" dirty="0">
                <a:solidFill>
                  <a:schemeClr val="bg1"/>
                </a:solidFill>
                <a:latin typeface="ＭＳ Ｐゴシック" charset="-128"/>
                <a:ea typeface="ＭＳ Ｐゴシック" charset="-128"/>
              </a:rPr>
              <a:t>House</a:t>
            </a:r>
          </a:p>
        </p:txBody>
      </p:sp>
      <p:sp>
        <p:nvSpPr>
          <p:cNvPr id="13328" name="Text Box 7"/>
          <p:cNvSpPr txBox="1">
            <a:spLocks noChangeArrowheads="1"/>
          </p:cNvSpPr>
          <p:nvPr/>
        </p:nvSpPr>
        <p:spPr bwMode="auto">
          <a:xfrm>
            <a:off x="307730" y="4071942"/>
            <a:ext cx="855663" cy="523875"/>
          </a:xfrm>
          <a:prstGeom prst="rect">
            <a:avLst/>
          </a:prstGeom>
          <a:noFill/>
          <a:ln w="9525" algn="ctr">
            <a:noFill/>
            <a:miter lim="800000"/>
            <a:headEnd/>
            <a:tailEnd/>
          </a:ln>
        </p:spPr>
        <p:txBody>
          <a:bodyPr wrap="none">
            <a:spAutoFit/>
          </a:bodyPr>
          <a:lstStyle/>
          <a:p>
            <a:pPr algn="ctr"/>
            <a:r>
              <a:rPr kumimoji="0" lang="en-US" altLang="ja-JP" dirty="0">
                <a:solidFill>
                  <a:schemeClr val="bg1"/>
                </a:solidFill>
                <a:latin typeface="ＭＳ Ｐゴシック" charset="-128"/>
                <a:ea typeface="ＭＳ Ｐゴシック" charset="-128"/>
              </a:rPr>
              <a:t>DPS</a:t>
            </a:r>
          </a:p>
        </p:txBody>
      </p:sp>
      <p:sp>
        <p:nvSpPr>
          <p:cNvPr id="13329" name="Text Box 7"/>
          <p:cNvSpPr txBox="1">
            <a:spLocks noChangeArrowheads="1"/>
          </p:cNvSpPr>
          <p:nvPr/>
        </p:nvSpPr>
        <p:spPr bwMode="auto">
          <a:xfrm>
            <a:off x="2857488" y="6000768"/>
            <a:ext cx="1090613" cy="523875"/>
          </a:xfrm>
          <a:prstGeom prst="rect">
            <a:avLst/>
          </a:prstGeom>
          <a:noFill/>
          <a:ln w="9525" algn="ctr">
            <a:noFill/>
            <a:miter lim="800000"/>
            <a:headEnd/>
            <a:tailEnd/>
          </a:ln>
        </p:spPr>
        <p:txBody>
          <a:bodyPr wrap="none">
            <a:spAutoFit/>
          </a:bodyPr>
          <a:lstStyle/>
          <a:p>
            <a:pPr algn="ctr"/>
            <a:r>
              <a:rPr kumimoji="0" lang="en-US" altLang="ja-JP" dirty="0">
                <a:solidFill>
                  <a:schemeClr val="accent2"/>
                </a:solidFill>
                <a:latin typeface="ＭＳ Ｐゴシック" charset="-128"/>
                <a:ea typeface="ＭＳ Ｐゴシック" charset="-128"/>
              </a:rPr>
              <a:t>LMRP</a:t>
            </a:r>
          </a:p>
        </p:txBody>
      </p:sp>
      <p:sp>
        <p:nvSpPr>
          <p:cNvPr id="13330" name="Text Box 7"/>
          <p:cNvSpPr txBox="1">
            <a:spLocks noChangeArrowheads="1"/>
          </p:cNvSpPr>
          <p:nvPr/>
        </p:nvSpPr>
        <p:spPr bwMode="auto">
          <a:xfrm>
            <a:off x="6358892" y="5905521"/>
            <a:ext cx="889000" cy="523875"/>
          </a:xfrm>
          <a:prstGeom prst="rect">
            <a:avLst/>
          </a:prstGeom>
          <a:noFill/>
          <a:ln w="9525" algn="ctr">
            <a:noFill/>
            <a:miter lim="800000"/>
            <a:headEnd/>
            <a:tailEnd/>
          </a:ln>
        </p:spPr>
        <p:txBody>
          <a:bodyPr wrap="none">
            <a:spAutoFit/>
          </a:bodyPr>
          <a:lstStyle/>
          <a:p>
            <a:pPr algn="ctr"/>
            <a:r>
              <a:rPr kumimoji="0" lang="en-US" altLang="ja-JP" dirty="0">
                <a:solidFill>
                  <a:schemeClr val="accent2"/>
                </a:solidFill>
                <a:latin typeface="ＭＳ Ｐゴシック" charset="-128"/>
                <a:ea typeface="ＭＳ Ｐゴシック" charset="-128"/>
              </a:rPr>
              <a:t>BOP</a:t>
            </a:r>
          </a:p>
        </p:txBody>
      </p:sp>
      <p:sp>
        <p:nvSpPr>
          <p:cNvPr id="13331" name="Line 8"/>
          <p:cNvSpPr>
            <a:spLocks noChangeShapeType="1"/>
          </p:cNvSpPr>
          <p:nvPr/>
        </p:nvSpPr>
        <p:spPr bwMode="auto">
          <a:xfrm flipH="1">
            <a:off x="5786446" y="2269037"/>
            <a:ext cx="792163" cy="0"/>
          </a:xfrm>
          <a:prstGeom prst="line">
            <a:avLst/>
          </a:prstGeom>
          <a:noFill/>
          <a:ln w="50800">
            <a:solidFill>
              <a:srgbClr val="00B0F0"/>
            </a:solidFill>
            <a:prstDash val="sysDot"/>
            <a:round/>
            <a:headEnd/>
            <a:tailEnd type="arrow" w="med" len="med"/>
          </a:ln>
        </p:spPr>
        <p:txBody>
          <a:bodyPr/>
          <a:lstStyle/>
          <a:p>
            <a:endParaRPr lang="ja-JP" altLang="en-US"/>
          </a:p>
        </p:txBody>
      </p:sp>
      <p:sp>
        <p:nvSpPr>
          <p:cNvPr id="13332" name="Line 8"/>
          <p:cNvSpPr>
            <a:spLocks noChangeShapeType="1"/>
          </p:cNvSpPr>
          <p:nvPr/>
        </p:nvSpPr>
        <p:spPr bwMode="auto">
          <a:xfrm flipH="1">
            <a:off x="5786446" y="1983287"/>
            <a:ext cx="792163" cy="0"/>
          </a:xfrm>
          <a:prstGeom prst="line">
            <a:avLst/>
          </a:prstGeom>
          <a:noFill/>
          <a:ln w="50800">
            <a:solidFill>
              <a:srgbClr val="00B0F0"/>
            </a:solidFill>
            <a:prstDash val="sysDot"/>
            <a:round/>
            <a:headEnd/>
            <a:tailEnd type="arrow" w="med" len="med"/>
          </a:ln>
        </p:spPr>
        <p:txBody>
          <a:bodyPr/>
          <a:lstStyle/>
          <a:p>
            <a:endParaRPr lang="ja-JP" altLang="en-US"/>
          </a:p>
        </p:txBody>
      </p:sp>
      <p:cxnSp>
        <p:nvCxnSpPr>
          <p:cNvPr id="13333" name="直線矢印コネクタ 43"/>
          <p:cNvCxnSpPr>
            <a:cxnSpLocks noChangeShapeType="1"/>
          </p:cNvCxnSpPr>
          <p:nvPr/>
        </p:nvCxnSpPr>
        <p:spPr bwMode="auto">
          <a:xfrm rot="5400000" flipH="1" flipV="1">
            <a:off x="2129057" y="4311500"/>
            <a:ext cx="3600000" cy="0"/>
          </a:xfrm>
          <a:prstGeom prst="straightConnector1">
            <a:avLst/>
          </a:prstGeom>
          <a:noFill/>
          <a:ln w="12700" algn="ctr">
            <a:solidFill>
              <a:schemeClr val="tx1"/>
            </a:solidFill>
            <a:round/>
            <a:headEnd type="arrow" w="med" len="med"/>
            <a:tailEnd type="arrow" w="med" len="med"/>
          </a:ln>
        </p:spPr>
      </p:cxnSp>
      <p:cxnSp>
        <p:nvCxnSpPr>
          <p:cNvPr id="13334" name="直線矢印コネクタ 45"/>
          <p:cNvCxnSpPr>
            <a:cxnSpLocks noChangeShapeType="1"/>
          </p:cNvCxnSpPr>
          <p:nvPr/>
        </p:nvCxnSpPr>
        <p:spPr bwMode="auto">
          <a:xfrm rot="5400000" flipH="1" flipV="1">
            <a:off x="5005387" y="3002297"/>
            <a:ext cx="1000125" cy="0"/>
          </a:xfrm>
          <a:prstGeom prst="straightConnector1">
            <a:avLst/>
          </a:prstGeom>
          <a:noFill/>
          <a:ln w="12700" algn="ctr">
            <a:solidFill>
              <a:schemeClr val="tx1"/>
            </a:solidFill>
            <a:round/>
            <a:headEnd type="arrow" w="med" len="med"/>
            <a:tailEnd type="arrow" w="med" len="med"/>
          </a:ln>
        </p:spPr>
      </p:cxnSp>
      <p:cxnSp>
        <p:nvCxnSpPr>
          <p:cNvPr id="13335" name="直線矢印コネクタ 47"/>
          <p:cNvCxnSpPr>
            <a:cxnSpLocks noChangeShapeType="1"/>
          </p:cNvCxnSpPr>
          <p:nvPr/>
        </p:nvCxnSpPr>
        <p:spPr bwMode="auto">
          <a:xfrm rot="10800000">
            <a:off x="3143240" y="1285860"/>
            <a:ext cx="2286000" cy="1587"/>
          </a:xfrm>
          <a:prstGeom prst="straightConnector1">
            <a:avLst/>
          </a:prstGeom>
          <a:noFill/>
          <a:ln w="12700" algn="ctr">
            <a:solidFill>
              <a:schemeClr val="tx1"/>
            </a:solidFill>
            <a:round/>
            <a:headEnd type="arrow" w="med" len="med"/>
            <a:tailEnd type="arrow" w="med" len="med"/>
          </a:ln>
        </p:spPr>
      </p:cxnSp>
      <p:sp>
        <p:nvSpPr>
          <p:cNvPr id="13336" name="Text Box 7"/>
          <p:cNvSpPr txBox="1">
            <a:spLocks noChangeArrowheads="1"/>
          </p:cNvSpPr>
          <p:nvPr/>
        </p:nvSpPr>
        <p:spPr bwMode="auto">
          <a:xfrm>
            <a:off x="4643438" y="1000108"/>
            <a:ext cx="495300" cy="246062"/>
          </a:xfrm>
          <a:prstGeom prst="rect">
            <a:avLst/>
          </a:prstGeom>
          <a:noFill/>
          <a:ln w="12700" algn="ctr">
            <a:noFill/>
            <a:miter lim="800000"/>
            <a:headEnd/>
            <a:tailEnd/>
          </a:ln>
        </p:spPr>
        <p:txBody>
          <a:bodyPr wrap="none">
            <a:spAutoFit/>
          </a:bodyPr>
          <a:lstStyle/>
          <a:p>
            <a:pPr algn="ctr"/>
            <a:r>
              <a:rPr kumimoji="0" lang="en-US" altLang="ja-JP" sz="1000" b="1" dirty="0">
                <a:solidFill>
                  <a:schemeClr val="accent2"/>
                </a:solidFill>
                <a:latin typeface="ＭＳ Ｐゴシック" charset="-128"/>
                <a:ea typeface="ＭＳ Ｐゴシック" charset="-128"/>
              </a:rPr>
              <a:t>2</a:t>
            </a:r>
            <a:r>
              <a:rPr kumimoji="0" lang="ja-JP" altLang="en-US" sz="1000" b="1" dirty="0">
                <a:solidFill>
                  <a:schemeClr val="accent2"/>
                </a:solidFill>
                <a:latin typeface="ＭＳ Ｐゴシック" charset="-128"/>
                <a:ea typeface="ＭＳ Ｐゴシック" charset="-128"/>
              </a:rPr>
              <a:t>１</a:t>
            </a:r>
            <a:r>
              <a:rPr kumimoji="0" lang="en-US" altLang="ja-JP" sz="1000" b="1" dirty="0">
                <a:solidFill>
                  <a:schemeClr val="accent2"/>
                </a:solidFill>
                <a:latin typeface="ＭＳ Ｐゴシック" charset="-128"/>
                <a:ea typeface="ＭＳ Ｐゴシック" charset="-128"/>
              </a:rPr>
              <a:t>0m</a:t>
            </a:r>
          </a:p>
        </p:txBody>
      </p:sp>
      <p:sp>
        <p:nvSpPr>
          <p:cNvPr id="13337" name="Text Box 7"/>
          <p:cNvSpPr txBox="1">
            <a:spLocks noChangeArrowheads="1"/>
          </p:cNvSpPr>
          <p:nvPr/>
        </p:nvSpPr>
        <p:spPr bwMode="auto">
          <a:xfrm>
            <a:off x="5453363" y="2896235"/>
            <a:ext cx="471603" cy="246221"/>
          </a:xfrm>
          <a:prstGeom prst="rect">
            <a:avLst/>
          </a:prstGeom>
          <a:noFill/>
          <a:ln w="9525" algn="ctr">
            <a:noFill/>
            <a:miter lim="800000"/>
            <a:headEnd/>
            <a:tailEnd/>
          </a:ln>
        </p:spPr>
        <p:txBody>
          <a:bodyPr wrap="none">
            <a:spAutoFit/>
          </a:bodyPr>
          <a:lstStyle/>
          <a:p>
            <a:pPr algn="ctr"/>
            <a:r>
              <a:rPr kumimoji="0" lang="en-US" altLang="ja-JP" sz="1000" b="1" dirty="0" smtClean="0">
                <a:solidFill>
                  <a:schemeClr val="accent2"/>
                </a:solidFill>
                <a:latin typeface="ＭＳ Ｐゴシック" charset="-128"/>
                <a:ea typeface="ＭＳ Ｐゴシック" charset="-128"/>
              </a:rPr>
              <a:t>200m</a:t>
            </a:r>
            <a:endParaRPr kumimoji="0" lang="en-US" altLang="ja-JP" sz="1000" b="1" dirty="0">
              <a:solidFill>
                <a:schemeClr val="accent2"/>
              </a:solidFill>
              <a:latin typeface="ＭＳ Ｐゴシック" charset="-128"/>
              <a:ea typeface="ＭＳ Ｐゴシック" charset="-128"/>
            </a:endParaRPr>
          </a:p>
        </p:txBody>
      </p:sp>
      <p:sp>
        <p:nvSpPr>
          <p:cNvPr id="13338" name="Text Box 7"/>
          <p:cNvSpPr txBox="1">
            <a:spLocks noChangeArrowheads="1"/>
          </p:cNvSpPr>
          <p:nvPr/>
        </p:nvSpPr>
        <p:spPr bwMode="auto">
          <a:xfrm>
            <a:off x="3286116" y="4143380"/>
            <a:ext cx="606256" cy="276999"/>
          </a:xfrm>
          <a:prstGeom prst="rect">
            <a:avLst/>
          </a:prstGeom>
          <a:noFill/>
          <a:ln w="9525" algn="ctr">
            <a:noFill/>
            <a:miter lim="800000"/>
            <a:headEnd/>
            <a:tailEnd/>
          </a:ln>
        </p:spPr>
        <p:txBody>
          <a:bodyPr wrap="none">
            <a:spAutoFit/>
          </a:bodyPr>
          <a:lstStyle/>
          <a:p>
            <a:pPr algn="ctr"/>
            <a:r>
              <a:rPr kumimoji="0" lang="en-US" altLang="ja-JP" sz="1200" b="1" dirty="0" smtClean="0">
                <a:solidFill>
                  <a:schemeClr val="accent2"/>
                </a:solidFill>
                <a:latin typeface="ＭＳ Ｐゴシック" charset="-128"/>
                <a:ea typeface="ＭＳ Ｐゴシック" charset="-128"/>
              </a:rPr>
              <a:t>2000m</a:t>
            </a:r>
            <a:endParaRPr kumimoji="0" lang="en-US" altLang="ja-JP" sz="1200" b="1" dirty="0">
              <a:solidFill>
                <a:schemeClr val="accent2"/>
              </a:solidFill>
              <a:latin typeface="ＭＳ Ｐゴシック" charset="-128"/>
              <a:ea typeface="ＭＳ Ｐゴシック" charset="-128"/>
            </a:endParaRPr>
          </a:p>
        </p:txBody>
      </p:sp>
      <p:cxnSp>
        <p:nvCxnSpPr>
          <p:cNvPr id="13339" name="直線矢印コネクタ 53"/>
          <p:cNvCxnSpPr>
            <a:cxnSpLocks noChangeShapeType="1"/>
          </p:cNvCxnSpPr>
          <p:nvPr/>
        </p:nvCxnSpPr>
        <p:spPr bwMode="auto">
          <a:xfrm rot="10800000" flipV="1">
            <a:off x="4371975" y="4643438"/>
            <a:ext cx="327025" cy="0"/>
          </a:xfrm>
          <a:prstGeom prst="straightConnector1">
            <a:avLst/>
          </a:prstGeom>
          <a:noFill/>
          <a:ln w="12700" algn="ctr">
            <a:solidFill>
              <a:schemeClr val="tx1"/>
            </a:solidFill>
            <a:round/>
            <a:headEnd/>
            <a:tailEnd type="arrow" w="med" len="med"/>
          </a:ln>
        </p:spPr>
      </p:cxnSp>
      <p:sp>
        <p:nvSpPr>
          <p:cNvPr id="13340" name="Text Box 7"/>
          <p:cNvSpPr txBox="1">
            <a:spLocks noChangeArrowheads="1"/>
          </p:cNvSpPr>
          <p:nvPr/>
        </p:nvSpPr>
        <p:spPr bwMode="auto">
          <a:xfrm>
            <a:off x="4624388" y="4508500"/>
            <a:ext cx="484428" cy="276999"/>
          </a:xfrm>
          <a:prstGeom prst="rect">
            <a:avLst/>
          </a:prstGeom>
          <a:noFill/>
          <a:ln w="9525" algn="ctr">
            <a:noFill/>
            <a:miter lim="800000"/>
            <a:headEnd/>
            <a:tailEnd/>
          </a:ln>
        </p:spPr>
        <p:txBody>
          <a:bodyPr wrap="none">
            <a:spAutoFit/>
          </a:bodyPr>
          <a:lstStyle/>
          <a:p>
            <a:pPr algn="ctr"/>
            <a:r>
              <a:rPr kumimoji="0" lang="en-US" altLang="ja-JP" sz="1200" b="1" dirty="0">
                <a:solidFill>
                  <a:schemeClr val="accent2"/>
                </a:solidFill>
                <a:latin typeface="ＭＳ Ｐゴシック" charset="-128"/>
                <a:ea typeface="ＭＳ Ｐゴシック" charset="-128"/>
              </a:rPr>
              <a:t>1.2m</a:t>
            </a:r>
          </a:p>
        </p:txBody>
      </p:sp>
      <p:cxnSp>
        <p:nvCxnSpPr>
          <p:cNvPr id="13341" name="直線矢印コネクタ 61"/>
          <p:cNvCxnSpPr>
            <a:cxnSpLocks noChangeShapeType="1"/>
          </p:cNvCxnSpPr>
          <p:nvPr/>
        </p:nvCxnSpPr>
        <p:spPr bwMode="auto">
          <a:xfrm rot="5400000" flipH="1" flipV="1">
            <a:off x="5961550" y="6159396"/>
            <a:ext cx="540000" cy="0"/>
          </a:xfrm>
          <a:prstGeom prst="straightConnector1">
            <a:avLst/>
          </a:prstGeom>
          <a:noFill/>
          <a:ln w="15875" algn="ctr">
            <a:solidFill>
              <a:schemeClr val="tx1"/>
            </a:solidFill>
            <a:prstDash val="dash"/>
            <a:round/>
            <a:headEnd/>
            <a:tailEnd/>
          </a:ln>
        </p:spPr>
      </p:cxnSp>
      <p:sp>
        <p:nvSpPr>
          <p:cNvPr id="13342" name="テキスト ボックス 64"/>
          <p:cNvSpPr txBox="1">
            <a:spLocks noChangeArrowheads="1"/>
          </p:cNvSpPr>
          <p:nvPr/>
        </p:nvSpPr>
        <p:spPr bwMode="auto">
          <a:xfrm>
            <a:off x="5857884" y="2695440"/>
            <a:ext cx="1643074" cy="523220"/>
          </a:xfrm>
          <a:prstGeom prst="rect">
            <a:avLst/>
          </a:prstGeom>
          <a:noFill/>
          <a:ln w="9525">
            <a:noFill/>
            <a:miter lim="800000"/>
            <a:headEnd/>
            <a:tailEnd/>
          </a:ln>
        </p:spPr>
        <p:txBody>
          <a:bodyPr wrap="square">
            <a:spAutoFit/>
          </a:bodyPr>
          <a:lstStyle/>
          <a:p>
            <a:r>
              <a:rPr lang="en-US" altLang="ja-JP" dirty="0" smtClean="0">
                <a:solidFill>
                  <a:srgbClr val="C00000"/>
                </a:solidFill>
                <a:latin typeface="ＭＳ ゴシック" pitchFamily="49" charset="-128"/>
                <a:ea typeface="ＭＳ ゴシック" pitchFamily="49" charset="-128"/>
              </a:rPr>
              <a:t>Current</a:t>
            </a:r>
            <a:endParaRPr lang="ja-JP" altLang="en-US" dirty="0">
              <a:solidFill>
                <a:srgbClr val="C00000"/>
              </a:solidFill>
              <a:latin typeface="ＭＳ ゴシック" pitchFamily="49" charset="-128"/>
              <a:ea typeface="ＭＳ ゴシック" pitchFamily="49" charset="-128"/>
            </a:endParaRPr>
          </a:p>
        </p:txBody>
      </p:sp>
      <p:cxnSp>
        <p:nvCxnSpPr>
          <p:cNvPr id="13343" name="直線矢印コネクタ 65"/>
          <p:cNvCxnSpPr>
            <a:cxnSpLocks noChangeShapeType="1"/>
          </p:cNvCxnSpPr>
          <p:nvPr/>
        </p:nvCxnSpPr>
        <p:spPr bwMode="auto">
          <a:xfrm rot="10800000">
            <a:off x="4095750" y="4643438"/>
            <a:ext cx="185738" cy="1587"/>
          </a:xfrm>
          <a:prstGeom prst="straightConnector1">
            <a:avLst/>
          </a:prstGeom>
          <a:noFill/>
          <a:ln w="12700" algn="ctr">
            <a:solidFill>
              <a:schemeClr val="tx1"/>
            </a:solidFill>
            <a:round/>
            <a:headEnd type="arrow" w="med" len="med"/>
            <a:tailEnd/>
          </a:ln>
        </p:spPr>
      </p:cxnSp>
      <p:sp>
        <p:nvSpPr>
          <p:cNvPr id="13344" name="Line 8"/>
          <p:cNvSpPr>
            <a:spLocks noChangeShapeType="1"/>
          </p:cNvSpPr>
          <p:nvPr/>
        </p:nvSpPr>
        <p:spPr bwMode="auto">
          <a:xfrm flipH="1" flipV="1">
            <a:off x="4552568" y="6201310"/>
            <a:ext cx="1656000" cy="0"/>
          </a:xfrm>
          <a:prstGeom prst="line">
            <a:avLst/>
          </a:prstGeom>
          <a:noFill/>
          <a:ln w="76200">
            <a:solidFill>
              <a:srgbClr val="008000"/>
            </a:solidFill>
            <a:prstDash val="solid"/>
            <a:round/>
            <a:headEnd type="triangle" w="med" len="med"/>
            <a:tailEnd/>
          </a:ln>
        </p:spPr>
        <p:txBody>
          <a:bodyPr/>
          <a:lstStyle/>
          <a:p>
            <a:endParaRPr lang="ja-JP" altLang="en-US"/>
          </a:p>
        </p:txBody>
      </p:sp>
      <p:sp>
        <p:nvSpPr>
          <p:cNvPr id="13345" name="テキスト ボックス 68"/>
          <p:cNvSpPr txBox="1">
            <a:spLocks noChangeArrowheads="1"/>
          </p:cNvSpPr>
          <p:nvPr/>
        </p:nvSpPr>
        <p:spPr bwMode="auto">
          <a:xfrm>
            <a:off x="4572000" y="5000636"/>
            <a:ext cx="642941" cy="400110"/>
          </a:xfrm>
          <a:prstGeom prst="rect">
            <a:avLst/>
          </a:prstGeom>
          <a:noFill/>
          <a:ln w="9525">
            <a:noFill/>
            <a:miter lim="800000"/>
            <a:headEnd/>
            <a:tailEnd/>
          </a:ln>
        </p:spPr>
        <p:txBody>
          <a:bodyPr wrap="square">
            <a:spAutoFit/>
          </a:bodyPr>
          <a:lstStyle/>
          <a:p>
            <a:r>
              <a:rPr lang="en-US" altLang="ja-JP" sz="2000" b="1" dirty="0" smtClean="0">
                <a:solidFill>
                  <a:srgbClr val="00B0F0"/>
                </a:solidFill>
                <a:latin typeface="ＭＳ ゴシック" pitchFamily="49" charset="-128"/>
                <a:ea typeface="ＭＳ ゴシック" pitchFamily="49" charset="-128"/>
              </a:rPr>
              <a:t>VIV</a:t>
            </a:r>
            <a:endParaRPr lang="ja-JP" altLang="en-US" sz="2000" b="1" dirty="0">
              <a:solidFill>
                <a:srgbClr val="00B0F0"/>
              </a:solidFill>
              <a:latin typeface="ＭＳ ゴシック" pitchFamily="49" charset="-128"/>
              <a:ea typeface="ＭＳ ゴシック" pitchFamily="49" charset="-128"/>
            </a:endParaRPr>
          </a:p>
        </p:txBody>
      </p:sp>
      <p:sp>
        <p:nvSpPr>
          <p:cNvPr id="13346" name="Text Box 7"/>
          <p:cNvSpPr txBox="1">
            <a:spLocks noChangeArrowheads="1"/>
          </p:cNvSpPr>
          <p:nvPr/>
        </p:nvSpPr>
        <p:spPr bwMode="auto">
          <a:xfrm>
            <a:off x="6352542" y="5851546"/>
            <a:ext cx="571500" cy="246062"/>
          </a:xfrm>
          <a:prstGeom prst="rect">
            <a:avLst/>
          </a:prstGeom>
          <a:noFill/>
          <a:ln w="9525" algn="ctr">
            <a:noFill/>
            <a:miter lim="800000"/>
            <a:headEnd/>
            <a:tailEnd/>
          </a:ln>
        </p:spPr>
        <p:txBody>
          <a:bodyPr>
            <a:spAutoFit/>
          </a:bodyPr>
          <a:lstStyle/>
          <a:p>
            <a:pPr algn="ctr"/>
            <a:r>
              <a:rPr kumimoji="0" lang="en-US" altLang="ja-JP" sz="1000">
                <a:solidFill>
                  <a:schemeClr val="accent2"/>
                </a:solidFill>
                <a:latin typeface="ＭＳ Ｐゴシック" charset="-128"/>
                <a:ea typeface="ＭＳ Ｐゴシック" charset="-128"/>
              </a:rPr>
              <a:t>Lower</a:t>
            </a:r>
          </a:p>
        </p:txBody>
      </p:sp>
      <p:sp>
        <p:nvSpPr>
          <p:cNvPr id="13347" name="Text Box 7"/>
          <p:cNvSpPr txBox="1">
            <a:spLocks noChangeArrowheads="1"/>
          </p:cNvSpPr>
          <p:nvPr/>
        </p:nvSpPr>
        <p:spPr bwMode="auto">
          <a:xfrm>
            <a:off x="2592968" y="6357958"/>
            <a:ext cx="1643062" cy="400110"/>
          </a:xfrm>
          <a:prstGeom prst="rect">
            <a:avLst/>
          </a:prstGeom>
          <a:noFill/>
          <a:ln w="9525" algn="ctr">
            <a:noFill/>
            <a:miter lim="800000"/>
            <a:headEnd/>
            <a:tailEnd/>
          </a:ln>
        </p:spPr>
        <p:txBody>
          <a:bodyPr>
            <a:spAutoFit/>
          </a:bodyPr>
          <a:lstStyle/>
          <a:p>
            <a:pPr algn="ctr"/>
            <a:r>
              <a:rPr kumimoji="0" lang="en-US" altLang="ja-JP" sz="1000" dirty="0" err="1" smtClean="0">
                <a:solidFill>
                  <a:schemeClr val="accent2"/>
                </a:solidFill>
                <a:latin typeface="ＭＳ Ｐゴシック" charset="-128"/>
                <a:ea typeface="ＭＳ Ｐゴシック" charset="-128"/>
              </a:rPr>
              <a:t>LowerMarine</a:t>
            </a:r>
            <a:endParaRPr kumimoji="0" lang="en-US" altLang="ja-JP" sz="1000" dirty="0" smtClean="0">
              <a:solidFill>
                <a:schemeClr val="accent2"/>
              </a:solidFill>
              <a:latin typeface="ＭＳ Ｐゴシック" charset="-128"/>
              <a:ea typeface="ＭＳ Ｐゴシック" charset="-128"/>
            </a:endParaRPr>
          </a:p>
          <a:p>
            <a:pPr algn="ctr"/>
            <a:r>
              <a:rPr kumimoji="0" lang="en-US" altLang="ja-JP" sz="1000" dirty="0" err="1" smtClean="0">
                <a:solidFill>
                  <a:schemeClr val="accent2"/>
                </a:solidFill>
                <a:latin typeface="ＭＳ Ｐゴシック" charset="-128"/>
                <a:ea typeface="ＭＳ Ｐゴシック" charset="-128"/>
              </a:rPr>
              <a:t>RiserPackage</a:t>
            </a:r>
            <a:endParaRPr kumimoji="0" lang="en-US" altLang="ja-JP" sz="1000" dirty="0">
              <a:solidFill>
                <a:schemeClr val="accent2"/>
              </a:solidFill>
              <a:latin typeface="ＭＳ Ｐゴシック" charset="-128"/>
              <a:ea typeface="ＭＳ Ｐゴシック" charset="-128"/>
            </a:endParaRPr>
          </a:p>
        </p:txBody>
      </p:sp>
      <p:pic>
        <p:nvPicPr>
          <p:cNvPr id="13349" name="Picture 2"/>
          <p:cNvPicPr>
            <a:picLocks noChangeAspect="1" noChangeArrowheads="1"/>
          </p:cNvPicPr>
          <p:nvPr/>
        </p:nvPicPr>
        <p:blipFill>
          <a:blip r:embed="rId8" cstate="print"/>
          <a:srcRect/>
          <a:stretch>
            <a:fillRect/>
          </a:stretch>
        </p:blipFill>
        <p:spPr bwMode="auto">
          <a:xfrm>
            <a:off x="5022638" y="6415111"/>
            <a:ext cx="2400300" cy="371475"/>
          </a:xfrm>
          <a:prstGeom prst="rect">
            <a:avLst/>
          </a:prstGeom>
          <a:noFill/>
          <a:ln w="9525">
            <a:noFill/>
            <a:miter lim="800000"/>
            <a:headEnd/>
            <a:tailEnd/>
          </a:ln>
        </p:spPr>
      </p:pic>
      <p:sp>
        <p:nvSpPr>
          <p:cNvPr id="44" name="タイトル 1"/>
          <p:cNvSpPr txBox="1">
            <a:spLocks/>
          </p:cNvSpPr>
          <p:nvPr/>
        </p:nvSpPr>
        <p:spPr bwMode="auto">
          <a:xfrm>
            <a:off x="142844" y="55563"/>
            <a:ext cx="8572560"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Reentry </a:t>
            </a:r>
            <a:r>
              <a:rPr kumimoji="1" lang="en-US" altLang="ja-JP" sz="3800" kern="0" dirty="0" smtClean="0">
                <a:solidFill>
                  <a:schemeClr val="tx2"/>
                </a:solidFill>
                <a:latin typeface="+mj-lt"/>
                <a:ea typeface="+mj-ea"/>
                <a:cs typeface="+mj-cs"/>
              </a:rPr>
              <a:t>Operation</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grpSp>
        <p:nvGrpSpPr>
          <p:cNvPr id="4" name="グループ化 62"/>
          <p:cNvGrpSpPr/>
          <p:nvPr/>
        </p:nvGrpSpPr>
        <p:grpSpPr>
          <a:xfrm>
            <a:off x="7740352" y="2276872"/>
            <a:ext cx="1643074" cy="3357586"/>
            <a:chOff x="7624792" y="2214554"/>
            <a:chExt cx="1643074" cy="3357586"/>
          </a:xfrm>
        </p:grpSpPr>
        <p:grpSp>
          <p:nvGrpSpPr>
            <p:cNvPr id="5" name="グループ化 47"/>
            <p:cNvGrpSpPr/>
            <p:nvPr/>
          </p:nvGrpSpPr>
          <p:grpSpPr>
            <a:xfrm>
              <a:off x="7839106" y="2214554"/>
              <a:ext cx="714380" cy="3071834"/>
              <a:chOff x="6659563" y="1214438"/>
              <a:chExt cx="1123950" cy="4284662"/>
            </a:xfrm>
          </p:grpSpPr>
          <p:pic>
            <p:nvPicPr>
              <p:cNvPr id="49" name="Picture 67"/>
              <p:cNvPicPr>
                <a:picLocks noChangeAspect="1" noChangeArrowheads="1"/>
              </p:cNvPicPr>
              <p:nvPr/>
            </p:nvPicPr>
            <p:blipFill>
              <a:blip r:embed="rId9" cstate="print"/>
              <a:srcRect/>
              <a:stretch>
                <a:fillRect/>
              </a:stretch>
            </p:blipFill>
            <p:spPr bwMode="auto">
              <a:xfrm>
                <a:off x="6673850" y="1266825"/>
                <a:ext cx="720725" cy="4230688"/>
              </a:xfrm>
              <a:prstGeom prst="rect">
                <a:avLst/>
              </a:prstGeom>
              <a:noFill/>
              <a:ln w="9525">
                <a:noFill/>
                <a:miter lim="800000"/>
                <a:headEnd/>
                <a:tailEnd/>
              </a:ln>
            </p:spPr>
          </p:pic>
          <p:sp>
            <p:nvSpPr>
              <p:cNvPr id="50" name="Freeform 28"/>
              <p:cNvSpPr>
                <a:spLocks/>
              </p:cNvSpPr>
              <p:nvPr/>
            </p:nvSpPr>
            <p:spPr bwMode="auto">
              <a:xfrm>
                <a:off x="6973888" y="1214438"/>
                <a:ext cx="809625" cy="228600"/>
              </a:xfrm>
              <a:custGeom>
                <a:avLst/>
                <a:gdLst>
                  <a:gd name="T0" fmla="*/ 2147483647 w 510"/>
                  <a:gd name="T1" fmla="*/ 2147483647 h 144"/>
                  <a:gd name="T2" fmla="*/ 0 w 510"/>
                  <a:gd name="T3" fmla="*/ 2147483647 h 144"/>
                  <a:gd name="T4" fmla="*/ 0 w 510"/>
                  <a:gd name="T5" fmla="*/ 0 h 144"/>
                  <a:gd name="T6" fmla="*/ 2147483647 w 510"/>
                  <a:gd name="T7" fmla="*/ 0 h 144"/>
                  <a:gd name="T8" fmla="*/ 2147483647 w 510"/>
                  <a:gd name="T9" fmla="*/ 2147483647 h 144"/>
                  <a:gd name="T10" fmla="*/ 0 60000 65536"/>
                  <a:gd name="T11" fmla="*/ 0 60000 65536"/>
                  <a:gd name="T12" fmla="*/ 0 60000 65536"/>
                  <a:gd name="T13" fmla="*/ 0 60000 65536"/>
                  <a:gd name="T14" fmla="*/ 0 60000 65536"/>
                  <a:gd name="T15" fmla="*/ 0 w 510"/>
                  <a:gd name="T16" fmla="*/ 0 h 144"/>
                  <a:gd name="T17" fmla="*/ 510 w 510"/>
                  <a:gd name="T18" fmla="*/ 144 h 144"/>
                </a:gdLst>
                <a:ahLst/>
                <a:cxnLst>
                  <a:cxn ang="T10">
                    <a:pos x="T0" y="T1"/>
                  </a:cxn>
                  <a:cxn ang="T11">
                    <a:pos x="T2" y="T3"/>
                  </a:cxn>
                  <a:cxn ang="T12">
                    <a:pos x="T4" y="T5"/>
                  </a:cxn>
                  <a:cxn ang="T13">
                    <a:pos x="T6" y="T7"/>
                  </a:cxn>
                  <a:cxn ang="T14">
                    <a:pos x="T8" y="T9"/>
                  </a:cxn>
                </a:cxnLst>
                <a:rect l="T15" t="T16" r="T17" b="T18"/>
                <a:pathLst>
                  <a:path w="510" h="144">
                    <a:moveTo>
                      <a:pt x="432" y="144"/>
                    </a:moveTo>
                    <a:lnTo>
                      <a:pt x="0" y="144"/>
                    </a:lnTo>
                    <a:lnTo>
                      <a:pt x="0" y="0"/>
                    </a:lnTo>
                    <a:lnTo>
                      <a:pt x="510" y="0"/>
                    </a:lnTo>
                    <a:lnTo>
                      <a:pt x="432" y="144"/>
                    </a:lnTo>
                  </a:path>
                </a:pathLst>
              </a:custGeom>
              <a:noFill/>
              <a:ln w="25400">
                <a:solidFill>
                  <a:srgbClr val="000000"/>
                </a:solidFill>
                <a:round/>
                <a:headEnd/>
                <a:tailEnd/>
              </a:ln>
            </p:spPr>
            <p:txBody>
              <a:bodyPr/>
              <a:lstStyle/>
              <a:p>
                <a:endParaRPr lang="ja-JP" altLang="en-US"/>
              </a:p>
            </p:txBody>
          </p:sp>
          <p:sp>
            <p:nvSpPr>
              <p:cNvPr id="51" name="Rectangle 20"/>
              <p:cNvSpPr>
                <a:spLocks noChangeArrowheads="1"/>
              </p:cNvSpPr>
              <p:nvPr/>
            </p:nvSpPr>
            <p:spPr bwMode="auto">
              <a:xfrm>
                <a:off x="6664325" y="5391150"/>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2" name="Rectangle 20"/>
              <p:cNvSpPr>
                <a:spLocks noChangeArrowheads="1"/>
              </p:cNvSpPr>
              <p:nvPr/>
            </p:nvSpPr>
            <p:spPr bwMode="auto">
              <a:xfrm>
                <a:off x="6664325" y="4814888"/>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3" name="Rectangle 20"/>
              <p:cNvSpPr>
                <a:spLocks noChangeArrowheads="1"/>
              </p:cNvSpPr>
              <p:nvPr/>
            </p:nvSpPr>
            <p:spPr bwMode="auto">
              <a:xfrm>
                <a:off x="6664325" y="4202113"/>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4" name="Rectangle 20"/>
              <p:cNvSpPr>
                <a:spLocks noChangeArrowheads="1"/>
              </p:cNvSpPr>
              <p:nvPr/>
            </p:nvSpPr>
            <p:spPr bwMode="auto">
              <a:xfrm>
                <a:off x="6659563" y="3590925"/>
                <a:ext cx="144462"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5" name="Rectangle 20"/>
              <p:cNvSpPr>
                <a:spLocks noChangeArrowheads="1"/>
              </p:cNvSpPr>
              <p:nvPr/>
            </p:nvSpPr>
            <p:spPr bwMode="auto">
              <a:xfrm rot="600000">
                <a:off x="6711950" y="2922588"/>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6" name="Rectangle 20"/>
              <p:cNvSpPr>
                <a:spLocks noChangeArrowheads="1"/>
              </p:cNvSpPr>
              <p:nvPr/>
            </p:nvSpPr>
            <p:spPr bwMode="auto">
              <a:xfrm rot="1020000">
                <a:off x="6856413" y="2312988"/>
                <a:ext cx="144462"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7" name="Rectangle 20"/>
              <p:cNvSpPr>
                <a:spLocks noChangeArrowheads="1"/>
              </p:cNvSpPr>
              <p:nvPr/>
            </p:nvSpPr>
            <p:spPr bwMode="auto">
              <a:xfrm rot="1200000">
                <a:off x="7053263" y="1755775"/>
                <a:ext cx="144462"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8" name="Rectangle 20"/>
              <p:cNvSpPr>
                <a:spLocks noChangeArrowheads="1"/>
              </p:cNvSpPr>
              <p:nvPr/>
            </p:nvSpPr>
            <p:spPr bwMode="auto">
              <a:xfrm rot="1200000">
                <a:off x="7245350" y="1285875"/>
                <a:ext cx="144463" cy="107950"/>
              </a:xfrm>
              <a:prstGeom prst="rect">
                <a:avLst/>
              </a:prstGeom>
              <a:solidFill>
                <a:schemeClr val="bg1"/>
              </a:solidFill>
              <a:ln w="9525" algn="ctr">
                <a:solidFill>
                  <a:schemeClr val="tx1"/>
                </a:solidFill>
                <a:miter lim="800000"/>
                <a:headEnd/>
                <a:tailEnd/>
              </a:ln>
            </p:spPr>
            <p:txBody>
              <a:bodyPr wrap="none" anchor="ctr"/>
              <a:lstStyle/>
              <a:p>
                <a:endParaRPr lang="ja-JP" altLang="en-US"/>
              </a:p>
            </p:txBody>
          </p:sp>
          <p:sp>
            <p:nvSpPr>
              <p:cNvPr id="59" name="Freeform 29"/>
              <p:cNvSpPr>
                <a:spLocks/>
              </p:cNvSpPr>
              <p:nvPr/>
            </p:nvSpPr>
            <p:spPr bwMode="auto">
              <a:xfrm>
                <a:off x="7281863" y="1214438"/>
                <a:ext cx="114300" cy="114300"/>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0 w 72"/>
                  <a:gd name="T13" fmla="*/ 2147483647 h 72"/>
                  <a:gd name="T14" fmla="*/ 2147483647 w 72"/>
                  <a:gd name="T15" fmla="*/ 2147483647 h 72"/>
                  <a:gd name="T16" fmla="*/ 2147483647 w 72"/>
                  <a:gd name="T17" fmla="*/ 2147483647 h 72"/>
                  <a:gd name="T18" fmla="*/ 2147483647 w 72"/>
                  <a:gd name="T19" fmla="*/ 0 h 72"/>
                  <a:gd name="T20" fmla="*/ 2147483647 w 72"/>
                  <a:gd name="T21" fmla="*/ 2147483647 h 72"/>
                  <a:gd name="T22" fmla="*/ 2147483647 w 72"/>
                  <a:gd name="T23" fmla="*/ 2147483647 h 72"/>
                  <a:gd name="T24" fmla="*/ 2147483647 w 72"/>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2"/>
                  <a:gd name="T41" fmla="*/ 72 w 7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000000"/>
              </a:solidFill>
              <a:ln w="0">
                <a:solidFill>
                  <a:srgbClr val="000000"/>
                </a:solidFill>
                <a:round/>
                <a:headEnd/>
                <a:tailEnd/>
              </a:ln>
            </p:spPr>
            <p:txBody>
              <a:bodyPr/>
              <a:lstStyle/>
              <a:p>
                <a:endParaRPr lang="ja-JP" altLang="en-US"/>
              </a:p>
            </p:txBody>
          </p:sp>
        </p:grpSp>
        <p:cxnSp>
          <p:nvCxnSpPr>
            <p:cNvPr id="60" name="直線コネクタ 59"/>
            <p:cNvCxnSpPr/>
            <p:nvPr/>
          </p:nvCxnSpPr>
          <p:spPr bwMode="auto">
            <a:xfrm rot="5400000">
              <a:off x="6729203" y="3834007"/>
              <a:ext cx="3060000" cy="1588"/>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61" name="直線コネクタ 60"/>
            <p:cNvCxnSpPr/>
            <p:nvPr/>
          </p:nvCxnSpPr>
          <p:spPr bwMode="auto">
            <a:xfrm>
              <a:off x="7889028" y="5168417"/>
              <a:ext cx="396000" cy="1588"/>
            </a:xfrm>
            <a:prstGeom prst="line">
              <a:avLst/>
            </a:prstGeom>
            <a:solidFill>
              <a:schemeClr val="accent1"/>
            </a:solidFill>
            <a:ln w="19050" cap="flat" cmpd="sng" algn="ctr">
              <a:solidFill>
                <a:schemeClr val="accent2"/>
              </a:solidFill>
              <a:prstDash val="solid"/>
              <a:round/>
              <a:headEnd type="triangle" w="med" len="med"/>
              <a:tailEnd type="triangle" w="med" len="med"/>
            </a:ln>
            <a:effectLst/>
          </p:spPr>
        </p:cxnSp>
        <p:sp>
          <p:nvSpPr>
            <p:cNvPr id="62" name="テキスト ボックス 61"/>
            <p:cNvSpPr txBox="1"/>
            <p:nvPr/>
          </p:nvSpPr>
          <p:spPr>
            <a:xfrm>
              <a:off x="7624792" y="5325919"/>
              <a:ext cx="1643074" cy="246221"/>
            </a:xfrm>
            <a:prstGeom prst="rect">
              <a:avLst/>
            </a:prstGeom>
            <a:noFill/>
          </p:spPr>
          <p:txBody>
            <a:bodyPr wrap="square" rtlCol="0">
              <a:spAutoFit/>
            </a:bodyPr>
            <a:lstStyle/>
            <a:p>
              <a:r>
                <a:rPr kumimoji="1" lang="en-US" altLang="ja-JP" sz="1000" dirty="0" smtClean="0">
                  <a:solidFill>
                    <a:schemeClr val="accent2"/>
                  </a:solidFill>
                  <a:latin typeface="+mn-lt"/>
                </a:rPr>
                <a:t>unknown deviation</a:t>
              </a:r>
              <a:endParaRPr kumimoji="1" lang="ja-JP" altLang="en-US" sz="1000" dirty="0">
                <a:solidFill>
                  <a:schemeClr val="accent2"/>
                </a:solidFill>
                <a:latin typeface="+mn-lt"/>
              </a:endParaRPr>
            </a:p>
          </p:txBody>
        </p:sp>
      </p:grpSp>
      <p:sp>
        <p:nvSpPr>
          <p:cNvPr id="6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5" name="Line 29"/>
          <p:cNvSpPr>
            <a:spLocks noChangeShapeType="1"/>
          </p:cNvSpPr>
          <p:nvPr/>
        </p:nvSpPr>
        <p:spPr bwMode="auto">
          <a:xfrm>
            <a:off x="7315552" y="2965372"/>
            <a:ext cx="0" cy="1548000"/>
          </a:xfrm>
          <a:prstGeom prst="line">
            <a:avLst/>
          </a:prstGeom>
          <a:noFill/>
          <a:ln w="76200" cmpd="sng">
            <a:solidFill>
              <a:srgbClr val="CCFFCC"/>
            </a:solidFill>
            <a:round/>
            <a:headEnd type="oval"/>
            <a:tailEnd type="oval" w="med" len="med"/>
          </a:ln>
        </p:spPr>
        <p:txBody>
          <a:bodyPr/>
          <a:lstStyle/>
          <a:p>
            <a:endParaRPr lang="ja-JP" altLang="en-US"/>
          </a:p>
        </p:txBody>
      </p:sp>
      <p:sp>
        <p:nvSpPr>
          <p:cNvPr id="16397" name="Line 11"/>
          <p:cNvSpPr>
            <a:spLocks noChangeShapeType="1"/>
          </p:cNvSpPr>
          <p:nvPr/>
        </p:nvSpPr>
        <p:spPr bwMode="auto">
          <a:xfrm>
            <a:off x="6264140" y="2535161"/>
            <a:ext cx="504825" cy="0"/>
          </a:xfrm>
          <a:prstGeom prst="line">
            <a:avLst/>
          </a:prstGeom>
          <a:noFill/>
          <a:ln w="38100">
            <a:solidFill>
              <a:schemeClr val="tx1"/>
            </a:solidFill>
            <a:round/>
            <a:headEnd/>
            <a:tailEnd type="arrow" w="med" len="med"/>
          </a:ln>
        </p:spPr>
        <p:txBody>
          <a:bodyPr/>
          <a:lstStyle/>
          <a:p>
            <a:endParaRPr lang="ja-JP" altLang="en-US"/>
          </a:p>
        </p:txBody>
      </p:sp>
      <p:sp>
        <p:nvSpPr>
          <p:cNvPr id="16393" name="Line 7"/>
          <p:cNvSpPr>
            <a:spLocks noChangeShapeType="1"/>
          </p:cNvSpPr>
          <p:nvPr/>
        </p:nvSpPr>
        <p:spPr bwMode="auto">
          <a:xfrm>
            <a:off x="4729638" y="2533573"/>
            <a:ext cx="504825" cy="0"/>
          </a:xfrm>
          <a:prstGeom prst="line">
            <a:avLst/>
          </a:prstGeom>
          <a:noFill/>
          <a:ln w="38100">
            <a:solidFill>
              <a:schemeClr val="tx1"/>
            </a:solidFill>
            <a:round/>
            <a:headEnd/>
            <a:tailEnd type="arrow" w="med" len="med"/>
          </a:ln>
        </p:spPr>
        <p:txBody>
          <a:bodyPr/>
          <a:lstStyle/>
          <a:p>
            <a:endParaRPr lang="ja-JP" altLang="en-US"/>
          </a:p>
        </p:txBody>
      </p:sp>
      <p:sp>
        <p:nvSpPr>
          <p:cNvPr id="46" name="Line 42"/>
          <p:cNvSpPr>
            <a:spLocks noChangeShapeType="1"/>
          </p:cNvSpPr>
          <p:nvPr/>
        </p:nvSpPr>
        <p:spPr bwMode="auto">
          <a:xfrm flipV="1">
            <a:off x="3567603" y="5953082"/>
            <a:ext cx="1828770" cy="0"/>
          </a:xfrm>
          <a:prstGeom prst="line">
            <a:avLst/>
          </a:prstGeom>
          <a:noFill/>
          <a:ln w="38100">
            <a:solidFill>
              <a:schemeClr val="tx1"/>
            </a:solidFill>
            <a:round/>
            <a:headEnd type="arrow" w="med" len="med"/>
            <a:tailEnd/>
          </a:ln>
        </p:spPr>
        <p:txBody>
          <a:bodyPr/>
          <a:lstStyle/>
          <a:p>
            <a:endParaRPr lang="ja-JP" altLang="en-US"/>
          </a:p>
        </p:txBody>
      </p:sp>
      <p:cxnSp>
        <p:nvCxnSpPr>
          <p:cNvPr id="54" name="直線矢印コネクタ 53"/>
          <p:cNvCxnSpPr/>
          <p:nvPr/>
        </p:nvCxnSpPr>
        <p:spPr bwMode="auto">
          <a:xfrm rot="10800000" flipV="1">
            <a:off x="3572356" y="4930728"/>
            <a:ext cx="1839114" cy="210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6424" name="Line 38"/>
          <p:cNvSpPr>
            <a:spLocks noChangeShapeType="1"/>
          </p:cNvSpPr>
          <p:nvPr/>
        </p:nvSpPr>
        <p:spPr bwMode="auto">
          <a:xfrm>
            <a:off x="6340930" y="4955027"/>
            <a:ext cx="504825" cy="0"/>
          </a:xfrm>
          <a:prstGeom prst="line">
            <a:avLst/>
          </a:prstGeom>
          <a:noFill/>
          <a:ln w="38100">
            <a:solidFill>
              <a:schemeClr val="tx1"/>
            </a:solidFill>
            <a:round/>
            <a:headEnd type="arrow" w="med" len="med"/>
            <a:tailEnd/>
          </a:ln>
        </p:spPr>
        <p:txBody>
          <a:bodyPr/>
          <a:lstStyle/>
          <a:p>
            <a:endParaRPr lang="ja-JP" altLang="en-US"/>
          </a:p>
        </p:txBody>
      </p:sp>
      <p:sp>
        <p:nvSpPr>
          <p:cNvPr id="43" name="Line 39"/>
          <p:cNvSpPr>
            <a:spLocks noChangeShapeType="1"/>
          </p:cNvSpPr>
          <p:nvPr/>
        </p:nvSpPr>
        <p:spPr bwMode="auto">
          <a:xfrm>
            <a:off x="498934" y="5243468"/>
            <a:ext cx="787406" cy="0"/>
          </a:xfrm>
          <a:prstGeom prst="line">
            <a:avLst/>
          </a:prstGeom>
          <a:noFill/>
          <a:ln w="38100">
            <a:solidFill>
              <a:schemeClr val="tx1"/>
            </a:solidFill>
            <a:round/>
            <a:headEnd/>
            <a:tailEnd/>
          </a:ln>
        </p:spPr>
        <p:txBody>
          <a:bodyPr/>
          <a:lstStyle/>
          <a:p>
            <a:endParaRPr lang="ja-JP" altLang="en-US"/>
          </a:p>
        </p:txBody>
      </p:sp>
      <p:sp>
        <p:nvSpPr>
          <p:cNvPr id="45" name="スライド番号プレースホルダ 1"/>
          <p:cNvSpPr>
            <a:spLocks noGrp="1"/>
          </p:cNvSpPr>
          <p:nvPr>
            <p:ph type="sldNum" sz="quarter" idx="10"/>
          </p:nvPr>
        </p:nvSpPr>
        <p:spPr/>
        <p:txBody>
          <a:bodyPr/>
          <a:lstStyle/>
          <a:p>
            <a:pPr>
              <a:defRPr/>
            </a:pPr>
            <a:r>
              <a:rPr lang="en-US" altLang="ja-JP" dirty="0"/>
              <a:t>[</a:t>
            </a:r>
            <a:fld id="{B72912DD-21BC-4443-B0AF-FC3B26EE7969}" type="slidenum">
              <a:rPr lang="en-US" altLang="ja-JP"/>
              <a:pPr>
                <a:defRPr/>
              </a:pPr>
              <a:t>82</a:t>
            </a:fld>
            <a:r>
              <a:rPr lang="en-US" altLang="ja-JP" dirty="0"/>
              <a:t>]</a:t>
            </a:r>
          </a:p>
        </p:txBody>
      </p:sp>
      <p:sp>
        <p:nvSpPr>
          <p:cNvPr id="16389" name="Rectangle 3"/>
          <p:cNvSpPr>
            <a:spLocks noChangeArrowheads="1"/>
          </p:cNvSpPr>
          <p:nvPr/>
        </p:nvSpPr>
        <p:spPr bwMode="auto">
          <a:xfrm>
            <a:off x="3218338" y="2101773"/>
            <a:ext cx="1511300" cy="863600"/>
          </a:xfrm>
          <a:prstGeom prst="rect">
            <a:avLst/>
          </a:prstGeom>
          <a:solidFill>
            <a:srgbClr val="FFCCCC"/>
          </a:solidFill>
          <a:ln w="25400" algn="ctr">
            <a:noFill/>
            <a:miter lim="800000"/>
            <a:headEnd/>
            <a:tailEnd/>
          </a:ln>
        </p:spPr>
        <p:txBody>
          <a:bodyPr wrap="none" anchor="ctr"/>
          <a:lstStyle/>
          <a:p>
            <a:r>
              <a:rPr lang="ja-JP" altLang="en-US" dirty="0" smtClean="0">
                <a:latin typeface="ＭＳ Ｐゴシック" pitchFamily="50" charset="-128"/>
                <a:ea typeface="ＭＳ Ｐゴシック" pitchFamily="50" charset="-128"/>
              </a:rPr>
              <a:t>推力配分</a:t>
            </a:r>
            <a:endParaRPr lang="ja-JP" altLang="en-US" dirty="0">
              <a:latin typeface="ＭＳ Ｐゴシック" pitchFamily="50" charset="-128"/>
              <a:ea typeface="ＭＳ Ｐゴシック" pitchFamily="50" charset="-128"/>
            </a:endParaRPr>
          </a:p>
        </p:txBody>
      </p:sp>
      <p:sp>
        <p:nvSpPr>
          <p:cNvPr id="16392" name="Rectangle 6"/>
          <p:cNvSpPr>
            <a:spLocks noChangeArrowheads="1"/>
          </p:cNvSpPr>
          <p:nvPr/>
        </p:nvSpPr>
        <p:spPr bwMode="auto">
          <a:xfrm>
            <a:off x="6765790" y="2101773"/>
            <a:ext cx="1087494" cy="863600"/>
          </a:xfrm>
          <a:prstGeom prst="rect">
            <a:avLst/>
          </a:prstGeom>
          <a:solidFill>
            <a:srgbClr val="CCFFCC"/>
          </a:solidFill>
          <a:ln w="25400" algn="ctr">
            <a:noFill/>
            <a:miter lim="800000"/>
            <a:headEnd/>
            <a:tailEnd/>
          </a:ln>
        </p:spPr>
        <p:txBody>
          <a:bodyPr wrap="none" anchor="ctr"/>
          <a:lstStyle/>
          <a:p>
            <a:r>
              <a:rPr lang="en-US" altLang="ja-JP" dirty="0" smtClean="0">
                <a:latin typeface="+mj-ea"/>
                <a:ea typeface="+mj-ea"/>
              </a:rPr>
              <a:t>Vessel</a:t>
            </a:r>
            <a:endParaRPr lang="ja-JP" altLang="en-US" dirty="0">
              <a:latin typeface="+mj-ea"/>
              <a:ea typeface="+mj-ea"/>
            </a:endParaRPr>
          </a:p>
        </p:txBody>
      </p:sp>
      <p:sp>
        <p:nvSpPr>
          <p:cNvPr id="16394" name="Line 8"/>
          <p:cNvSpPr>
            <a:spLocks noChangeShapeType="1"/>
          </p:cNvSpPr>
          <p:nvPr/>
        </p:nvSpPr>
        <p:spPr bwMode="auto">
          <a:xfrm>
            <a:off x="7876088" y="2533573"/>
            <a:ext cx="648000" cy="0"/>
          </a:xfrm>
          <a:prstGeom prst="line">
            <a:avLst/>
          </a:prstGeom>
          <a:noFill/>
          <a:ln w="38100">
            <a:solidFill>
              <a:schemeClr val="tx1"/>
            </a:solidFill>
            <a:round/>
            <a:headEnd/>
            <a:tailEnd type="arrow" w="med" len="med"/>
          </a:ln>
        </p:spPr>
        <p:txBody>
          <a:bodyPr/>
          <a:lstStyle/>
          <a:p>
            <a:endParaRPr lang="ja-JP" altLang="en-US"/>
          </a:p>
        </p:txBody>
      </p:sp>
      <p:sp>
        <p:nvSpPr>
          <p:cNvPr id="16396" name="Rectangle 10"/>
          <p:cNvSpPr>
            <a:spLocks noChangeArrowheads="1"/>
          </p:cNvSpPr>
          <p:nvPr/>
        </p:nvSpPr>
        <p:spPr bwMode="auto">
          <a:xfrm>
            <a:off x="5263077" y="2101773"/>
            <a:ext cx="1000132" cy="863600"/>
          </a:xfrm>
          <a:prstGeom prst="rect">
            <a:avLst/>
          </a:prstGeom>
          <a:solidFill>
            <a:srgbClr val="CCFFCC"/>
          </a:solidFill>
          <a:ln w="25400" algn="ctr">
            <a:noFill/>
            <a:miter lim="800000"/>
            <a:headEnd/>
            <a:tailEnd/>
          </a:ln>
        </p:spPr>
        <p:txBody>
          <a:bodyPr wrap="none" anchor="ctr"/>
          <a:lstStyle/>
          <a:p>
            <a:r>
              <a:rPr lang="en-US" altLang="ja-JP" dirty="0" smtClean="0">
                <a:latin typeface="ＭＳ Ｐゴシック" pitchFamily="50" charset="-128"/>
                <a:ea typeface="ＭＳ Ｐゴシック" pitchFamily="50" charset="-128"/>
              </a:rPr>
              <a:t>THR</a:t>
            </a:r>
            <a:endParaRPr lang="ja-JP" altLang="en-US" dirty="0">
              <a:latin typeface="ＭＳ Ｐゴシック" pitchFamily="50" charset="-128"/>
              <a:ea typeface="ＭＳ Ｐゴシック" pitchFamily="50" charset="-128"/>
            </a:endParaRPr>
          </a:p>
        </p:txBody>
      </p:sp>
      <p:sp>
        <p:nvSpPr>
          <p:cNvPr id="16399" name="Oval 13"/>
          <p:cNvSpPr>
            <a:spLocks noChangeArrowheads="1"/>
          </p:cNvSpPr>
          <p:nvPr/>
        </p:nvSpPr>
        <p:spPr bwMode="auto">
          <a:xfrm>
            <a:off x="1149809" y="2390698"/>
            <a:ext cx="287338" cy="288925"/>
          </a:xfrm>
          <a:prstGeom prst="ellipse">
            <a:avLst/>
          </a:prstGeom>
          <a:noFill/>
          <a:ln w="38100" algn="ctr">
            <a:solidFill>
              <a:schemeClr val="tx1"/>
            </a:solidFill>
            <a:round/>
            <a:headEnd/>
            <a:tailEnd/>
          </a:ln>
        </p:spPr>
        <p:txBody>
          <a:bodyPr wrap="none" anchor="ctr"/>
          <a:lstStyle/>
          <a:p>
            <a:endParaRPr lang="ja-JP" altLang="en-US"/>
          </a:p>
        </p:txBody>
      </p:sp>
      <p:sp>
        <p:nvSpPr>
          <p:cNvPr id="16400" name="Line 14"/>
          <p:cNvSpPr>
            <a:spLocks noChangeShapeType="1"/>
          </p:cNvSpPr>
          <p:nvPr/>
        </p:nvSpPr>
        <p:spPr bwMode="auto">
          <a:xfrm>
            <a:off x="7305858" y="1380196"/>
            <a:ext cx="0" cy="720000"/>
          </a:xfrm>
          <a:prstGeom prst="line">
            <a:avLst/>
          </a:prstGeom>
          <a:noFill/>
          <a:ln w="38100">
            <a:solidFill>
              <a:schemeClr val="tx1"/>
            </a:solidFill>
            <a:round/>
            <a:headEnd/>
            <a:tailEnd type="arrow" w="med" len="med"/>
          </a:ln>
        </p:spPr>
        <p:txBody>
          <a:bodyPr/>
          <a:lstStyle/>
          <a:p>
            <a:endParaRPr lang="ja-JP" altLang="en-US"/>
          </a:p>
        </p:txBody>
      </p:sp>
      <p:sp>
        <p:nvSpPr>
          <p:cNvPr id="16401" name="Line 15"/>
          <p:cNvSpPr>
            <a:spLocks noChangeShapeType="1"/>
          </p:cNvSpPr>
          <p:nvPr/>
        </p:nvSpPr>
        <p:spPr bwMode="auto">
          <a:xfrm>
            <a:off x="1294272" y="2678036"/>
            <a:ext cx="0" cy="648000"/>
          </a:xfrm>
          <a:prstGeom prst="line">
            <a:avLst/>
          </a:prstGeom>
          <a:noFill/>
          <a:ln w="38100">
            <a:solidFill>
              <a:schemeClr val="tx1"/>
            </a:solidFill>
            <a:round/>
            <a:headEnd type="arrow" w="med" len="med"/>
            <a:tailEnd/>
          </a:ln>
        </p:spPr>
        <p:txBody>
          <a:bodyPr/>
          <a:lstStyle/>
          <a:p>
            <a:endParaRPr lang="ja-JP" altLang="en-US"/>
          </a:p>
        </p:txBody>
      </p:sp>
      <p:sp>
        <p:nvSpPr>
          <p:cNvPr id="16402" name="Line 16"/>
          <p:cNvSpPr>
            <a:spLocks noChangeShapeType="1"/>
          </p:cNvSpPr>
          <p:nvPr/>
        </p:nvSpPr>
        <p:spPr bwMode="auto">
          <a:xfrm>
            <a:off x="1292684" y="3314642"/>
            <a:ext cx="6768000" cy="1587"/>
          </a:xfrm>
          <a:prstGeom prst="line">
            <a:avLst/>
          </a:prstGeom>
          <a:noFill/>
          <a:ln w="38100">
            <a:solidFill>
              <a:schemeClr val="tx1"/>
            </a:solidFill>
            <a:round/>
            <a:headEnd/>
            <a:tailEnd/>
          </a:ln>
        </p:spPr>
        <p:txBody>
          <a:bodyPr/>
          <a:lstStyle/>
          <a:p>
            <a:endParaRPr lang="ja-JP" altLang="en-US"/>
          </a:p>
        </p:txBody>
      </p:sp>
      <p:sp>
        <p:nvSpPr>
          <p:cNvPr id="16403" name="Line 17"/>
          <p:cNvSpPr>
            <a:spLocks noChangeShapeType="1"/>
          </p:cNvSpPr>
          <p:nvPr/>
        </p:nvSpPr>
        <p:spPr bwMode="auto">
          <a:xfrm>
            <a:off x="8070398" y="2533573"/>
            <a:ext cx="0" cy="1512000"/>
          </a:xfrm>
          <a:prstGeom prst="line">
            <a:avLst/>
          </a:prstGeom>
          <a:noFill/>
          <a:ln w="38100">
            <a:solidFill>
              <a:schemeClr val="tx1"/>
            </a:solidFill>
            <a:round/>
            <a:headEnd/>
            <a:tailEnd/>
          </a:ln>
        </p:spPr>
        <p:txBody>
          <a:bodyPr/>
          <a:lstStyle/>
          <a:p>
            <a:endParaRPr lang="ja-JP" altLang="en-US"/>
          </a:p>
        </p:txBody>
      </p:sp>
      <p:sp>
        <p:nvSpPr>
          <p:cNvPr id="16410" name="Line 24"/>
          <p:cNvSpPr>
            <a:spLocks noChangeShapeType="1"/>
          </p:cNvSpPr>
          <p:nvPr/>
        </p:nvSpPr>
        <p:spPr bwMode="auto">
          <a:xfrm>
            <a:off x="1006934" y="2820911"/>
            <a:ext cx="142875" cy="0"/>
          </a:xfrm>
          <a:prstGeom prst="line">
            <a:avLst/>
          </a:prstGeom>
          <a:noFill/>
          <a:ln w="38100">
            <a:solidFill>
              <a:schemeClr val="tx1"/>
            </a:solidFill>
            <a:round/>
            <a:headEnd/>
            <a:tailEnd/>
          </a:ln>
        </p:spPr>
        <p:txBody>
          <a:bodyPr/>
          <a:lstStyle/>
          <a:p>
            <a:endParaRPr lang="ja-JP" altLang="en-US"/>
          </a:p>
        </p:txBody>
      </p:sp>
      <p:sp>
        <p:nvSpPr>
          <p:cNvPr id="16411" name="Line 25"/>
          <p:cNvSpPr>
            <a:spLocks noChangeShapeType="1"/>
          </p:cNvSpPr>
          <p:nvPr/>
        </p:nvSpPr>
        <p:spPr bwMode="auto">
          <a:xfrm>
            <a:off x="1437147" y="2533573"/>
            <a:ext cx="430213" cy="0"/>
          </a:xfrm>
          <a:prstGeom prst="line">
            <a:avLst/>
          </a:prstGeom>
          <a:noFill/>
          <a:ln w="38100">
            <a:solidFill>
              <a:schemeClr val="tx1"/>
            </a:solidFill>
            <a:round/>
            <a:headEnd/>
            <a:tailEnd type="arrow" w="med" len="med"/>
          </a:ln>
        </p:spPr>
        <p:txBody>
          <a:bodyPr/>
          <a:lstStyle/>
          <a:p>
            <a:endParaRPr lang="ja-JP" altLang="en-US"/>
          </a:p>
        </p:txBody>
      </p:sp>
      <p:pic>
        <p:nvPicPr>
          <p:cNvPr id="16413" name="Picture 27" descr="txp_fig"/>
          <p:cNvPicPr>
            <a:picLocks noChangeAspect="1" noChangeArrowheads="1"/>
          </p:cNvPicPr>
          <p:nvPr>
            <p:custDataLst>
              <p:tags r:id="rId1"/>
            </p:custDataLst>
          </p:nvPr>
        </p:nvPicPr>
        <p:blipFill>
          <a:blip r:embed="rId8" cstate="print">
            <a:clrChange>
              <a:clrFrom>
                <a:srgbClr val="FFFFFF"/>
              </a:clrFrom>
              <a:clrTo>
                <a:srgbClr val="FFFFFF">
                  <a:alpha val="0"/>
                </a:srgbClr>
              </a:clrTo>
            </a:clrChange>
          </a:blip>
          <a:srcRect/>
          <a:stretch>
            <a:fillRect/>
          </a:stretch>
        </p:blipFill>
        <p:spPr bwMode="auto">
          <a:xfrm>
            <a:off x="6406426" y="2171634"/>
            <a:ext cx="252413" cy="712787"/>
          </a:xfrm>
          <a:prstGeom prst="rect">
            <a:avLst/>
          </a:prstGeom>
          <a:noFill/>
          <a:ln w="9525" algn="ctr">
            <a:noFill/>
            <a:miter lim="800000"/>
            <a:headEnd/>
            <a:tailEnd/>
          </a:ln>
        </p:spPr>
      </p:pic>
      <p:sp>
        <p:nvSpPr>
          <p:cNvPr id="16414" name="Rectangle 28"/>
          <p:cNvSpPr>
            <a:spLocks noChangeArrowheads="1"/>
          </p:cNvSpPr>
          <p:nvPr/>
        </p:nvSpPr>
        <p:spPr bwMode="auto">
          <a:xfrm>
            <a:off x="6715628" y="4521639"/>
            <a:ext cx="1214446" cy="863600"/>
          </a:xfrm>
          <a:prstGeom prst="rect">
            <a:avLst/>
          </a:prstGeom>
          <a:solidFill>
            <a:srgbClr val="CCFFCC"/>
          </a:solidFill>
          <a:ln w="25400" algn="ctr">
            <a:noFill/>
            <a:miter lim="800000"/>
            <a:headEnd/>
            <a:tailEnd/>
          </a:ln>
        </p:spPr>
        <p:txBody>
          <a:bodyPr wrap="none" anchor="ctr"/>
          <a:lstStyle/>
          <a:p>
            <a:r>
              <a:rPr lang="en-US" altLang="ja-JP" dirty="0" smtClean="0">
                <a:latin typeface="+mj-ea"/>
                <a:ea typeface="+mj-ea"/>
              </a:rPr>
              <a:t>Riser</a:t>
            </a:r>
            <a:endParaRPr lang="ja-JP" altLang="en-US" dirty="0">
              <a:latin typeface="+mj-ea"/>
              <a:ea typeface="+mj-ea"/>
            </a:endParaRPr>
          </a:p>
        </p:txBody>
      </p:sp>
      <p:pic>
        <p:nvPicPr>
          <p:cNvPr id="16417" name="Picture 31"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2786538" y="2244648"/>
            <a:ext cx="284163" cy="203200"/>
          </a:xfrm>
          <a:prstGeom prst="rect">
            <a:avLst/>
          </a:prstGeom>
          <a:noFill/>
          <a:ln w="9525" algn="ctr">
            <a:noFill/>
            <a:miter lim="800000"/>
            <a:headEnd/>
            <a:tailEnd/>
          </a:ln>
        </p:spPr>
      </p:pic>
      <p:pic>
        <p:nvPicPr>
          <p:cNvPr id="16418" name="Picture 32" descr="txp_fig"/>
          <p:cNvPicPr>
            <a:picLocks noChangeAspect="1"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4834449" y="2171634"/>
            <a:ext cx="354013" cy="760412"/>
          </a:xfrm>
          <a:prstGeom prst="rect">
            <a:avLst/>
          </a:prstGeom>
          <a:noFill/>
          <a:ln w="9525" algn="ctr">
            <a:noFill/>
            <a:miter lim="800000"/>
            <a:headEnd/>
            <a:tailEnd/>
          </a:ln>
        </p:spPr>
      </p:pic>
      <p:pic>
        <p:nvPicPr>
          <p:cNvPr id="16419" name="Picture 33" descr="txp_fig"/>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8139036" y="2238947"/>
            <a:ext cx="168275" cy="236537"/>
          </a:xfrm>
          <a:prstGeom prst="rect">
            <a:avLst/>
          </a:prstGeom>
          <a:noFill/>
          <a:ln w="9525" algn="ctr">
            <a:noFill/>
            <a:miter lim="800000"/>
            <a:headEnd/>
            <a:tailEnd/>
          </a:ln>
        </p:spPr>
      </p:pic>
      <p:pic>
        <p:nvPicPr>
          <p:cNvPr id="16420" name="Picture 34" descr="txp_fig"/>
          <p:cNvPicPr>
            <a:picLocks noChangeAspect="1" noChangeArrowheads="1"/>
          </p:cNvPicPr>
          <p:nvPr>
            <p:custDataLst>
              <p:tags r:id="rId5"/>
            </p:custDataLst>
          </p:nvPr>
        </p:nvPicPr>
        <p:blipFill>
          <a:blip r:embed="rId12" cstate="print">
            <a:clrChange>
              <a:clrFrom>
                <a:srgbClr val="FFFFFF"/>
              </a:clrFrom>
              <a:clrTo>
                <a:srgbClr val="FFFFFF">
                  <a:alpha val="0"/>
                </a:srgbClr>
              </a:clrTo>
            </a:clrChange>
          </a:blip>
          <a:srcRect/>
          <a:stretch>
            <a:fillRect/>
          </a:stretch>
        </p:blipFill>
        <p:spPr bwMode="auto">
          <a:xfrm>
            <a:off x="603709" y="2243072"/>
            <a:ext cx="306388" cy="236537"/>
          </a:xfrm>
          <a:prstGeom prst="rect">
            <a:avLst/>
          </a:prstGeom>
          <a:noFill/>
          <a:ln w="9525" algn="ctr">
            <a:noFill/>
            <a:miter lim="800000"/>
            <a:headEnd/>
            <a:tailEnd/>
          </a:ln>
        </p:spPr>
      </p:pic>
      <p:sp>
        <p:nvSpPr>
          <p:cNvPr id="16422" name="Line 36"/>
          <p:cNvSpPr>
            <a:spLocks noChangeShapeType="1"/>
          </p:cNvSpPr>
          <p:nvPr/>
        </p:nvSpPr>
        <p:spPr bwMode="auto">
          <a:xfrm flipH="1">
            <a:off x="504854" y="2523740"/>
            <a:ext cx="430" cy="2736000"/>
          </a:xfrm>
          <a:prstGeom prst="line">
            <a:avLst/>
          </a:prstGeom>
          <a:noFill/>
          <a:ln w="38100">
            <a:solidFill>
              <a:schemeClr val="tx1"/>
            </a:solidFill>
            <a:round/>
            <a:headEnd/>
            <a:tailEnd/>
          </a:ln>
        </p:spPr>
        <p:txBody>
          <a:bodyPr/>
          <a:lstStyle/>
          <a:p>
            <a:endParaRPr lang="ja-JP" altLang="en-US"/>
          </a:p>
        </p:txBody>
      </p:sp>
      <p:sp>
        <p:nvSpPr>
          <p:cNvPr id="16423" name="Line 37"/>
          <p:cNvSpPr>
            <a:spLocks noChangeShapeType="1"/>
          </p:cNvSpPr>
          <p:nvPr/>
        </p:nvSpPr>
        <p:spPr bwMode="auto">
          <a:xfrm>
            <a:off x="498934" y="2533573"/>
            <a:ext cx="647700" cy="0"/>
          </a:xfrm>
          <a:prstGeom prst="line">
            <a:avLst/>
          </a:prstGeom>
          <a:noFill/>
          <a:ln w="38100">
            <a:solidFill>
              <a:schemeClr val="tx1"/>
            </a:solidFill>
            <a:round/>
            <a:headEnd/>
            <a:tailEnd type="arrow" w="med" len="med"/>
          </a:ln>
        </p:spPr>
        <p:txBody>
          <a:bodyPr/>
          <a:lstStyle/>
          <a:p>
            <a:endParaRPr lang="ja-JP" altLang="en-US"/>
          </a:p>
        </p:txBody>
      </p:sp>
      <p:sp>
        <p:nvSpPr>
          <p:cNvPr id="42" name="Rectangle 35"/>
          <p:cNvSpPr>
            <a:spLocks noChangeArrowheads="1"/>
          </p:cNvSpPr>
          <p:nvPr/>
        </p:nvSpPr>
        <p:spPr bwMode="auto">
          <a:xfrm>
            <a:off x="1214902" y="3600394"/>
            <a:ext cx="2370142" cy="2782900"/>
          </a:xfrm>
          <a:prstGeom prst="rect">
            <a:avLst/>
          </a:prstGeom>
          <a:solidFill>
            <a:schemeClr val="accent2"/>
          </a:solidFill>
          <a:ln w="25400" cap="rnd" algn="ctr">
            <a:noFill/>
            <a:prstDash val="sysDot"/>
            <a:miter lim="800000"/>
            <a:headEnd/>
            <a:tailEnd/>
          </a:ln>
        </p:spPr>
        <p:txBody>
          <a:bodyPr wrap="none" anchor="ctr"/>
          <a:lstStyle/>
          <a:p>
            <a:endParaRPr lang="en-US" altLang="ja-JP" dirty="0" smtClean="0">
              <a:solidFill>
                <a:schemeClr val="bg1"/>
              </a:solidFill>
              <a:latin typeface="ＭＳ Ｐゴシック" pitchFamily="50" charset="-128"/>
              <a:ea typeface="ＭＳ Ｐゴシック" pitchFamily="50" charset="-128"/>
            </a:endParaRPr>
          </a:p>
          <a:p>
            <a:endParaRPr lang="en-US" altLang="ja-JP" dirty="0" smtClean="0">
              <a:solidFill>
                <a:schemeClr val="bg1"/>
              </a:solidFill>
              <a:latin typeface="ＭＳ Ｐゴシック" pitchFamily="50" charset="-128"/>
              <a:ea typeface="ＭＳ Ｐゴシック" pitchFamily="50" charset="-128"/>
            </a:endParaRPr>
          </a:p>
          <a:p>
            <a:endParaRPr lang="en-US" altLang="ja-JP" dirty="0" smtClean="0">
              <a:solidFill>
                <a:schemeClr val="bg1"/>
              </a:solidFill>
              <a:latin typeface="ＭＳ Ｐゴシック" pitchFamily="50" charset="-128"/>
              <a:ea typeface="ＭＳ Ｐゴシック" pitchFamily="50" charset="-128"/>
            </a:endParaRPr>
          </a:p>
          <a:p>
            <a:r>
              <a:rPr lang="ja-JP" altLang="en-US" dirty="0" smtClean="0">
                <a:solidFill>
                  <a:schemeClr val="bg1"/>
                </a:solidFill>
                <a:latin typeface="ＭＳ Ｐゴシック" pitchFamily="50" charset="-128"/>
                <a:ea typeface="ＭＳ Ｐゴシック" pitchFamily="50" charset="-128"/>
              </a:rPr>
              <a:t>↓</a:t>
            </a:r>
            <a:endParaRPr lang="en-US" altLang="ja-JP" dirty="0" smtClean="0">
              <a:solidFill>
                <a:schemeClr val="bg1"/>
              </a:solidFill>
              <a:latin typeface="ＭＳ Ｐゴシック" pitchFamily="50" charset="-128"/>
              <a:ea typeface="ＭＳ Ｐゴシック" pitchFamily="50" charset="-128"/>
            </a:endParaRPr>
          </a:p>
          <a:p>
            <a:r>
              <a:rPr lang="en-US" altLang="ja-JP" dirty="0" smtClean="0">
                <a:solidFill>
                  <a:schemeClr val="bg1"/>
                </a:solidFill>
                <a:latin typeface="ＭＳ Ｐゴシック" pitchFamily="50" charset="-128"/>
                <a:ea typeface="ＭＳ Ｐゴシック" pitchFamily="50" charset="-128"/>
              </a:rPr>
              <a:t>Automatic</a:t>
            </a:r>
          </a:p>
          <a:p>
            <a:r>
              <a:rPr lang="en-US" altLang="ja-JP" dirty="0" smtClean="0">
                <a:solidFill>
                  <a:schemeClr val="bg1"/>
                </a:solidFill>
                <a:latin typeface="ＭＳ Ｐゴシック" pitchFamily="50" charset="-128"/>
                <a:ea typeface="ＭＳ Ｐゴシック" pitchFamily="50" charset="-128"/>
              </a:rPr>
              <a:t>Controller</a:t>
            </a:r>
          </a:p>
          <a:p>
            <a:endParaRPr lang="ja-JP" altLang="en-US" sz="2000" dirty="0">
              <a:solidFill>
                <a:schemeClr val="bg1"/>
              </a:solidFill>
              <a:latin typeface="ＭＳ Ｐゴシック" pitchFamily="50" charset="-128"/>
              <a:ea typeface="ＭＳ Ｐゴシック" pitchFamily="50" charset="-128"/>
            </a:endParaRPr>
          </a:p>
        </p:txBody>
      </p:sp>
      <p:sp>
        <p:nvSpPr>
          <p:cNvPr id="44" name="Rectangle 40"/>
          <p:cNvSpPr>
            <a:spLocks noChangeArrowheads="1"/>
          </p:cNvSpPr>
          <p:nvPr/>
        </p:nvSpPr>
        <p:spPr bwMode="auto">
          <a:xfrm>
            <a:off x="4215298" y="5519694"/>
            <a:ext cx="2136745" cy="863600"/>
          </a:xfrm>
          <a:prstGeom prst="rect">
            <a:avLst/>
          </a:prstGeom>
          <a:solidFill>
            <a:srgbClr val="66FFFF"/>
          </a:solidFill>
          <a:ln w="25400" algn="ctr">
            <a:noFill/>
            <a:miter lim="800000"/>
            <a:headEnd/>
            <a:tailEnd/>
          </a:ln>
        </p:spPr>
        <p:txBody>
          <a:bodyPr wrap="none" anchor="ctr"/>
          <a:lstStyle/>
          <a:p>
            <a:r>
              <a:rPr lang="en-US" altLang="ja-JP" dirty="0" smtClean="0">
                <a:latin typeface="ＭＳ Ｐゴシック" pitchFamily="50" charset="-128"/>
                <a:ea typeface="ＭＳ Ｐゴシック" pitchFamily="50" charset="-128"/>
              </a:rPr>
              <a:t>Lower-End</a:t>
            </a:r>
          </a:p>
          <a:p>
            <a:r>
              <a:rPr lang="en-US" altLang="ja-JP" dirty="0" smtClean="0">
                <a:latin typeface="ＭＳ Ｐゴシック" pitchFamily="50" charset="-128"/>
                <a:ea typeface="ＭＳ Ｐゴシック" pitchFamily="50" charset="-128"/>
              </a:rPr>
              <a:t>Position</a:t>
            </a:r>
            <a:endParaRPr lang="ja-JP" altLang="en-US" dirty="0">
              <a:latin typeface="ＭＳ Ｐゴシック" pitchFamily="50" charset="-128"/>
              <a:ea typeface="ＭＳ Ｐゴシック" pitchFamily="50" charset="-128"/>
            </a:endParaRPr>
          </a:p>
        </p:txBody>
      </p:sp>
      <p:sp>
        <p:nvSpPr>
          <p:cNvPr id="47" name="Rectangle 40"/>
          <p:cNvSpPr>
            <a:spLocks noChangeArrowheads="1"/>
          </p:cNvSpPr>
          <p:nvPr/>
        </p:nvSpPr>
        <p:spPr bwMode="auto">
          <a:xfrm>
            <a:off x="4215298" y="4522744"/>
            <a:ext cx="2131203" cy="863600"/>
          </a:xfrm>
          <a:prstGeom prst="rect">
            <a:avLst/>
          </a:prstGeom>
          <a:solidFill>
            <a:srgbClr val="66FFFF"/>
          </a:solidFill>
          <a:ln w="25400" algn="ctr">
            <a:noFill/>
            <a:miter lim="800000"/>
            <a:headEnd/>
            <a:tailEnd/>
          </a:ln>
        </p:spPr>
        <p:txBody>
          <a:bodyPr wrap="none" anchor="ctr"/>
          <a:lstStyle/>
          <a:p>
            <a:r>
              <a:rPr lang="en-US" altLang="ja-JP" dirty="0" smtClean="0">
                <a:latin typeface="ＭＳ Ｐゴシック" pitchFamily="50" charset="-128"/>
                <a:ea typeface="ＭＳ Ｐゴシック" pitchFamily="50" charset="-128"/>
              </a:rPr>
              <a:t>Upper-End</a:t>
            </a:r>
          </a:p>
          <a:p>
            <a:r>
              <a:rPr lang="en-US" altLang="ja-JP" dirty="0" smtClean="0">
                <a:latin typeface="ＭＳ Ｐゴシック" pitchFamily="50" charset="-128"/>
                <a:ea typeface="ＭＳ Ｐゴシック" pitchFamily="50" charset="-128"/>
              </a:rPr>
              <a:t>Inclined Angle</a:t>
            </a:r>
            <a:endParaRPr lang="ja-JP" altLang="en-US" dirty="0">
              <a:latin typeface="ＭＳ Ｐゴシック" pitchFamily="50" charset="-128"/>
              <a:ea typeface="ＭＳ Ｐゴシック" pitchFamily="50" charset="-128"/>
            </a:endParaRPr>
          </a:p>
        </p:txBody>
      </p:sp>
      <p:sp>
        <p:nvSpPr>
          <p:cNvPr id="61" name="Line 17"/>
          <p:cNvSpPr>
            <a:spLocks noChangeShapeType="1"/>
          </p:cNvSpPr>
          <p:nvPr/>
        </p:nvSpPr>
        <p:spPr bwMode="auto">
          <a:xfrm flipH="1">
            <a:off x="7282963" y="5383350"/>
            <a:ext cx="4169" cy="576000"/>
          </a:xfrm>
          <a:prstGeom prst="line">
            <a:avLst/>
          </a:prstGeom>
          <a:noFill/>
          <a:ln w="38100">
            <a:solidFill>
              <a:schemeClr val="tx1"/>
            </a:solidFill>
            <a:round/>
            <a:headEnd/>
            <a:tailEnd/>
          </a:ln>
        </p:spPr>
        <p:txBody>
          <a:bodyPr/>
          <a:lstStyle/>
          <a:p>
            <a:endParaRPr lang="ja-JP" altLang="en-US"/>
          </a:p>
        </p:txBody>
      </p:sp>
      <p:sp>
        <p:nvSpPr>
          <p:cNvPr id="62" name="Line 38"/>
          <p:cNvSpPr>
            <a:spLocks noChangeShapeType="1"/>
          </p:cNvSpPr>
          <p:nvPr/>
        </p:nvSpPr>
        <p:spPr bwMode="auto">
          <a:xfrm>
            <a:off x="6340930" y="5948322"/>
            <a:ext cx="946202" cy="0"/>
          </a:xfrm>
          <a:prstGeom prst="line">
            <a:avLst/>
          </a:prstGeom>
          <a:noFill/>
          <a:ln w="38100">
            <a:solidFill>
              <a:schemeClr val="tx1"/>
            </a:solidFill>
            <a:round/>
            <a:headEnd type="arrow" w="med" len="med"/>
            <a:tailEnd/>
          </a:ln>
        </p:spPr>
        <p:txBody>
          <a:bodyPr/>
          <a:lstStyle/>
          <a:p>
            <a:endParaRPr lang="ja-JP" altLang="en-US"/>
          </a:p>
        </p:txBody>
      </p:sp>
      <p:sp>
        <p:nvSpPr>
          <p:cNvPr id="63" name="Rectangle 3"/>
          <p:cNvSpPr>
            <a:spLocks noChangeArrowheads="1"/>
          </p:cNvSpPr>
          <p:nvPr/>
        </p:nvSpPr>
        <p:spPr bwMode="auto">
          <a:xfrm>
            <a:off x="3219601" y="2100187"/>
            <a:ext cx="1511300" cy="863600"/>
          </a:xfrm>
          <a:prstGeom prst="rect">
            <a:avLst/>
          </a:prstGeom>
          <a:solidFill>
            <a:srgbClr val="FFCC99"/>
          </a:solidFill>
          <a:ln w="25400" algn="ctr">
            <a:noFill/>
            <a:miter lim="800000"/>
            <a:headEnd/>
            <a:tailEnd/>
          </a:ln>
        </p:spPr>
        <p:txBody>
          <a:bodyPr wrap="none" anchor="ctr"/>
          <a:lstStyle/>
          <a:p>
            <a:r>
              <a:rPr lang="en-US" altLang="ja-JP" dirty="0" smtClean="0">
                <a:latin typeface="ＭＳ Ｐゴシック" pitchFamily="50" charset="-128"/>
                <a:ea typeface="ＭＳ Ｐゴシック" pitchFamily="50" charset="-128"/>
              </a:rPr>
              <a:t>Control</a:t>
            </a:r>
          </a:p>
          <a:p>
            <a:r>
              <a:rPr lang="en-US" altLang="ja-JP" dirty="0" smtClean="0">
                <a:latin typeface="ＭＳ Ｐゴシック" pitchFamily="50" charset="-128"/>
                <a:ea typeface="ＭＳ Ｐゴシック" pitchFamily="50" charset="-128"/>
              </a:rPr>
              <a:t>Allocation</a:t>
            </a:r>
            <a:endParaRPr lang="en-US" altLang="ja-JP" sz="1200" dirty="0" smtClean="0">
              <a:solidFill>
                <a:schemeClr val="bg1"/>
              </a:solidFill>
              <a:latin typeface="ＭＳ Ｐゴシック" pitchFamily="50" charset="-128"/>
              <a:ea typeface="ＭＳ Ｐゴシック" pitchFamily="50" charset="-128"/>
            </a:endParaRPr>
          </a:p>
        </p:txBody>
      </p:sp>
      <p:sp>
        <p:nvSpPr>
          <p:cNvPr id="52" name="Text Box 19"/>
          <p:cNvSpPr txBox="1">
            <a:spLocks noChangeArrowheads="1"/>
          </p:cNvSpPr>
          <p:nvPr/>
        </p:nvSpPr>
        <p:spPr bwMode="auto">
          <a:xfrm>
            <a:off x="413844" y="1788726"/>
            <a:ext cx="1495922" cy="400110"/>
          </a:xfrm>
          <a:prstGeom prst="rect">
            <a:avLst/>
          </a:prstGeom>
          <a:noFill/>
          <a:ln w="9525" algn="ctr">
            <a:noFill/>
            <a:miter lim="800000"/>
            <a:headEnd/>
            <a:tailEnd/>
          </a:ln>
        </p:spPr>
        <p:txBody>
          <a:bodyPr wrap="none">
            <a:spAutoFit/>
          </a:bodyPr>
          <a:lstStyle/>
          <a:p>
            <a:r>
              <a:rPr lang="en-US" altLang="ja-JP" sz="2000" dirty="0" smtClean="0">
                <a:latin typeface="+mj-lt"/>
                <a:ea typeface="ＭＳ Ｐゴシック" pitchFamily="50" charset="-128"/>
              </a:rPr>
              <a:t>Command</a:t>
            </a:r>
            <a:endParaRPr lang="ja-JP" altLang="en-US" sz="2000" dirty="0">
              <a:latin typeface="+mj-lt"/>
              <a:ea typeface="ＭＳ Ｐゴシック" pitchFamily="50" charset="-128"/>
            </a:endParaRPr>
          </a:p>
        </p:txBody>
      </p:sp>
      <p:sp>
        <p:nvSpPr>
          <p:cNvPr id="53" name="Text Box 20"/>
          <p:cNvSpPr txBox="1">
            <a:spLocks noChangeArrowheads="1"/>
          </p:cNvSpPr>
          <p:nvPr/>
        </p:nvSpPr>
        <p:spPr bwMode="auto">
          <a:xfrm>
            <a:off x="7820896" y="1771524"/>
            <a:ext cx="1180260" cy="400110"/>
          </a:xfrm>
          <a:prstGeom prst="rect">
            <a:avLst/>
          </a:prstGeom>
          <a:noFill/>
          <a:ln w="9525" algn="ctr">
            <a:noFill/>
            <a:miter lim="800000"/>
            <a:headEnd/>
            <a:tailEnd/>
          </a:ln>
        </p:spPr>
        <p:txBody>
          <a:bodyPr wrap="none">
            <a:spAutoFit/>
          </a:bodyPr>
          <a:lstStyle/>
          <a:p>
            <a:r>
              <a:rPr lang="en-US" altLang="ja-JP" sz="2000" dirty="0" smtClean="0">
                <a:latin typeface="+mj-lt"/>
                <a:ea typeface="ＭＳ Ｐゴシック" pitchFamily="50" charset="-128"/>
              </a:rPr>
              <a:t>Position</a:t>
            </a:r>
            <a:endParaRPr lang="ja-JP" altLang="en-US" sz="2000" dirty="0">
              <a:latin typeface="+mj-lt"/>
              <a:ea typeface="ＭＳ Ｐゴシック" pitchFamily="50" charset="-128"/>
            </a:endParaRPr>
          </a:p>
        </p:txBody>
      </p:sp>
      <p:sp>
        <p:nvSpPr>
          <p:cNvPr id="55" name="Rectangle 4"/>
          <p:cNvSpPr>
            <a:spLocks noChangeArrowheads="1"/>
          </p:cNvSpPr>
          <p:nvPr/>
        </p:nvSpPr>
        <p:spPr bwMode="auto">
          <a:xfrm>
            <a:off x="1867359" y="2111299"/>
            <a:ext cx="865188" cy="863600"/>
          </a:xfrm>
          <a:prstGeom prst="rect">
            <a:avLst/>
          </a:prstGeom>
          <a:solidFill>
            <a:srgbClr val="FFCC99"/>
          </a:solidFill>
          <a:ln w="25400" algn="ctr">
            <a:noFill/>
            <a:miter lim="800000"/>
            <a:headEnd/>
            <a:tailEnd/>
          </a:ln>
        </p:spPr>
        <p:txBody>
          <a:bodyPr wrap="none" anchor="ctr"/>
          <a:lstStyle/>
          <a:p>
            <a:r>
              <a:rPr lang="ja-JP" altLang="en-US" dirty="0" smtClean="0">
                <a:latin typeface="ＭＳ Ｐゴシック" pitchFamily="50" charset="-128"/>
                <a:ea typeface="ＭＳ Ｐゴシック" pitchFamily="50" charset="-128"/>
              </a:rPr>
              <a:t>Ｄ</a:t>
            </a:r>
            <a:r>
              <a:rPr lang="en-US" altLang="ja-JP" dirty="0" smtClean="0">
                <a:latin typeface="ＭＳ Ｐゴシック" pitchFamily="50" charset="-128"/>
                <a:ea typeface="ＭＳ Ｐゴシック" pitchFamily="50" charset="-128"/>
              </a:rPr>
              <a:t>PS</a:t>
            </a:r>
          </a:p>
        </p:txBody>
      </p:sp>
      <p:sp>
        <p:nvSpPr>
          <p:cNvPr id="48" name="Text Box 19"/>
          <p:cNvSpPr txBox="1">
            <a:spLocks noChangeArrowheads="1"/>
          </p:cNvSpPr>
          <p:nvPr/>
        </p:nvSpPr>
        <p:spPr bwMode="auto">
          <a:xfrm>
            <a:off x="6572752" y="6029286"/>
            <a:ext cx="1175322" cy="400110"/>
          </a:xfrm>
          <a:prstGeom prst="rect">
            <a:avLst/>
          </a:prstGeom>
          <a:noFill/>
          <a:ln w="9525" algn="ctr">
            <a:noFill/>
            <a:miter lim="800000"/>
            <a:headEnd/>
            <a:tailEnd/>
          </a:ln>
        </p:spPr>
        <p:txBody>
          <a:bodyPr wrap="none">
            <a:spAutoFit/>
          </a:bodyPr>
          <a:lstStyle/>
          <a:p>
            <a:r>
              <a:rPr lang="en-US" altLang="ja-JP" sz="2000" dirty="0" smtClean="0">
                <a:latin typeface="+mj-ea"/>
                <a:ea typeface="+mj-ea"/>
              </a:rPr>
              <a:t>CAMERA</a:t>
            </a:r>
            <a:endParaRPr lang="ja-JP" altLang="en-US" sz="2000" dirty="0">
              <a:latin typeface="+mj-ea"/>
              <a:ea typeface="+mj-ea"/>
            </a:endParaRPr>
          </a:p>
        </p:txBody>
      </p:sp>
      <p:sp>
        <p:nvSpPr>
          <p:cNvPr id="50" name="Text Box 20"/>
          <p:cNvSpPr txBox="1">
            <a:spLocks noChangeArrowheads="1"/>
          </p:cNvSpPr>
          <p:nvPr/>
        </p:nvSpPr>
        <p:spPr bwMode="auto">
          <a:xfrm>
            <a:off x="6752094" y="1047772"/>
            <a:ext cx="1159292" cy="400110"/>
          </a:xfrm>
          <a:prstGeom prst="rect">
            <a:avLst/>
          </a:prstGeom>
          <a:noFill/>
          <a:ln w="9525" algn="ctr">
            <a:noFill/>
            <a:miter lim="800000"/>
            <a:headEnd/>
            <a:tailEnd/>
          </a:ln>
        </p:spPr>
        <p:txBody>
          <a:bodyPr wrap="none">
            <a:spAutoFit/>
          </a:bodyPr>
          <a:lstStyle/>
          <a:p>
            <a:r>
              <a:rPr lang="en-US" altLang="ja-JP" sz="2000" dirty="0" smtClean="0">
                <a:latin typeface="+mj-lt"/>
                <a:ea typeface="ＭＳ Ｐゴシック" pitchFamily="50" charset="-128"/>
              </a:rPr>
              <a:t>Current</a:t>
            </a:r>
            <a:endParaRPr lang="ja-JP" altLang="en-US" sz="2000" dirty="0">
              <a:latin typeface="+mj-lt"/>
              <a:ea typeface="ＭＳ Ｐゴシック" pitchFamily="50" charset="-128"/>
            </a:endParaRPr>
          </a:p>
        </p:txBody>
      </p:sp>
      <p:pic>
        <p:nvPicPr>
          <p:cNvPr id="1026" name="Picture 2"/>
          <p:cNvPicPr>
            <a:picLocks noChangeAspect="1" noChangeArrowheads="1"/>
          </p:cNvPicPr>
          <p:nvPr/>
        </p:nvPicPr>
        <p:blipFill>
          <a:blip r:embed="rId13" cstate="print"/>
          <a:srcRect/>
          <a:stretch>
            <a:fillRect/>
          </a:stretch>
        </p:blipFill>
        <p:spPr bwMode="auto">
          <a:xfrm>
            <a:off x="1270612" y="3684272"/>
            <a:ext cx="2256534" cy="1428760"/>
          </a:xfrm>
          <a:prstGeom prst="rect">
            <a:avLst/>
          </a:prstGeom>
          <a:noFill/>
          <a:ln w="9525">
            <a:noFill/>
            <a:miter lim="800000"/>
            <a:headEnd/>
            <a:tailEnd/>
          </a:ln>
          <a:effectLst/>
        </p:spPr>
      </p:pic>
      <p:sp>
        <p:nvSpPr>
          <p:cNvPr id="51" name="Line 16"/>
          <p:cNvSpPr>
            <a:spLocks noChangeShapeType="1"/>
          </p:cNvSpPr>
          <p:nvPr/>
        </p:nvSpPr>
        <p:spPr bwMode="auto">
          <a:xfrm>
            <a:off x="3583594" y="4028068"/>
            <a:ext cx="4500000" cy="0"/>
          </a:xfrm>
          <a:prstGeom prst="line">
            <a:avLst/>
          </a:prstGeom>
          <a:noFill/>
          <a:ln w="38100">
            <a:solidFill>
              <a:schemeClr val="tx1"/>
            </a:solidFill>
            <a:round/>
            <a:headEnd type="arrow"/>
            <a:tailEnd/>
          </a:ln>
        </p:spPr>
        <p:txBody>
          <a:bodyPr/>
          <a:lstStyle/>
          <a:p>
            <a:endParaRPr lang="ja-JP" altLang="en-US"/>
          </a:p>
        </p:txBody>
      </p:sp>
      <p:sp>
        <p:nvSpPr>
          <p:cNvPr id="56" name="Line 7"/>
          <p:cNvSpPr>
            <a:spLocks noChangeShapeType="1"/>
          </p:cNvSpPr>
          <p:nvPr/>
        </p:nvSpPr>
        <p:spPr bwMode="auto">
          <a:xfrm>
            <a:off x="2715100" y="2533573"/>
            <a:ext cx="504825" cy="0"/>
          </a:xfrm>
          <a:prstGeom prst="line">
            <a:avLst/>
          </a:prstGeom>
          <a:noFill/>
          <a:ln w="38100">
            <a:solidFill>
              <a:schemeClr val="tx1"/>
            </a:solidFill>
            <a:round/>
            <a:headEnd/>
            <a:tailEnd type="arrow" w="med" len="med"/>
          </a:ln>
        </p:spPr>
        <p:txBody>
          <a:bodyPr/>
          <a:lstStyle/>
          <a:p>
            <a:endParaRPr lang="ja-JP" altLang="en-US"/>
          </a:p>
        </p:txBody>
      </p:sp>
      <p:sp>
        <p:nvSpPr>
          <p:cNvPr id="49" name="下矢印 48"/>
          <p:cNvSpPr/>
          <p:nvPr/>
        </p:nvSpPr>
        <p:spPr bwMode="auto">
          <a:xfrm>
            <a:off x="2174858" y="5111762"/>
            <a:ext cx="484632" cy="214314"/>
          </a:xfrm>
          <a:prstGeom prst="downArrow">
            <a:avLst/>
          </a:prstGeom>
          <a:solidFill>
            <a:schemeClr val="bg1"/>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57" name="タイトル 1"/>
          <p:cNvSpPr txBox="1">
            <a:spLocks/>
          </p:cNvSpPr>
          <p:nvPr/>
        </p:nvSpPr>
        <p:spPr bwMode="auto">
          <a:xfrm>
            <a:off x="142844" y="71414"/>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CHIKYU: Reentry Control</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System</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58"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線矢印コネクタ 39"/>
          <p:cNvCxnSpPr/>
          <p:nvPr/>
        </p:nvCxnSpPr>
        <p:spPr>
          <a:xfrm>
            <a:off x="4499992" y="5599793"/>
            <a:ext cx="3061280" cy="1588"/>
          </a:xfrm>
          <a:prstGeom prst="straightConnector1">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899592" y="5599793"/>
            <a:ext cx="3061280" cy="1588"/>
          </a:xfrm>
          <a:prstGeom prst="straightConnector1">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グループ化 31"/>
          <p:cNvGrpSpPr/>
          <p:nvPr/>
        </p:nvGrpSpPr>
        <p:grpSpPr>
          <a:xfrm rot="4200000">
            <a:off x="4290449" y="3502945"/>
            <a:ext cx="3271590" cy="72000"/>
            <a:chOff x="1804105" y="1867309"/>
            <a:chExt cx="3271590" cy="72000"/>
          </a:xfrm>
        </p:grpSpPr>
        <p:sp>
          <p:nvSpPr>
            <p:cNvPr id="28" name="円/楕円 27"/>
            <p:cNvSpPr/>
            <p:nvPr/>
          </p:nvSpPr>
          <p:spPr>
            <a:xfrm>
              <a:off x="1804105" y="186730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p:cNvCxnSpPr/>
            <p:nvPr/>
          </p:nvCxnSpPr>
          <p:spPr>
            <a:xfrm flipV="1">
              <a:off x="1835695" y="1901842"/>
              <a:ext cx="3240000" cy="2918"/>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 name="グループ化 30"/>
          <p:cNvGrpSpPr/>
          <p:nvPr/>
        </p:nvGrpSpPr>
        <p:grpSpPr>
          <a:xfrm rot="4200000">
            <a:off x="859148" y="2972102"/>
            <a:ext cx="2373248" cy="360000"/>
            <a:chOff x="1796610" y="2026595"/>
            <a:chExt cx="2373248" cy="360000"/>
          </a:xfrm>
        </p:grpSpPr>
        <p:sp>
          <p:nvSpPr>
            <p:cNvPr id="4" name="円/楕円 3"/>
            <p:cNvSpPr/>
            <p:nvPr/>
          </p:nvSpPr>
          <p:spPr>
            <a:xfrm>
              <a:off x="1796610" y="216738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3809892" y="2026595"/>
              <a:ext cx="359966"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p:cNvCxnSpPr/>
            <p:nvPr/>
          </p:nvCxnSpPr>
          <p:spPr>
            <a:xfrm flipV="1">
              <a:off x="1835696" y="2204864"/>
              <a:ext cx="2160000" cy="291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グループ化 30"/>
          <p:cNvGrpSpPr/>
          <p:nvPr/>
        </p:nvGrpSpPr>
        <p:grpSpPr>
          <a:xfrm rot="6600000">
            <a:off x="1551140" y="2982539"/>
            <a:ext cx="2373248" cy="360000"/>
            <a:chOff x="1796610" y="2026595"/>
            <a:chExt cx="2373248" cy="360000"/>
          </a:xfrm>
        </p:grpSpPr>
        <p:sp>
          <p:nvSpPr>
            <p:cNvPr id="16" name="円/楕円 15"/>
            <p:cNvSpPr/>
            <p:nvPr/>
          </p:nvSpPr>
          <p:spPr>
            <a:xfrm>
              <a:off x="1796610" y="216738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809892" y="2026595"/>
              <a:ext cx="359966"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V="1">
              <a:off x="1835696" y="2204864"/>
              <a:ext cx="2160000" cy="291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9" name="直線矢印コネクタ 18"/>
          <p:cNvCxnSpPr/>
          <p:nvPr/>
        </p:nvCxnSpPr>
        <p:spPr>
          <a:xfrm>
            <a:off x="1607093" y="1905431"/>
            <a:ext cx="1584176" cy="1588"/>
          </a:xfrm>
          <a:prstGeom prst="straightConnector1">
            <a:avLst/>
          </a:prstGeom>
          <a:ln w="2540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1563588" y="1142653"/>
            <a:ext cx="1723640"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latin typeface="Segoe Print" pitchFamily="2" charset="0"/>
              </a:rPr>
              <a:t>moving</a:t>
            </a:r>
          </a:p>
          <a:p>
            <a:pPr algn="ctr"/>
            <a:r>
              <a:rPr lang="en-US" altLang="ja-JP" dirty="0" smtClean="0">
                <a:solidFill>
                  <a:schemeClr val="tx1"/>
                </a:solidFill>
                <a:latin typeface="Segoe Print" pitchFamily="2" charset="0"/>
              </a:rPr>
              <a:t>vessel</a:t>
            </a:r>
            <a:endParaRPr kumimoji="1" lang="en-US" altLang="ja-JP" dirty="0" smtClean="0">
              <a:solidFill>
                <a:schemeClr val="tx1"/>
              </a:solidFill>
              <a:latin typeface="Segoe Print" pitchFamily="2" charset="0"/>
            </a:endParaRPr>
          </a:p>
        </p:txBody>
      </p:sp>
      <p:grpSp>
        <p:nvGrpSpPr>
          <p:cNvPr id="7" name="グループ化 31"/>
          <p:cNvGrpSpPr/>
          <p:nvPr/>
        </p:nvGrpSpPr>
        <p:grpSpPr>
          <a:xfrm rot="6600000">
            <a:off x="4647104" y="3502945"/>
            <a:ext cx="3271590" cy="72000"/>
            <a:chOff x="1804105" y="1867309"/>
            <a:chExt cx="3271590" cy="72000"/>
          </a:xfrm>
        </p:grpSpPr>
        <p:sp>
          <p:nvSpPr>
            <p:cNvPr id="24" name="円/楕円 23"/>
            <p:cNvSpPr/>
            <p:nvPr/>
          </p:nvSpPr>
          <p:spPr>
            <a:xfrm>
              <a:off x="1804105" y="186730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p:nvPr/>
          </p:nvCxnSpPr>
          <p:spPr>
            <a:xfrm flipV="1">
              <a:off x="1835695" y="1901842"/>
              <a:ext cx="3240000" cy="2918"/>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26" name="直線矢印コネクタ 25"/>
          <p:cNvCxnSpPr/>
          <p:nvPr/>
        </p:nvCxnSpPr>
        <p:spPr>
          <a:xfrm>
            <a:off x="5310012" y="1905431"/>
            <a:ext cx="1584176" cy="1588"/>
          </a:xfrm>
          <a:prstGeom prst="straightConnector1">
            <a:avLst/>
          </a:prstGeom>
          <a:ln w="2540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5917707" y="3893286"/>
            <a:ext cx="360000" cy="360000"/>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rot="5400000">
            <a:off x="6389268" y="3880361"/>
            <a:ext cx="4846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258508" y="5265581"/>
            <a:ext cx="288032" cy="64807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600" dirty="0" smtClean="0">
              <a:solidFill>
                <a:schemeClr val="tx1"/>
              </a:solidFill>
            </a:endParaRPr>
          </a:p>
        </p:txBody>
      </p:sp>
      <p:sp>
        <p:nvSpPr>
          <p:cNvPr id="33" name="正方形/長方形 32"/>
          <p:cNvSpPr/>
          <p:nvPr/>
        </p:nvSpPr>
        <p:spPr>
          <a:xfrm>
            <a:off x="5940152" y="5265581"/>
            <a:ext cx="288032" cy="64807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600" dirty="0" smtClean="0">
              <a:solidFill>
                <a:schemeClr val="tx1"/>
              </a:solidFill>
            </a:endParaRPr>
          </a:p>
        </p:txBody>
      </p:sp>
      <p:sp>
        <p:nvSpPr>
          <p:cNvPr id="34" name="正方形/長方形 33"/>
          <p:cNvSpPr/>
          <p:nvPr/>
        </p:nvSpPr>
        <p:spPr>
          <a:xfrm>
            <a:off x="1149436" y="5895181"/>
            <a:ext cx="244827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entry point</a:t>
            </a:r>
            <a:endParaRPr kumimoji="1" lang="en-US" altLang="ja-JP" dirty="0" smtClean="0">
              <a:solidFill>
                <a:schemeClr val="tx1"/>
              </a:solidFill>
            </a:endParaRPr>
          </a:p>
        </p:txBody>
      </p:sp>
      <p:sp>
        <p:nvSpPr>
          <p:cNvPr id="38"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Why the reentry op is difficult?</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39" name="正方形/長方形 38"/>
          <p:cNvSpPr/>
          <p:nvPr/>
        </p:nvSpPr>
        <p:spPr>
          <a:xfrm>
            <a:off x="5004048" y="5895181"/>
            <a:ext cx="244827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entry point</a:t>
            </a:r>
            <a:endParaRPr kumimoji="1" lang="en-US" altLang="ja-JP" dirty="0" smtClean="0">
              <a:solidFill>
                <a:schemeClr val="tx1"/>
              </a:solidFill>
            </a:endParaRPr>
          </a:p>
        </p:txBody>
      </p:sp>
      <p:sp>
        <p:nvSpPr>
          <p:cNvPr id="41" name="正方形/長方形 40"/>
          <p:cNvSpPr/>
          <p:nvPr/>
        </p:nvSpPr>
        <p:spPr>
          <a:xfrm>
            <a:off x="6911752" y="3624017"/>
            <a:ext cx="198072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Center of</a:t>
            </a:r>
          </a:p>
          <a:p>
            <a:pPr algn="ctr"/>
            <a:r>
              <a:rPr lang="en-US" altLang="ja-JP" dirty="0" smtClean="0">
                <a:solidFill>
                  <a:schemeClr val="tx1"/>
                </a:solidFill>
              </a:rPr>
              <a:t>impact</a:t>
            </a:r>
            <a:endParaRPr kumimoji="1" lang="en-US" altLang="ja-JP" dirty="0" smtClean="0">
              <a:solidFill>
                <a:schemeClr val="tx1"/>
              </a:solidFill>
            </a:endParaRPr>
          </a:p>
        </p:txBody>
      </p:sp>
      <p:sp>
        <p:nvSpPr>
          <p:cNvPr id="32" name="正方形/長方形 31"/>
          <p:cNvSpPr/>
          <p:nvPr/>
        </p:nvSpPr>
        <p:spPr>
          <a:xfrm>
            <a:off x="5220072" y="1142653"/>
            <a:ext cx="1723640"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latin typeface="Segoe Print" pitchFamily="2" charset="0"/>
              </a:rPr>
              <a:t>moving</a:t>
            </a:r>
          </a:p>
          <a:p>
            <a:pPr algn="ctr"/>
            <a:r>
              <a:rPr lang="en-US" altLang="ja-JP" dirty="0" smtClean="0">
                <a:solidFill>
                  <a:schemeClr val="tx1"/>
                </a:solidFill>
                <a:latin typeface="Segoe Print" pitchFamily="2" charset="0"/>
              </a:rPr>
              <a:t>vessel</a:t>
            </a:r>
            <a:endParaRPr kumimoji="1" lang="en-US" altLang="ja-JP" dirty="0" smtClean="0">
              <a:solidFill>
                <a:schemeClr val="tx1"/>
              </a:solidFill>
              <a:latin typeface="Segoe Print" pitchFamily="2" charset="0"/>
            </a:endParaRPr>
          </a:p>
        </p:txBody>
      </p:sp>
      <p:sp>
        <p:nvSpPr>
          <p:cNvPr id="42" name="スライド番号プレースホルダ 3"/>
          <p:cNvSpPr>
            <a:spLocks noGrp="1"/>
          </p:cNvSpPr>
          <p:nvPr>
            <p:ph type="sldNum" sz="quarter" idx="10"/>
          </p:nvPr>
        </p:nvSpPr>
        <p:spPr>
          <a:xfrm>
            <a:off x="7162800" y="0"/>
            <a:ext cx="1981200" cy="215900"/>
          </a:xfrm>
        </p:spPr>
        <p:txBody>
          <a:bodyPr/>
          <a:lstStyle/>
          <a:p>
            <a:pPr>
              <a:defRPr/>
            </a:pPr>
            <a:r>
              <a:rPr lang="en-US" altLang="ja-JP" dirty="0" smtClean="0"/>
              <a:t>[</a:t>
            </a:r>
            <a:fld id="{98C023D6-8F3A-4E4B-9580-54F15910841A}" type="slidenum">
              <a:rPr lang="en-US" altLang="ja-JP" smtClean="0"/>
              <a:pPr>
                <a:defRPr/>
              </a:pPr>
              <a:t>83</a:t>
            </a:fld>
            <a:r>
              <a:rPr lang="en-US" altLang="ja-JP" dirty="0" smtClean="0"/>
              <a:t>]</a:t>
            </a:r>
            <a:endParaRPr lang="en-US" altLang="ja-JP" dirty="0"/>
          </a:p>
        </p:txBody>
      </p:sp>
      <p:sp>
        <p:nvSpPr>
          <p:cNvPr id="3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p:nvPr/>
        </p:nvPicPr>
        <p:blipFill>
          <a:blip r:embed="rId3" cstate="print"/>
          <a:srcRect/>
          <a:stretch>
            <a:fillRect/>
          </a:stretch>
        </p:blipFill>
        <p:spPr bwMode="auto">
          <a:xfrm>
            <a:off x="428596" y="1142984"/>
            <a:ext cx="5572164" cy="5357850"/>
          </a:xfrm>
          <a:prstGeom prst="rect">
            <a:avLst/>
          </a:prstGeom>
          <a:noFill/>
          <a:ln w="9525">
            <a:noFill/>
            <a:miter lim="800000"/>
            <a:headEnd/>
            <a:tailEnd/>
          </a:ln>
        </p:spPr>
      </p:pic>
      <p:sp>
        <p:nvSpPr>
          <p:cNvPr id="7" name="タイトル 1"/>
          <p:cNvSpPr txBox="1">
            <a:spLocks/>
          </p:cNvSpPr>
          <p:nvPr/>
        </p:nvSpPr>
        <p:spPr bwMode="auto">
          <a:xfrm>
            <a:off x="142844" y="55563"/>
            <a:ext cx="9001156"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Reentry Control</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Problem</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8" name="スライド番号プレースホルダ 1"/>
          <p:cNvSpPr>
            <a:spLocks noGrp="1"/>
          </p:cNvSpPr>
          <p:nvPr>
            <p:ph type="sldNum" sz="quarter" idx="10"/>
          </p:nvPr>
        </p:nvSpPr>
        <p:spPr>
          <a:xfrm>
            <a:off x="7162800" y="0"/>
            <a:ext cx="1981200" cy="215900"/>
          </a:xfrm>
        </p:spPr>
        <p:txBody>
          <a:bodyPr/>
          <a:lstStyle/>
          <a:p>
            <a:pPr>
              <a:defRPr/>
            </a:pPr>
            <a:r>
              <a:rPr lang="en-US" altLang="ja-JP" dirty="0"/>
              <a:t>[</a:t>
            </a:r>
            <a:fld id="{B72912DD-21BC-4443-B0AF-FC3B26EE7969}" type="slidenum">
              <a:rPr lang="en-US" altLang="ja-JP"/>
              <a:pPr>
                <a:defRPr/>
              </a:pPr>
              <a:t>84</a:t>
            </a:fld>
            <a:r>
              <a:rPr lang="en-US" altLang="ja-JP" dirty="0"/>
              <a:t>]</a:t>
            </a:r>
          </a:p>
        </p:txBody>
      </p:sp>
      <p:sp>
        <p:nvSpPr>
          <p:cNvPr id="11" name="テキスト ボックス 10"/>
          <p:cNvSpPr txBox="1"/>
          <p:nvPr/>
        </p:nvSpPr>
        <p:spPr>
          <a:xfrm>
            <a:off x="5796136" y="1750408"/>
            <a:ext cx="3347864" cy="1815882"/>
          </a:xfrm>
          <a:prstGeom prst="rect">
            <a:avLst/>
          </a:prstGeom>
          <a:solidFill>
            <a:srgbClr val="C00000"/>
          </a:solidFill>
        </p:spPr>
        <p:txBody>
          <a:bodyPr wrap="square" rtlCol="0">
            <a:spAutoFit/>
          </a:bodyPr>
          <a:lstStyle/>
          <a:p>
            <a:pPr algn="l"/>
            <a:r>
              <a:rPr kumimoji="1" lang="en-US" altLang="ja-JP" dirty="0" smtClean="0">
                <a:solidFill>
                  <a:schemeClr val="bg1"/>
                </a:solidFill>
                <a:latin typeface="+mj-lt"/>
                <a:ea typeface="+mj-ea"/>
              </a:rPr>
              <a:t>How to realize</a:t>
            </a:r>
          </a:p>
          <a:p>
            <a:pPr algn="l"/>
            <a:r>
              <a:rPr kumimoji="1" lang="en-US" altLang="ja-JP" dirty="0" smtClean="0">
                <a:solidFill>
                  <a:schemeClr val="bg1"/>
                </a:solidFill>
                <a:latin typeface="+mj-lt"/>
                <a:ea typeface="+mj-ea"/>
              </a:rPr>
              <a:t>the stability </a:t>
            </a:r>
            <a:r>
              <a:rPr lang="en-US" altLang="ja-JP" dirty="0" smtClean="0">
                <a:solidFill>
                  <a:schemeClr val="bg1"/>
                </a:solidFill>
                <a:latin typeface="+mj-lt"/>
                <a:ea typeface="+mj-ea"/>
              </a:rPr>
              <a:t>and </a:t>
            </a:r>
          </a:p>
          <a:p>
            <a:pPr algn="l"/>
            <a:r>
              <a:rPr kumimoji="1" lang="en-US" altLang="ja-JP" dirty="0" smtClean="0">
                <a:solidFill>
                  <a:schemeClr val="bg1"/>
                </a:solidFill>
                <a:latin typeface="+mj-lt"/>
                <a:ea typeface="+mj-ea"/>
              </a:rPr>
              <a:t>the performance</a:t>
            </a:r>
          </a:p>
          <a:p>
            <a:pPr algn="l"/>
            <a:r>
              <a:rPr kumimoji="1" lang="en-US" altLang="ja-JP" dirty="0" smtClean="0">
                <a:solidFill>
                  <a:schemeClr val="bg1"/>
                </a:solidFill>
                <a:latin typeface="+mj-lt"/>
                <a:ea typeface="+mj-ea"/>
              </a:rPr>
              <a:t>of reentry control</a:t>
            </a:r>
          </a:p>
        </p:txBody>
      </p:sp>
      <p:sp>
        <p:nvSpPr>
          <p:cNvPr id="9" name="テキスト ボックス 8"/>
          <p:cNvSpPr txBox="1"/>
          <p:nvPr/>
        </p:nvSpPr>
        <p:spPr>
          <a:xfrm>
            <a:off x="5799221" y="5067181"/>
            <a:ext cx="3344779" cy="954107"/>
          </a:xfrm>
          <a:prstGeom prst="rect">
            <a:avLst/>
          </a:prstGeom>
          <a:solidFill>
            <a:srgbClr val="0000FF"/>
          </a:solidFill>
        </p:spPr>
        <p:txBody>
          <a:bodyPr wrap="square" rtlCol="0">
            <a:spAutoFit/>
          </a:bodyPr>
          <a:lstStyle/>
          <a:p>
            <a:pPr algn="l"/>
            <a:r>
              <a:rPr kumimoji="1" lang="en-US" altLang="ja-JP" dirty="0" smtClean="0">
                <a:solidFill>
                  <a:schemeClr val="bg1"/>
                </a:solidFill>
                <a:latin typeface="+mn-lt"/>
              </a:rPr>
              <a:t>DPS not to be </a:t>
            </a:r>
          </a:p>
          <a:p>
            <a:pPr algn="l"/>
            <a:r>
              <a:rPr kumimoji="1" lang="en-US" altLang="ja-JP" dirty="0" smtClean="0">
                <a:solidFill>
                  <a:schemeClr val="bg1"/>
                </a:solidFill>
                <a:latin typeface="+mn-lt"/>
              </a:rPr>
              <a:t>modified</a:t>
            </a:r>
            <a:endParaRPr kumimoji="1" lang="ja-JP" altLang="en-US" dirty="0">
              <a:solidFill>
                <a:schemeClr val="bg1"/>
              </a:solidFill>
              <a:latin typeface="+mn-lt"/>
            </a:endParaRPr>
          </a:p>
        </p:txBody>
      </p:sp>
      <p:sp>
        <p:nvSpPr>
          <p:cNvPr id="12" name="テキスト ボックス 11"/>
          <p:cNvSpPr txBox="1"/>
          <p:nvPr/>
        </p:nvSpPr>
        <p:spPr>
          <a:xfrm>
            <a:off x="5799221" y="3615552"/>
            <a:ext cx="3344779" cy="1384995"/>
          </a:xfrm>
          <a:prstGeom prst="rect">
            <a:avLst/>
          </a:prstGeom>
          <a:solidFill>
            <a:srgbClr val="008000"/>
          </a:solidFill>
        </p:spPr>
        <p:txBody>
          <a:bodyPr wrap="square" rtlCol="0">
            <a:spAutoFit/>
          </a:bodyPr>
          <a:lstStyle/>
          <a:p>
            <a:pPr algn="l"/>
            <a:r>
              <a:rPr kumimoji="1" lang="en-US" altLang="ja-JP" dirty="0" smtClean="0">
                <a:solidFill>
                  <a:schemeClr val="bg1"/>
                </a:solidFill>
                <a:latin typeface="+mn-lt"/>
              </a:rPr>
              <a:t>under no wind,</a:t>
            </a:r>
          </a:p>
          <a:p>
            <a:pPr algn="l"/>
            <a:r>
              <a:rPr kumimoji="1" lang="en-US" altLang="ja-JP" dirty="0" smtClean="0">
                <a:solidFill>
                  <a:schemeClr val="bg1"/>
                </a:solidFill>
                <a:latin typeface="+mn-lt"/>
              </a:rPr>
              <a:t>no current and </a:t>
            </a:r>
          </a:p>
          <a:p>
            <a:pPr algn="l"/>
            <a:r>
              <a:rPr kumimoji="1" lang="en-US" altLang="ja-JP" dirty="0" smtClean="0">
                <a:solidFill>
                  <a:schemeClr val="bg1"/>
                </a:solidFill>
                <a:latin typeface="+mn-lt"/>
              </a:rPr>
              <a:t>surface current</a:t>
            </a:r>
          </a:p>
        </p:txBody>
      </p:sp>
      <p:sp>
        <p:nvSpPr>
          <p:cNvPr id="1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Line 8"/>
          <p:cNvSpPr>
            <a:spLocks noChangeShapeType="1"/>
          </p:cNvSpPr>
          <p:nvPr/>
        </p:nvSpPr>
        <p:spPr bwMode="auto">
          <a:xfrm>
            <a:off x="813634" y="6021288"/>
            <a:ext cx="2592000" cy="0"/>
          </a:xfrm>
          <a:prstGeom prst="line">
            <a:avLst/>
          </a:prstGeom>
          <a:noFill/>
          <a:ln w="76200">
            <a:solidFill>
              <a:schemeClr val="tx1"/>
            </a:solidFill>
            <a:round/>
            <a:headEnd type="arrow" w="med" len="med"/>
            <a:tailEnd/>
          </a:ln>
          <a:effectLst/>
        </p:spPr>
        <p:txBody>
          <a:bodyPr/>
          <a:lstStyle/>
          <a:p>
            <a:endParaRPr lang="ja-JP" altLang="en-US"/>
          </a:p>
        </p:txBody>
      </p:sp>
      <p:sp>
        <p:nvSpPr>
          <p:cNvPr id="17" name="Line 5"/>
          <p:cNvSpPr>
            <a:spLocks noChangeShapeType="1"/>
          </p:cNvSpPr>
          <p:nvPr/>
        </p:nvSpPr>
        <p:spPr bwMode="auto">
          <a:xfrm>
            <a:off x="6838197" y="2703208"/>
            <a:ext cx="1393825" cy="0"/>
          </a:xfrm>
          <a:prstGeom prst="line">
            <a:avLst/>
          </a:prstGeom>
          <a:noFill/>
          <a:ln w="76200">
            <a:solidFill>
              <a:schemeClr val="tx1"/>
            </a:solidFill>
            <a:round/>
            <a:headEnd/>
            <a:tailEnd type="arrow" w="med" len="med"/>
          </a:ln>
        </p:spPr>
        <p:txBody>
          <a:bodyPr/>
          <a:lstStyle/>
          <a:p>
            <a:endParaRPr lang="ja-JP" altLang="en-US"/>
          </a:p>
        </p:txBody>
      </p:sp>
      <p:sp>
        <p:nvSpPr>
          <p:cNvPr id="4" name="スライド番号プレースホルダ 3"/>
          <p:cNvSpPr>
            <a:spLocks noGrp="1"/>
          </p:cNvSpPr>
          <p:nvPr>
            <p:ph type="sldNum" sz="quarter" idx="10"/>
          </p:nvPr>
        </p:nvSpPr>
        <p:spPr/>
        <p:txBody>
          <a:bodyPr/>
          <a:lstStyle/>
          <a:p>
            <a:pPr>
              <a:defRPr/>
            </a:pPr>
            <a:r>
              <a:rPr lang="en-US" altLang="ja-JP" smtClean="0"/>
              <a:t>[</a:t>
            </a:r>
            <a:fld id="{6A4B8C95-B37C-462E-8E6F-2D86E61FF962}" type="slidenum">
              <a:rPr lang="en-US" altLang="ja-JP" smtClean="0"/>
              <a:pPr>
                <a:defRPr/>
              </a:pPr>
              <a:t>85</a:t>
            </a:fld>
            <a:r>
              <a:rPr lang="en-US" altLang="ja-JP" smtClean="0"/>
              <a:t>]</a:t>
            </a:r>
            <a:endParaRPr lang="en-US" altLang="ja-JP"/>
          </a:p>
        </p:txBody>
      </p:sp>
      <p:sp>
        <p:nvSpPr>
          <p:cNvPr id="4100" name="正方形/長方形 36"/>
          <p:cNvSpPr>
            <a:spLocks noChangeArrowheads="1"/>
          </p:cNvSpPr>
          <p:nvPr/>
        </p:nvSpPr>
        <p:spPr bwMode="auto">
          <a:xfrm>
            <a:off x="3421544" y="1616770"/>
            <a:ext cx="2214562" cy="3214687"/>
          </a:xfrm>
          <a:prstGeom prst="rect">
            <a:avLst/>
          </a:prstGeom>
          <a:noFill/>
          <a:ln w="76200" algn="ctr">
            <a:solidFill>
              <a:srgbClr val="00B0F0"/>
            </a:solidFill>
            <a:round/>
            <a:headEnd/>
            <a:tailEnd type="triangle" w="med" len="med"/>
          </a:ln>
        </p:spPr>
        <p:txBody>
          <a:bodyPr/>
          <a:lstStyle/>
          <a:p>
            <a:endParaRPr lang="ja-JP" altLang="en-US"/>
          </a:p>
        </p:txBody>
      </p:sp>
      <p:sp>
        <p:nvSpPr>
          <p:cNvPr id="4101" name="Line 4"/>
          <p:cNvSpPr>
            <a:spLocks noChangeShapeType="1"/>
          </p:cNvSpPr>
          <p:nvPr/>
        </p:nvSpPr>
        <p:spPr bwMode="auto">
          <a:xfrm>
            <a:off x="778356" y="3188395"/>
            <a:ext cx="1393825" cy="0"/>
          </a:xfrm>
          <a:prstGeom prst="line">
            <a:avLst/>
          </a:prstGeom>
          <a:noFill/>
          <a:ln w="76200">
            <a:solidFill>
              <a:schemeClr val="tx1"/>
            </a:solidFill>
            <a:round/>
            <a:headEnd/>
            <a:tailEnd type="arrow" w="med" len="med"/>
          </a:ln>
        </p:spPr>
        <p:txBody>
          <a:bodyPr/>
          <a:lstStyle/>
          <a:p>
            <a:endParaRPr lang="ja-JP" altLang="en-US"/>
          </a:p>
        </p:txBody>
      </p:sp>
      <p:sp>
        <p:nvSpPr>
          <p:cNvPr id="4102" name="Line 5"/>
          <p:cNvSpPr>
            <a:spLocks noChangeShapeType="1"/>
          </p:cNvSpPr>
          <p:nvPr/>
        </p:nvSpPr>
        <p:spPr bwMode="auto">
          <a:xfrm>
            <a:off x="6850544" y="3579682"/>
            <a:ext cx="1393825" cy="0"/>
          </a:xfrm>
          <a:prstGeom prst="line">
            <a:avLst/>
          </a:prstGeom>
          <a:noFill/>
          <a:ln w="76200">
            <a:solidFill>
              <a:schemeClr val="tx1"/>
            </a:solidFill>
            <a:round/>
            <a:headEnd/>
            <a:tailEnd type="arrow" w="med" len="med"/>
          </a:ln>
        </p:spPr>
        <p:txBody>
          <a:bodyPr/>
          <a:lstStyle/>
          <a:p>
            <a:endParaRPr lang="ja-JP" altLang="en-US"/>
          </a:p>
        </p:txBody>
      </p:sp>
      <p:pic>
        <p:nvPicPr>
          <p:cNvPr id="36" name="図 35" descr="txp_fi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6948264" y="836712"/>
            <a:ext cx="1106774" cy="553387"/>
          </a:xfrm>
          <a:prstGeom prst="rect">
            <a:avLst/>
          </a:prstGeom>
          <a:noFill/>
          <a:ln/>
          <a:effectLst/>
        </p:spPr>
      </p:pic>
      <p:sp>
        <p:nvSpPr>
          <p:cNvPr id="4106" name="正方形/長方形 54"/>
          <p:cNvSpPr>
            <a:spLocks noChangeArrowheads="1"/>
          </p:cNvSpPr>
          <p:nvPr/>
        </p:nvSpPr>
        <p:spPr bwMode="auto">
          <a:xfrm>
            <a:off x="5707544" y="161677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9" name="図 28" descr="txp_fi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804774" y="2471933"/>
            <a:ext cx="1326919" cy="998473"/>
          </a:xfrm>
          <a:prstGeom prst="rect">
            <a:avLst/>
          </a:prstGeom>
          <a:noFill/>
          <a:ln/>
          <a:effectLst/>
        </p:spPr>
      </p:pic>
      <p:pic>
        <p:nvPicPr>
          <p:cNvPr id="27" name="図 26" descr="txp_fi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5789250" y="3114675"/>
            <a:ext cx="930730" cy="155121"/>
          </a:xfrm>
          <a:prstGeom prst="rect">
            <a:avLst/>
          </a:prstGeom>
          <a:noFill/>
          <a:ln/>
          <a:effectLst/>
        </p:spPr>
      </p:pic>
      <p:pic>
        <p:nvPicPr>
          <p:cNvPr id="28" name="図 27" descr="txp_fi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2235457" y="3114675"/>
            <a:ext cx="1087174" cy="180160"/>
          </a:xfrm>
          <a:prstGeom prst="rect">
            <a:avLst/>
          </a:prstGeom>
          <a:noFill/>
          <a:ln/>
          <a:effectLst/>
        </p:spPr>
      </p:pic>
      <p:sp>
        <p:nvSpPr>
          <p:cNvPr id="4109" name="正方形/長方形 61"/>
          <p:cNvSpPr>
            <a:spLocks noChangeArrowheads="1"/>
          </p:cNvSpPr>
          <p:nvPr/>
        </p:nvSpPr>
        <p:spPr bwMode="auto">
          <a:xfrm>
            <a:off x="2207106" y="1616770"/>
            <a:ext cx="1143000" cy="3214687"/>
          </a:xfrm>
          <a:prstGeom prst="rect">
            <a:avLst/>
          </a:prstGeom>
          <a:noFill/>
          <a:ln w="76200" algn="ctr">
            <a:solidFill>
              <a:srgbClr val="00B0F0"/>
            </a:solidFill>
            <a:round/>
            <a:headEnd/>
            <a:tailEnd type="triangle" w="med" len="med"/>
          </a:ln>
        </p:spPr>
        <p:txBody>
          <a:bodyPr/>
          <a:lstStyle/>
          <a:p>
            <a:endParaRPr lang="ja-JP" altLang="en-US"/>
          </a:p>
        </p:txBody>
      </p:sp>
      <p:pic>
        <p:nvPicPr>
          <p:cNvPr id="21" name="図 20" descr="txp_fi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6941377" y="2363950"/>
            <a:ext cx="1005462" cy="553777"/>
          </a:xfrm>
          <a:prstGeom prst="rect">
            <a:avLst/>
          </a:prstGeom>
          <a:noFill/>
          <a:ln/>
          <a:effectLst/>
        </p:spPr>
      </p:pic>
      <p:pic>
        <p:nvPicPr>
          <p:cNvPr id="61" name="図 60" descr="txp_fi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6898833" y="3289937"/>
            <a:ext cx="1232679" cy="610114"/>
          </a:xfrm>
          <a:prstGeom prst="rect">
            <a:avLst/>
          </a:prstGeom>
          <a:noFill/>
          <a:ln/>
          <a:effectLst/>
        </p:spPr>
      </p:pic>
      <p:pic>
        <p:nvPicPr>
          <p:cNvPr id="32" name="図 31" descr="txp_fig"/>
          <p:cNvPicPr>
            <a:picLocks noChangeAspect="1"/>
          </p:cNvPicPr>
          <p:nvPr>
            <p:custDataLst>
              <p:tags r:id="rId7"/>
            </p:custDataLst>
          </p:nvPr>
        </p:nvPicPr>
        <p:blipFill>
          <a:blip r:embed="rId19" cstate="print">
            <a:clrChange>
              <a:clrFrom>
                <a:srgbClr val="FFFFFF"/>
              </a:clrFrom>
              <a:clrTo>
                <a:srgbClr val="FFFFFF">
                  <a:alpha val="0"/>
                </a:srgbClr>
              </a:clrTo>
            </a:clrChange>
          </a:blip>
          <a:stretch>
            <a:fillRect/>
          </a:stretch>
        </p:blipFill>
        <p:spPr bwMode="auto">
          <a:xfrm>
            <a:off x="3302117" y="891950"/>
            <a:ext cx="2782901" cy="606054"/>
          </a:xfrm>
          <a:prstGeom prst="rect">
            <a:avLst/>
          </a:prstGeom>
          <a:noFill/>
          <a:ln/>
          <a:effectLst/>
        </p:spPr>
      </p:pic>
      <p:sp>
        <p:nvSpPr>
          <p:cNvPr id="35" name="タイトル 34"/>
          <p:cNvSpPr>
            <a:spLocks noGrp="1"/>
          </p:cNvSpPr>
          <p:nvPr>
            <p:ph type="title"/>
          </p:nvPr>
        </p:nvSpPr>
        <p:spPr/>
        <p:txBody>
          <a:bodyPr/>
          <a:lstStyle/>
          <a:p>
            <a:r>
              <a:rPr lang="en-US" altLang="ja-JP" dirty="0" smtClean="0"/>
              <a:t>Control System for a Riser</a:t>
            </a:r>
            <a:endParaRPr kumimoji="1" lang="ja-JP" altLang="en-US" dirty="0"/>
          </a:p>
        </p:txBody>
      </p:sp>
      <p:sp>
        <p:nvSpPr>
          <p:cNvPr id="51" name="Line 8"/>
          <p:cNvSpPr>
            <a:spLocks noChangeShapeType="1"/>
          </p:cNvSpPr>
          <p:nvPr/>
        </p:nvSpPr>
        <p:spPr bwMode="auto">
          <a:xfrm>
            <a:off x="5664877" y="5706963"/>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54" name="正方形/長方形 36"/>
          <p:cNvSpPr>
            <a:spLocks noChangeArrowheads="1"/>
          </p:cNvSpPr>
          <p:nvPr/>
        </p:nvSpPr>
        <p:spPr bwMode="auto">
          <a:xfrm>
            <a:off x="3432628" y="5373216"/>
            <a:ext cx="2214562" cy="1342479"/>
          </a:xfrm>
          <a:prstGeom prst="rect">
            <a:avLst/>
          </a:prstGeom>
          <a:noFill/>
          <a:ln w="76200" algn="ctr">
            <a:solidFill>
              <a:srgbClr val="00B050"/>
            </a:solidFill>
            <a:round/>
            <a:headEnd/>
            <a:tailEnd type="triangle" w="med" len="med"/>
          </a:ln>
        </p:spPr>
        <p:txBody>
          <a:bodyPr/>
          <a:lstStyle/>
          <a:p>
            <a:endParaRPr lang="ja-JP" altLang="en-US"/>
          </a:p>
        </p:txBody>
      </p:sp>
      <p:sp>
        <p:nvSpPr>
          <p:cNvPr id="56" name="左カーブ矢印 86"/>
          <p:cNvSpPr>
            <a:spLocks noChangeArrowheads="1"/>
          </p:cNvSpPr>
          <p:nvPr/>
        </p:nvSpPr>
        <p:spPr bwMode="auto">
          <a:xfrm rot="10800000">
            <a:off x="369339" y="3140967"/>
            <a:ext cx="358775" cy="2880171"/>
          </a:xfrm>
          <a:prstGeom prst="curvedLeftArrow">
            <a:avLst>
              <a:gd name="adj1" fmla="val 25053"/>
              <a:gd name="adj2" fmla="val 50185"/>
              <a:gd name="adj3" fmla="val 25000"/>
            </a:avLst>
          </a:prstGeom>
          <a:solidFill>
            <a:schemeClr val="accent1"/>
          </a:solidFill>
          <a:ln w="9525" algn="ctr">
            <a:solidFill>
              <a:schemeClr val="tx1"/>
            </a:solidFill>
            <a:round/>
            <a:headEnd/>
            <a:tailEnd/>
          </a:ln>
        </p:spPr>
        <p:txBody>
          <a:bodyPr/>
          <a:lstStyle/>
          <a:p>
            <a:endParaRPr lang="ja-JP" altLang="en-US"/>
          </a:p>
        </p:txBody>
      </p:sp>
      <p:sp>
        <p:nvSpPr>
          <p:cNvPr id="57" name="左カーブ矢印 116"/>
          <p:cNvSpPr>
            <a:spLocks noChangeArrowheads="1"/>
          </p:cNvSpPr>
          <p:nvPr/>
        </p:nvSpPr>
        <p:spPr bwMode="auto">
          <a:xfrm>
            <a:off x="8223076" y="3514725"/>
            <a:ext cx="360363" cy="2951458"/>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pic>
        <p:nvPicPr>
          <p:cNvPr id="68" name="図 67" descr="txp_fig"/>
          <p:cNvPicPr>
            <a:picLocks noChangeAspect="1"/>
          </p:cNvPicPr>
          <p:nvPr>
            <p:custDataLst>
              <p:tags r:id="rId8"/>
            </p:custDataLst>
          </p:nvPr>
        </p:nvPicPr>
        <p:blipFill>
          <a:blip r:embed="rId20" cstate="print">
            <a:clrChange>
              <a:clrFrom>
                <a:srgbClr val="FFFFFF"/>
              </a:clrFrom>
              <a:clrTo>
                <a:srgbClr val="FFFFFF">
                  <a:alpha val="0"/>
                </a:srgbClr>
              </a:clrTo>
            </a:clrChange>
          </a:blip>
          <a:stretch>
            <a:fillRect/>
          </a:stretch>
        </p:blipFill>
        <p:spPr bwMode="auto">
          <a:xfrm>
            <a:off x="3888879" y="5953472"/>
            <a:ext cx="1224421" cy="179334"/>
          </a:xfrm>
          <a:prstGeom prst="rect">
            <a:avLst/>
          </a:prstGeom>
          <a:noFill/>
          <a:ln/>
          <a:effectLst/>
        </p:spPr>
      </p:pic>
      <p:sp>
        <p:nvSpPr>
          <p:cNvPr id="69" name="Line 8"/>
          <p:cNvSpPr>
            <a:spLocks noChangeShapeType="1"/>
          </p:cNvSpPr>
          <p:nvPr/>
        </p:nvSpPr>
        <p:spPr bwMode="auto">
          <a:xfrm>
            <a:off x="5645646" y="6381328"/>
            <a:ext cx="2520280" cy="0"/>
          </a:xfrm>
          <a:prstGeom prst="line">
            <a:avLst/>
          </a:prstGeom>
          <a:noFill/>
          <a:ln w="76200">
            <a:solidFill>
              <a:schemeClr val="tx1"/>
            </a:solidFill>
            <a:round/>
            <a:headEnd type="arrow" w="med" len="med"/>
            <a:tailEnd/>
          </a:ln>
          <a:effectLst/>
        </p:spPr>
        <p:txBody>
          <a:bodyPr/>
          <a:lstStyle/>
          <a:p>
            <a:endParaRPr lang="ja-JP" altLang="en-US"/>
          </a:p>
        </p:txBody>
      </p:sp>
      <p:sp>
        <p:nvSpPr>
          <p:cNvPr id="70" name="左カーブ矢印 116"/>
          <p:cNvSpPr>
            <a:spLocks noChangeArrowheads="1"/>
          </p:cNvSpPr>
          <p:nvPr/>
        </p:nvSpPr>
        <p:spPr bwMode="auto">
          <a:xfrm>
            <a:off x="8223076" y="2680344"/>
            <a:ext cx="360363" cy="3124919"/>
          </a:xfrm>
          <a:prstGeom prst="curvedLeftArrow">
            <a:avLst>
              <a:gd name="adj1" fmla="val 24988"/>
              <a:gd name="adj2" fmla="val 49977"/>
              <a:gd name="adj3" fmla="val 25000"/>
            </a:avLst>
          </a:prstGeom>
          <a:solidFill>
            <a:schemeClr val="accent1"/>
          </a:solidFill>
          <a:ln w="9525" algn="ctr">
            <a:solidFill>
              <a:schemeClr val="tx1"/>
            </a:solidFill>
            <a:round/>
            <a:headEnd/>
            <a:tailEnd/>
          </a:ln>
        </p:spPr>
        <p:txBody>
          <a:bodyPr/>
          <a:lstStyle/>
          <a:p>
            <a:endParaRPr lang="ja-JP" altLang="en-US"/>
          </a:p>
        </p:txBody>
      </p:sp>
      <p:pic>
        <p:nvPicPr>
          <p:cNvPr id="53" name="図 52" descr="txp_fig"/>
          <p:cNvPicPr>
            <a:picLocks noChangeAspect="1"/>
          </p:cNvPicPr>
          <p:nvPr>
            <p:custDataLst>
              <p:tags r:id="rId9"/>
            </p:custDataLst>
          </p:nvPr>
        </p:nvPicPr>
        <p:blipFill>
          <a:blip r:embed="rId21" cstate="print">
            <a:clrChange>
              <a:clrFrom>
                <a:srgbClr val="FFFFFF"/>
              </a:clrFrom>
              <a:clrTo>
                <a:srgbClr val="FFFFFF">
                  <a:alpha val="0"/>
                </a:srgbClr>
              </a:clrTo>
            </a:clrChange>
          </a:blip>
          <a:stretch>
            <a:fillRect/>
          </a:stretch>
        </p:blipFill>
        <p:spPr bwMode="auto">
          <a:xfrm>
            <a:off x="3428256" y="1672232"/>
            <a:ext cx="2151856" cy="3029669"/>
          </a:xfrm>
          <a:prstGeom prst="rect">
            <a:avLst/>
          </a:prstGeom>
          <a:noFill/>
          <a:ln/>
          <a:effectLst/>
        </p:spPr>
      </p:pic>
      <p:pic>
        <p:nvPicPr>
          <p:cNvPr id="30" name="図 29" descr="txp_fig"/>
          <p:cNvPicPr>
            <a:picLocks noChangeAspect="1"/>
          </p:cNvPicPr>
          <p:nvPr>
            <p:custDataLst>
              <p:tags r:id="rId10"/>
            </p:custDataLst>
          </p:nvPr>
        </p:nvPicPr>
        <p:blipFill>
          <a:blip r:embed="rId22" cstate="print">
            <a:clrChange>
              <a:clrFrom>
                <a:srgbClr val="FFFFFF"/>
              </a:clrFrom>
              <a:clrTo>
                <a:srgbClr val="FFFFFF">
                  <a:alpha val="0"/>
                </a:srgbClr>
              </a:clrTo>
            </a:clrChange>
          </a:blip>
          <a:stretch>
            <a:fillRect/>
          </a:stretch>
        </p:blipFill>
        <p:spPr bwMode="auto">
          <a:xfrm>
            <a:off x="532522" y="895003"/>
            <a:ext cx="1668978" cy="588085"/>
          </a:xfrm>
          <a:prstGeom prst="rect">
            <a:avLst/>
          </a:prstGeom>
          <a:noFill/>
          <a:ln/>
          <a:effectLst/>
        </p:spPr>
      </p:pic>
      <p:sp>
        <p:nvSpPr>
          <p:cNvPr id="31"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p:txBody>
          <a:bodyPr/>
          <a:lstStyle/>
          <a:p>
            <a:pPr>
              <a:defRPr/>
            </a:pPr>
            <a:r>
              <a:rPr lang="en-US" altLang="ja-JP" dirty="0" smtClean="0"/>
              <a:t>[</a:t>
            </a:r>
            <a:fld id="{43B72B73-BA07-401B-A8FA-11D160452E91}" type="slidenum">
              <a:rPr lang="en-US" altLang="ja-JP" smtClean="0"/>
              <a:pPr>
                <a:defRPr/>
              </a:pPr>
              <a:t>86</a:t>
            </a:fld>
            <a:r>
              <a:rPr lang="en-US" altLang="ja-JP" dirty="0" smtClean="0"/>
              <a:t>]</a:t>
            </a:r>
            <a:endParaRPr lang="en-US" altLang="ja-JP" dirty="0"/>
          </a:p>
        </p:txBody>
      </p:sp>
      <p:sp>
        <p:nvSpPr>
          <p:cNvPr id="44" name="タイトル 1"/>
          <p:cNvSpPr txBox="1">
            <a:spLocks/>
          </p:cNvSpPr>
          <p:nvPr/>
        </p:nvSpPr>
        <p:spPr bwMode="auto">
          <a:xfrm>
            <a:off x="142844" y="55563"/>
            <a:ext cx="8572560"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b="0" i="0" u="none" strike="noStrike" kern="0" cap="none" spc="0" normalizeH="0" baseline="0" noProof="0" dirty="0" smtClean="0">
                <a:ln>
                  <a:noFill/>
                </a:ln>
                <a:solidFill>
                  <a:schemeClr val="tx2"/>
                </a:solidFill>
                <a:effectLst/>
                <a:uLnTx/>
                <a:uFillTx/>
                <a:latin typeface="+mj-lt"/>
                <a:ea typeface="+mj-ea"/>
                <a:cs typeface="+mj-cs"/>
              </a:rPr>
              <a:t>State Variables  q1,q2,…</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pic>
        <p:nvPicPr>
          <p:cNvPr id="63" name="図 62" descr="txp_fig"/>
          <p:cNvPicPr>
            <a:picLocks noChangeAspect="1"/>
          </p:cNvPicPr>
          <p:nvPr>
            <p:custDataLst>
              <p:tags r:id="rId1"/>
            </p:custDataLst>
          </p:nvPr>
        </p:nvPicPr>
        <p:blipFill>
          <a:blip r:embed="rId6" cstate="print">
            <a:clrChange>
              <a:clrFrom>
                <a:srgbClr val="FFFFFF"/>
              </a:clrFrom>
              <a:clrTo>
                <a:srgbClr val="FFFFFF">
                  <a:alpha val="0"/>
                </a:srgbClr>
              </a:clrTo>
            </a:clrChange>
          </a:blip>
          <a:stretch>
            <a:fillRect/>
          </a:stretch>
        </p:blipFill>
        <p:spPr bwMode="auto">
          <a:xfrm>
            <a:off x="0" y="1700808"/>
            <a:ext cx="3547334" cy="4819966"/>
          </a:xfrm>
          <a:prstGeom prst="rect">
            <a:avLst/>
          </a:prstGeom>
          <a:noFill/>
          <a:ln/>
          <a:effectLst/>
        </p:spPr>
      </p:pic>
      <p:pic>
        <p:nvPicPr>
          <p:cNvPr id="64" name="図 63" descr="txp_fig"/>
          <p:cNvPicPr>
            <a:picLocks noChangeAspect="1"/>
          </p:cNvPicPr>
          <p:nvPr>
            <p:custDataLst>
              <p:tags r:id="rId2"/>
            </p:custDataLst>
          </p:nvPr>
        </p:nvPicPr>
        <p:blipFill>
          <a:blip r:embed="rId7" cstate="print">
            <a:clrChange>
              <a:clrFrom>
                <a:srgbClr val="FFFFFF"/>
              </a:clrFrom>
              <a:clrTo>
                <a:srgbClr val="FFFFFF">
                  <a:alpha val="0"/>
                </a:srgbClr>
              </a:clrTo>
            </a:clrChange>
          </a:blip>
          <a:stretch>
            <a:fillRect/>
          </a:stretch>
        </p:blipFill>
        <p:spPr bwMode="auto">
          <a:xfrm>
            <a:off x="827584" y="1412776"/>
            <a:ext cx="1272565" cy="238966"/>
          </a:xfrm>
          <a:prstGeom prst="rect">
            <a:avLst/>
          </a:prstGeom>
          <a:solidFill>
            <a:schemeClr val="bg1"/>
          </a:solidFill>
          <a:ln/>
          <a:effectLst/>
        </p:spPr>
      </p:pic>
      <p:pic>
        <p:nvPicPr>
          <p:cNvPr id="19" name="Picture 2"/>
          <p:cNvPicPr>
            <a:picLocks noChangeAspect="1" noChangeArrowheads="1"/>
          </p:cNvPicPr>
          <p:nvPr/>
        </p:nvPicPr>
        <p:blipFill>
          <a:blip r:embed="rId8" cstate="print"/>
          <a:srcRect/>
          <a:stretch>
            <a:fillRect/>
          </a:stretch>
        </p:blipFill>
        <p:spPr bwMode="auto">
          <a:xfrm>
            <a:off x="3826384" y="1812920"/>
            <a:ext cx="648072" cy="4784432"/>
          </a:xfrm>
          <a:prstGeom prst="rect">
            <a:avLst/>
          </a:prstGeom>
          <a:noFill/>
          <a:ln w="9525">
            <a:noFill/>
            <a:miter lim="800000"/>
            <a:headEnd/>
            <a:tailEnd/>
          </a:ln>
        </p:spPr>
      </p:pic>
      <p:pic>
        <p:nvPicPr>
          <p:cNvPr id="20" name="Picture 3"/>
          <p:cNvPicPr>
            <a:picLocks noChangeAspect="1" noChangeArrowheads="1"/>
          </p:cNvPicPr>
          <p:nvPr/>
        </p:nvPicPr>
        <p:blipFill>
          <a:blip r:embed="rId9" cstate="print"/>
          <a:srcRect/>
          <a:stretch>
            <a:fillRect/>
          </a:stretch>
        </p:blipFill>
        <p:spPr bwMode="auto">
          <a:xfrm>
            <a:off x="5543648" y="1733550"/>
            <a:ext cx="444986" cy="4867275"/>
          </a:xfrm>
          <a:prstGeom prst="rect">
            <a:avLst/>
          </a:prstGeom>
          <a:noFill/>
          <a:ln w="9525">
            <a:noFill/>
            <a:miter lim="800000"/>
            <a:headEnd/>
            <a:tailEnd/>
          </a:ln>
        </p:spPr>
      </p:pic>
      <p:pic>
        <p:nvPicPr>
          <p:cNvPr id="21" name="Picture 4"/>
          <p:cNvPicPr>
            <a:picLocks noChangeAspect="1" noChangeArrowheads="1"/>
          </p:cNvPicPr>
          <p:nvPr/>
        </p:nvPicPr>
        <p:blipFill>
          <a:blip r:embed="rId10" cstate="print"/>
          <a:srcRect/>
          <a:stretch>
            <a:fillRect/>
          </a:stretch>
        </p:blipFill>
        <p:spPr bwMode="auto">
          <a:xfrm>
            <a:off x="7260912" y="1791866"/>
            <a:ext cx="385012" cy="4752528"/>
          </a:xfrm>
          <a:prstGeom prst="rect">
            <a:avLst/>
          </a:prstGeom>
          <a:noFill/>
          <a:ln w="9525">
            <a:noFill/>
            <a:miter lim="800000"/>
            <a:headEnd/>
            <a:tailEnd/>
          </a:ln>
        </p:spPr>
      </p:pic>
      <p:pic>
        <p:nvPicPr>
          <p:cNvPr id="28" name="図 27" descr="txp_fig"/>
          <p:cNvPicPr>
            <a:picLocks noChangeAspect="1"/>
          </p:cNvPicPr>
          <p:nvPr>
            <p:custDataLst>
              <p:tags r:id="rId3"/>
            </p:custDataLst>
          </p:nvPr>
        </p:nvPicPr>
        <p:blipFill>
          <a:blip r:embed="rId11" cstate="print">
            <a:clrChange>
              <a:clrFrom>
                <a:srgbClr val="FFFFFF"/>
              </a:clrFrom>
              <a:clrTo>
                <a:srgbClr val="FFFFFF">
                  <a:alpha val="0"/>
                </a:srgbClr>
              </a:clrTo>
            </a:clrChange>
          </a:blip>
          <a:stretch>
            <a:fillRect/>
          </a:stretch>
        </p:blipFill>
        <p:spPr bwMode="auto">
          <a:xfrm>
            <a:off x="2587891" y="1412776"/>
            <a:ext cx="6556109" cy="259617"/>
          </a:xfrm>
          <a:prstGeom prst="rect">
            <a:avLst/>
          </a:prstGeom>
          <a:noFill/>
          <a:ln/>
          <a:effectLst/>
        </p:spPr>
      </p:pic>
      <p:sp>
        <p:nvSpPr>
          <p:cNvPr id="25" name="円/楕円 24"/>
          <p:cNvSpPr/>
          <p:nvPr/>
        </p:nvSpPr>
        <p:spPr>
          <a:xfrm>
            <a:off x="4486603" y="1363147"/>
            <a:ext cx="599616"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6166842" y="1363147"/>
            <a:ext cx="599616"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7851601" y="1372672"/>
            <a:ext cx="599616"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bwMode="auto">
          <a:xfrm>
            <a:off x="3717428" y="1340768"/>
            <a:ext cx="759321" cy="4464496"/>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0" name="正方形/長方形 29"/>
          <p:cNvSpPr/>
          <p:nvPr/>
        </p:nvSpPr>
        <p:spPr bwMode="auto">
          <a:xfrm>
            <a:off x="5445621" y="1340768"/>
            <a:ext cx="720080" cy="4464496"/>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1" name="正方形/長方形 30"/>
          <p:cNvSpPr/>
          <p:nvPr/>
        </p:nvSpPr>
        <p:spPr bwMode="auto">
          <a:xfrm>
            <a:off x="7135713" y="1340768"/>
            <a:ext cx="720080" cy="4464496"/>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1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r>
              <a:rPr lang="en-US" altLang="ja-JP"/>
              <a:t>[</a:t>
            </a:r>
            <a:fld id="{7C712928-0ED2-464C-A0B4-B16E516B19E3}" type="slidenum">
              <a:rPr lang="en-US" altLang="ja-JP"/>
              <a:pPr/>
              <a:t>87</a:t>
            </a:fld>
            <a:r>
              <a:rPr lang="en-US" altLang="ja-JP"/>
              <a:t>]</a:t>
            </a:r>
          </a:p>
        </p:txBody>
      </p:sp>
      <p:sp>
        <p:nvSpPr>
          <p:cNvPr id="1190914" name="Rectangle 2"/>
          <p:cNvSpPr>
            <a:spLocks noGrp="1" noChangeArrowheads="1"/>
          </p:cNvSpPr>
          <p:nvPr>
            <p:ph type="title"/>
          </p:nvPr>
        </p:nvSpPr>
        <p:spPr/>
        <p:txBody>
          <a:bodyPr/>
          <a:lstStyle/>
          <a:p>
            <a:r>
              <a:rPr lang="en-US" altLang="ja-JP" dirty="0" smtClean="0"/>
              <a:t>Motion Equation</a:t>
            </a:r>
            <a:endParaRPr lang="ja-JP" altLang="en-US" dirty="0"/>
          </a:p>
        </p:txBody>
      </p:sp>
      <p:pic>
        <p:nvPicPr>
          <p:cNvPr id="22" name="図 21" descr="txp_fig"/>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179512" y="990253"/>
            <a:ext cx="8523735" cy="678770"/>
          </a:xfrm>
          <a:prstGeom prst="rect">
            <a:avLst/>
          </a:prstGeom>
          <a:noFill/>
          <a:ln/>
          <a:effectLst/>
        </p:spPr>
      </p:pic>
      <p:pic>
        <p:nvPicPr>
          <p:cNvPr id="17" name="図 16" descr="txp_fig"/>
          <p:cNvPicPr>
            <a:picLocks noChangeAspect="1"/>
          </p:cNvPicPr>
          <p:nvPr>
            <p:custDataLst>
              <p:tags r:id="rId2"/>
            </p:custDataLst>
          </p:nvPr>
        </p:nvPicPr>
        <p:blipFill>
          <a:blip r:embed="rId8" cstate="print">
            <a:clrChange>
              <a:clrFrom>
                <a:srgbClr val="FFFFFF"/>
              </a:clrFrom>
              <a:clrTo>
                <a:srgbClr val="FFFFFF">
                  <a:alpha val="0"/>
                </a:srgbClr>
              </a:clrTo>
            </a:clrChange>
          </a:blip>
          <a:stretch>
            <a:fillRect/>
          </a:stretch>
        </p:blipFill>
        <p:spPr bwMode="auto">
          <a:xfrm>
            <a:off x="231549" y="3964665"/>
            <a:ext cx="5564587" cy="2893335"/>
          </a:xfrm>
          <a:prstGeom prst="rect">
            <a:avLst/>
          </a:prstGeom>
          <a:noFill/>
          <a:ln/>
          <a:effectLst/>
        </p:spPr>
      </p:pic>
      <p:pic>
        <p:nvPicPr>
          <p:cNvPr id="16" name="図 15" descr="txp_fig"/>
          <p:cNvPicPr>
            <a:picLocks noChangeAspect="1"/>
          </p:cNvPicPr>
          <p:nvPr>
            <p:custDataLst>
              <p:tags r:id="rId3"/>
            </p:custDataLst>
          </p:nvPr>
        </p:nvPicPr>
        <p:blipFill>
          <a:blip r:embed="rId9" cstate="print">
            <a:clrChange>
              <a:clrFrom>
                <a:srgbClr val="FFFFFF"/>
              </a:clrFrom>
              <a:clrTo>
                <a:srgbClr val="FFFFFF">
                  <a:alpha val="0"/>
                </a:srgbClr>
              </a:clrTo>
            </a:clrChange>
          </a:blip>
          <a:stretch>
            <a:fillRect/>
          </a:stretch>
        </p:blipFill>
        <p:spPr bwMode="auto">
          <a:xfrm>
            <a:off x="179512" y="1988840"/>
            <a:ext cx="5107930" cy="1967476"/>
          </a:xfrm>
          <a:prstGeom prst="rect">
            <a:avLst/>
          </a:prstGeom>
          <a:noFill/>
          <a:ln/>
          <a:effectLst/>
        </p:spPr>
      </p:pic>
      <p:cxnSp>
        <p:nvCxnSpPr>
          <p:cNvPr id="24" name="直線コネクタ 64"/>
          <p:cNvCxnSpPr>
            <a:cxnSpLocks noChangeShapeType="1"/>
          </p:cNvCxnSpPr>
          <p:nvPr/>
        </p:nvCxnSpPr>
        <p:spPr bwMode="auto">
          <a:xfrm>
            <a:off x="323528" y="1124744"/>
            <a:ext cx="8280920" cy="0"/>
          </a:xfrm>
          <a:prstGeom prst="line">
            <a:avLst/>
          </a:prstGeom>
          <a:noFill/>
          <a:ln w="76200" algn="ctr">
            <a:solidFill>
              <a:srgbClr val="FF0000"/>
            </a:solidFill>
            <a:round/>
            <a:headEnd/>
            <a:tailEnd/>
          </a:ln>
        </p:spPr>
      </p:cxnSp>
      <p:sp>
        <p:nvSpPr>
          <p:cNvPr id="27" name="円/楕円 26"/>
          <p:cNvSpPr/>
          <p:nvPr/>
        </p:nvSpPr>
        <p:spPr>
          <a:xfrm>
            <a:off x="1547664" y="4077072"/>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1629552" y="4653136"/>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1578768" y="5242848"/>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574960" y="5805304"/>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txp_fig"/>
          <p:cNvPicPr>
            <a:picLocks noChangeAspect="1"/>
          </p:cNvPicPr>
          <p:nvPr>
            <p:custDataLst>
              <p:tags r:id="rId4"/>
            </p:custDataLst>
          </p:nvPr>
        </p:nvPicPr>
        <p:blipFill>
          <a:blip r:embed="rId10" cstate="print">
            <a:clrChange>
              <a:clrFrom>
                <a:srgbClr val="FFFFFF"/>
              </a:clrFrom>
              <a:clrTo>
                <a:srgbClr val="FFFFFF">
                  <a:alpha val="0"/>
                </a:srgbClr>
              </a:clrTo>
            </a:clrChange>
          </a:blip>
          <a:stretch>
            <a:fillRect/>
          </a:stretch>
        </p:blipFill>
        <p:spPr bwMode="auto">
          <a:xfrm>
            <a:off x="3779912" y="4725144"/>
            <a:ext cx="3543549" cy="259590"/>
          </a:xfrm>
          <a:prstGeom prst="rect">
            <a:avLst/>
          </a:prstGeom>
          <a:noFill/>
          <a:ln/>
          <a:effectLst/>
        </p:spPr>
      </p:pic>
      <p:sp>
        <p:nvSpPr>
          <p:cNvPr id="1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r>
              <a:rPr lang="en-US" altLang="ja-JP"/>
              <a:t>[</a:t>
            </a:r>
            <a:fld id="{7C712928-0ED2-464C-A0B4-B16E516B19E3}" type="slidenum">
              <a:rPr lang="en-US" altLang="ja-JP"/>
              <a:pPr/>
              <a:t>88</a:t>
            </a:fld>
            <a:r>
              <a:rPr lang="en-US" altLang="ja-JP"/>
              <a:t>]</a:t>
            </a:r>
          </a:p>
        </p:txBody>
      </p:sp>
      <p:sp>
        <p:nvSpPr>
          <p:cNvPr id="1190914" name="Rectangle 2"/>
          <p:cNvSpPr>
            <a:spLocks noGrp="1" noChangeArrowheads="1"/>
          </p:cNvSpPr>
          <p:nvPr>
            <p:ph type="title"/>
          </p:nvPr>
        </p:nvSpPr>
        <p:spPr/>
        <p:txBody>
          <a:bodyPr/>
          <a:lstStyle/>
          <a:p>
            <a:r>
              <a:rPr lang="en-US" altLang="ja-JP" dirty="0" smtClean="0"/>
              <a:t>Velocity Input Model</a:t>
            </a:r>
            <a:endParaRPr lang="ja-JP" altLang="en-US" dirty="0"/>
          </a:p>
        </p:txBody>
      </p:sp>
      <p:pic>
        <p:nvPicPr>
          <p:cNvPr id="7" name="図 6"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01972" y="1071546"/>
            <a:ext cx="8870630" cy="5436539"/>
          </a:xfrm>
          <a:prstGeom prst="rect">
            <a:avLst/>
          </a:prstGeom>
          <a:noFill/>
          <a:ln/>
          <a:effectLst/>
        </p:spPr>
      </p:pic>
      <p:sp>
        <p:nvSpPr>
          <p:cNvPr id="5" name="正方形/長方形 4"/>
          <p:cNvSpPr/>
          <p:nvPr/>
        </p:nvSpPr>
        <p:spPr bwMode="auto">
          <a:xfrm>
            <a:off x="155906" y="5096735"/>
            <a:ext cx="8916688" cy="1488323"/>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10" name="正方形/長方形 9"/>
          <p:cNvSpPr/>
          <p:nvPr/>
        </p:nvSpPr>
        <p:spPr bwMode="auto">
          <a:xfrm>
            <a:off x="2865509" y="2643182"/>
            <a:ext cx="2500330" cy="714380"/>
          </a:xfrm>
          <a:prstGeom prst="rect">
            <a:avLst/>
          </a:prstGeom>
          <a:noFill/>
          <a:ln w="254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13" name="正方形/長方形 12"/>
          <p:cNvSpPr/>
          <p:nvPr/>
        </p:nvSpPr>
        <p:spPr>
          <a:xfrm>
            <a:off x="5076056" y="4149080"/>
            <a:ext cx="208823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varying</a:t>
            </a:r>
          </a:p>
          <a:p>
            <a:pPr algn="ctr"/>
            <a:r>
              <a:rPr lang="en-US" altLang="ja-JP" dirty="0" smtClean="0">
                <a:solidFill>
                  <a:srgbClr val="FF0000"/>
                </a:solidFill>
              </a:rPr>
              <a:t>parameter</a:t>
            </a:r>
            <a:endParaRPr kumimoji="1" lang="en-US" altLang="ja-JP" dirty="0" smtClean="0">
              <a:solidFill>
                <a:srgbClr val="FF0000"/>
              </a:solidFill>
            </a:endParaRPr>
          </a:p>
        </p:txBody>
      </p:sp>
      <p:sp>
        <p:nvSpPr>
          <p:cNvPr id="14" name="Line 5"/>
          <p:cNvSpPr>
            <a:spLocks noChangeShapeType="1"/>
          </p:cNvSpPr>
          <p:nvPr/>
        </p:nvSpPr>
        <p:spPr bwMode="auto">
          <a:xfrm flipH="1">
            <a:off x="3563888" y="4581129"/>
            <a:ext cx="1656184" cy="1008110"/>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15" name="円/楕円 14"/>
          <p:cNvSpPr/>
          <p:nvPr/>
        </p:nvSpPr>
        <p:spPr>
          <a:xfrm>
            <a:off x="7506110" y="5503176"/>
            <a:ext cx="360000" cy="36000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Line 5"/>
          <p:cNvSpPr>
            <a:spLocks noChangeShapeType="1"/>
          </p:cNvSpPr>
          <p:nvPr/>
        </p:nvSpPr>
        <p:spPr bwMode="auto">
          <a:xfrm flipH="1">
            <a:off x="7689860" y="4253362"/>
            <a:ext cx="288032" cy="1224135"/>
          </a:xfrm>
          <a:prstGeom prst="line">
            <a:avLst/>
          </a:prstGeom>
          <a:noFill/>
          <a:ln w="76200">
            <a:solidFill>
              <a:schemeClr val="bg1">
                <a:lumMod val="85000"/>
              </a:schemeClr>
            </a:solidFill>
            <a:round/>
            <a:headEnd/>
            <a:tailEnd type="arrow" w="med" len="med"/>
          </a:ln>
        </p:spPr>
        <p:txBody>
          <a:bodyPr/>
          <a:lstStyle/>
          <a:p>
            <a:endParaRPr lang="ja-JP" altLang="en-US"/>
          </a:p>
        </p:txBody>
      </p:sp>
      <p:sp>
        <p:nvSpPr>
          <p:cNvPr id="17" name="正方形/長方形 16"/>
          <p:cNvSpPr/>
          <p:nvPr/>
        </p:nvSpPr>
        <p:spPr>
          <a:xfrm>
            <a:off x="7055768" y="3429000"/>
            <a:ext cx="208823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FF0000"/>
                </a:solidFill>
              </a:rPr>
              <a:t>velocity</a:t>
            </a:r>
          </a:p>
          <a:p>
            <a:pPr algn="ctr"/>
            <a:r>
              <a:rPr lang="en-US" altLang="ja-JP" dirty="0" smtClean="0">
                <a:solidFill>
                  <a:srgbClr val="FF0000"/>
                </a:solidFill>
              </a:rPr>
              <a:t>input</a:t>
            </a:r>
            <a:endParaRPr kumimoji="1" lang="en-US" altLang="ja-JP" dirty="0" smtClean="0">
              <a:solidFill>
                <a:srgbClr val="FF0000"/>
              </a:solidFill>
            </a:endParaRPr>
          </a:p>
        </p:txBody>
      </p:sp>
      <p:sp>
        <p:nvSpPr>
          <p:cNvPr id="12"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0"/>
          </p:nvPr>
        </p:nvSpPr>
        <p:spPr/>
        <p:txBody>
          <a:bodyPr/>
          <a:lstStyle/>
          <a:p>
            <a:pPr>
              <a:defRPr/>
            </a:pPr>
            <a:r>
              <a:rPr lang="en-US" altLang="ja-JP" smtClean="0"/>
              <a:t>[</a:t>
            </a:r>
            <a:fld id="{9FA94D30-F672-449F-BD16-879EEBDF9C16}" type="slidenum">
              <a:rPr lang="en-US" altLang="ja-JP" smtClean="0"/>
              <a:pPr>
                <a:defRPr/>
              </a:pPr>
              <a:t>89</a:t>
            </a:fld>
            <a:r>
              <a:rPr lang="en-US" altLang="ja-JP" smtClean="0"/>
              <a:t>]</a:t>
            </a:r>
            <a:endParaRPr lang="en-US" altLang="ja-JP"/>
          </a:p>
        </p:txBody>
      </p:sp>
      <p:pic>
        <p:nvPicPr>
          <p:cNvPr id="18436" name="図 6" descr="DSCN9652.JPG"/>
          <p:cNvPicPr>
            <a:picLocks noChangeAspect="1"/>
          </p:cNvPicPr>
          <p:nvPr/>
        </p:nvPicPr>
        <p:blipFill>
          <a:blip r:embed="rId3" cstate="print"/>
          <a:srcRect/>
          <a:stretch>
            <a:fillRect/>
          </a:stretch>
        </p:blipFill>
        <p:spPr bwMode="auto">
          <a:xfrm>
            <a:off x="624141" y="941388"/>
            <a:ext cx="7820025" cy="5864225"/>
          </a:xfrm>
          <a:prstGeom prst="rect">
            <a:avLst/>
          </a:prstGeom>
          <a:noFill/>
          <a:ln w="9525">
            <a:noFill/>
            <a:miter lim="800000"/>
            <a:headEnd/>
            <a:tailEnd/>
          </a:ln>
        </p:spPr>
      </p:pic>
      <p:sp>
        <p:nvSpPr>
          <p:cNvPr id="18437" name="Oval 12"/>
          <p:cNvSpPr>
            <a:spLocks noChangeArrowheads="1"/>
          </p:cNvSpPr>
          <p:nvPr/>
        </p:nvSpPr>
        <p:spPr bwMode="auto">
          <a:xfrm rot="-2100000">
            <a:off x="6297355" y="3783013"/>
            <a:ext cx="949325" cy="2090737"/>
          </a:xfrm>
          <a:prstGeom prst="ellipse">
            <a:avLst/>
          </a:prstGeom>
          <a:noFill/>
          <a:ln w="28575">
            <a:solidFill>
              <a:schemeClr val="bg1"/>
            </a:solidFill>
            <a:round/>
            <a:headEnd/>
            <a:tailEnd/>
          </a:ln>
        </p:spPr>
        <p:txBody>
          <a:bodyPr wrap="none" anchor="ctr"/>
          <a:lstStyle/>
          <a:p>
            <a:endParaRPr lang="ja-JP" altLang="en-US"/>
          </a:p>
        </p:txBody>
      </p:sp>
      <p:sp>
        <p:nvSpPr>
          <p:cNvPr id="10" name="タイトル 1"/>
          <p:cNvSpPr txBox="1">
            <a:spLocks/>
          </p:cNvSpPr>
          <p:nvPr/>
        </p:nvSpPr>
        <p:spPr bwMode="auto">
          <a:xfrm>
            <a:off x="142844" y="55563"/>
            <a:ext cx="850112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Experimental Set Up (5m)</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12" name="テキスト ボックス 11"/>
          <p:cNvSpPr txBox="1"/>
          <p:nvPr/>
        </p:nvSpPr>
        <p:spPr>
          <a:xfrm>
            <a:off x="6215074" y="5814972"/>
            <a:ext cx="1803700" cy="400110"/>
          </a:xfrm>
          <a:prstGeom prst="rect">
            <a:avLst/>
          </a:prstGeom>
          <a:noFill/>
        </p:spPr>
        <p:txBody>
          <a:bodyPr wrap="none">
            <a:spAutoFit/>
          </a:bodyPr>
          <a:lstStyle/>
          <a:p>
            <a:pPr marL="0" lvl="1">
              <a:defRPr/>
            </a:pPr>
            <a:r>
              <a:rPr lang="en-US" altLang="ja-JP" sz="2000" dirty="0" smtClean="0">
                <a:solidFill>
                  <a:schemeClr val="bg1"/>
                </a:solidFill>
                <a:latin typeface="+mn-ea"/>
                <a:ea typeface="+mn-ea"/>
              </a:rPr>
              <a:t>Stereo Camera</a:t>
            </a:r>
            <a:endParaRPr lang="ja-JP" altLang="en-US" dirty="0">
              <a:ea typeface="ＭＳ Ｐ明朝" pitchFamily="18" charset="-128"/>
            </a:endParaRPr>
          </a:p>
        </p:txBody>
      </p:sp>
      <p:sp>
        <p:nvSpPr>
          <p:cNvPr id="15" name="テキスト ボックス 14"/>
          <p:cNvSpPr txBox="1"/>
          <p:nvPr/>
        </p:nvSpPr>
        <p:spPr>
          <a:xfrm>
            <a:off x="2214546" y="3071810"/>
            <a:ext cx="1423787" cy="400110"/>
          </a:xfrm>
          <a:prstGeom prst="rect">
            <a:avLst/>
          </a:prstGeom>
          <a:noFill/>
        </p:spPr>
        <p:txBody>
          <a:bodyPr wrap="none">
            <a:spAutoFit/>
          </a:bodyPr>
          <a:lstStyle/>
          <a:p>
            <a:pPr marL="0" lvl="1">
              <a:defRPr/>
            </a:pPr>
            <a:r>
              <a:rPr lang="en-US" altLang="ja-JP" sz="2000" dirty="0" smtClean="0">
                <a:solidFill>
                  <a:schemeClr val="bg1"/>
                </a:solidFill>
                <a:latin typeface="+mn-ea"/>
                <a:ea typeface="+mn-ea"/>
              </a:rPr>
              <a:t>Current 1kt</a:t>
            </a:r>
            <a:endParaRPr lang="ja-JP" altLang="en-US" dirty="0">
              <a:ea typeface="ＭＳ Ｐ明朝" pitchFamily="18" charset="-128"/>
            </a:endParaRPr>
          </a:p>
        </p:txBody>
      </p:sp>
      <p:sp>
        <p:nvSpPr>
          <p:cNvPr id="16" name="Line 42"/>
          <p:cNvSpPr>
            <a:spLocks noChangeShapeType="1"/>
          </p:cNvSpPr>
          <p:nvPr/>
        </p:nvSpPr>
        <p:spPr bwMode="auto">
          <a:xfrm flipV="1">
            <a:off x="3929058" y="2857496"/>
            <a:ext cx="500066" cy="71438"/>
          </a:xfrm>
          <a:prstGeom prst="line">
            <a:avLst/>
          </a:prstGeom>
          <a:noFill/>
          <a:ln w="63500">
            <a:solidFill>
              <a:schemeClr val="bg1"/>
            </a:solidFill>
            <a:round/>
            <a:headEnd/>
            <a:tailEnd type="triangle" w="med" len="med"/>
          </a:ln>
        </p:spPr>
        <p:txBody>
          <a:bodyPr/>
          <a:lstStyle/>
          <a:p>
            <a:endParaRPr lang="ja-JP" altLang="en-US"/>
          </a:p>
        </p:txBody>
      </p:sp>
      <p:sp>
        <p:nvSpPr>
          <p:cNvPr id="17" name="Line 42"/>
          <p:cNvSpPr>
            <a:spLocks noChangeShapeType="1"/>
          </p:cNvSpPr>
          <p:nvPr/>
        </p:nvSpPr>
        <p:spPr bwMode="auto">
          <a:xfrm flipH="1">
            <a:off x="4143372" y="2643182"/>
            <a:ext cx="0" cy="1857388"/>
          </a:xfrm>
          <a:prstGeom prst="line">
            <a:avLst/>
          </a:prstGeom>
          <a:noFill/>
          <a:ln w="25400">
            <a:solidFill>
              <a:schemeClr val="bg1"/>
            </a:solidFill>
            <a:round/>
            <a:headEnd type="triangle"/>
            <a:tailEnd type="triangle" w="med" len="med"/>
          </a:ln>
        </p:spPr>
        <p:txBody>
          <a:bodyPr/>
          <a:lstStyle/>
          <a:p>
            <a:endParaRPr lang="ja-JP" altLang="en-US"/>
          </a:p>
        </p:txBody>
      </p:sp>
      <p:sp>
        <p:nvSpPr>
          <p:cNvPr id="18" name="テキスト ボックス 17"/>
          <p:cNvSpPr txBox="1"/>
          <p:nvPr/>
        </p:nvSpPr>
        <p:spPr>
          <a:xfrm>
            <a:off x="3500430" y="3643314"/>
            <a:ext cx="683200" cy="400110"/>
          </a:xfrm>
          <a:prstGeom prst="rect">
            <a:avLst/>
          </a:prstGeom>
          <a:noFill/>
        </p:spPr>
        <p:txBody>
          <a:bodyPr wrap="none">
            <a:spAutoFit/>
          </a:bodyPr>
          <a:lstStyle/>
          <a:p>
            <a:pPr marL="0" lvl="1">
              <a:defRPr/>
            </a:pPr>
            <a:r>
              <a:rPr lang="en-US" altLang="ja-JP" sz="2000" dirty="0" smtClean="0">
                <a:solidFill>
                  <a:schemeClr val="bg1"/>
                </a:solidFill>
                <a:latin typeface="+mn-ea"/>
                <a:ea typeface="+mn-ea"/>
              </a:rPr>
              <a:t>2.5m</a:t>
            </a:r>
            <a:endParaRPr lang="ja-JP" altLang="en-US" dirty="0">
              <a:ea typeface="ＭＳ Ｐ明朝" pitchFamily="18" charset="-128"/>
            </a:endParaRPr>
          </a:p>
        </p:txBody>
      </p:sp>
      <p:sp>
        <p:nvSpPr>
          <p:cNvPr id="20" name="Line 42"/>
          <p:cNvSpPr>
            <a:spLocks noChangeShapeType="1"/>
          </p:cNvSpPr>
          <p:nvPr/>
        </p:nvSpPr>
        <p:spPr bwMode="auto">
          <a:xfrm flipV="1">
            <a:off x="3929058" y="3071810"/>
            <a:ext cx="500066" cy="71438"/>
          </a:xfrm>
          <a:prstGeom prst="line">
            <a:avLst/>
          </a:prstGeom>
          <a:noFill/>
          <a:ln w="63500">
            <a:solidFill>
              <a:schemeClr val="bg1"/>
            </a:solidFill>
            <a:round/>
            <a:headEnd/>
            <a:tailEnd type="triangle" w="med" len="med"/>
          </a:ln>
        </p:spPr>
        <p:txBody>
          <a:bodyPr/>
          <a:lstStyle/>
          <a:p>
            <a:endParaRPr lang="ja-JP" altLang="en-US"/>
          </a:p>
        </p:txBody>
      </p:sp>
      <p:sp>
        <p:nvSpPr>
          <p:cNvPr id="22" name="Line 42"/>
          <p:cNvSpPr>
            <a:spLocks noChangeShapeType="1"/>
          </p:cNvSpPr>
          <p:nvPr/>
        </p:nvSpPr>
        <p:spPr bwMode="auto">
          <a:xfrm flipV="1">
            <a:off x="3929058" y="3286124"/>
            <a:ext cx="500066" cy="71438"/>
          </a:xfrm>
          <a:prstGeom prst="line">
            <a:avLst/>
          </a:prstGeom>
          <a:noFill/>
          <a:ln w="63500">
            <a:solidFill>
              <a:schemeClr val="bg1"/>
            </a:solidFill>
            <a:round/>
            <a:headEnd/>
            <a:tailEnd type="triangle" w="med" len="med"/>
          </a:ln>
        </p:spPr>
        <p:txBody>
          <a:bodyPr/>
          <a:lstStyle/>
          <a:p>
            <a:endParaRPr lang="ja-JP" altLang="en-US"/>
          </a:p>
        </p:txBody>
      </p:sp>
      <p:sp>
        <p:nvSpPr>
          <p:cNvPr id="23" name="Line 42"/>
          <p:cNvSpPr>
            <a:spLocks noChangeShapeType="1"/>
          </p:cNvSpPr>
          <p:nvPr/>
        </p:nvSpPr>
        <p:spPr bwMode="auto">
          <a:xfrm flipV="1">
            <a:off x="3929058" y="3500438"/>
            <a:ext cx="500066" cy="71438"/>
          </a:xfrm>
          <a:prstGeom prst="line">
            <a:avLst/>
          </a:prstGeom>
          <a:noFill/>
          <a:ln w="63500">
            <a:solidFill>
              <a:schemeClr val="bg1"/>
            </a:solidFill>
            <a:round/>
            <a:headEnd/>
            <a:tailEnd type="triangle" w="med" len="med"/>
          </a:ln>
        </p:spPr>
        <p:txBody>
          <a:bodyPr/>
          <a:lstStyle/>
          <a:p>
            <a:endParaRPr lang="ja-JP" altLang="en-US"/>
          </a:p>
        </p:txBody>
      </p:sp>
      <p:sp>
        <p:nvSpPr>
          <p:cNvPr id="24" name="Line 42"/>
          <p:cNvSpPr>
            <a:spLocks noChangeShapeType="1"/>
          </p:cNvSpPr>
          <p:nvPr/>
        </p:nvSpPr>
        <p:spPr bwMode="auto">
          <a:xfrm flipV="1">
            <a:off x="3907048" y="4143380"/>
            <a:ext cx="500066" cy="71438"/>
          </a:xfrm>
          <a:prstGeom prst="line">
            <a:avLst/>
          </a:prstGeom>
          <a:noFill/>
          <a:ln w="63500">
            <a:solidFill>
              <a:schemeClr val="bg1"/>
            </a:solidFill>
            <a:round/>
            <a:headEnd/>
            <a:tailEnd type="triangle" w="med" len="med"/>
          </a:ln>
        </p:spPr>
        <p:txBody>
          <a:bodyPr/>
          <a:lstStyle/>
          <a:p>
            <a:endParaRPr lang="ja-JP" altLang="en-US"/>
          </a:p>
        </p:txBody>
      </p:sp>
      <p:grpSp>
        <p:nvGrpSpPr>
          <p:cNvPr id="2" name="グループ化 48"/>
          <p:cNvGrpSpPr/>
          <p:nvPr/>
        </p:nvGrpSpPr>
        <p:grpSpPr>
          <a:xfrm>
            <a:off x="627264" y="3634460"/>
            <a:ext cx="2374030" cy="3154390"/>
            <a:chOff x="627264" y="3634460"/>
            <a:chExt cx="2374030" cy="3154390"/>
          </a:xfrm>
        </p:grpSpPr>
        <p:grpSp>
          <p:nvGrpSpPr>
            <p:cNvPr id="4" name="グループ化 42"/>
            <p:cNvGrpSpPr/>
            <p:nvPr/>
          </p:nvGrpSpPr>
          <p:grpSpPr>
            <a:xfrm>
              <a:off x="627264" y="3634460"/>
              <a:ext cx="2374030" cy="3154390"/>
              <a:chOff x="714348" y="3489320"/>
              <a:chExt cx="2374030" cy="3154390"/>
            </a:xfrm>
          </p:grpSpPr>
          <p:sp>
            <p:nvSpPr>
              <p:cNvPr id="35" name="正方形/長方形 34"/>
              <p:cNvSpPr/>
              <p:nvPr/>
            </p:nvSpPr>
            <p:spPr bwMode="auto">
              <a:xfrm>
                <a:off x="730924" y="3489320"/>
                <a:ext cx="2357454" cy="3143272"/>
              </a:xfrm>
              <a:prstGeom prst="rect">
                <a:avLst/>
              </a:prstGeom>
              <a:solidFill>
                <a:schemeClr val="bg1"/>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grpSp>
            <p:nvGrpSpPr>
              <p:cNvPr id="5" name="グループ化 18"/>
              <p:cNvGrpSpPr/>
              <p:nvPr/>
            </p:nvGrpSpPr>
            <p:grpSpPr>
              <a:xfrm flipH="1">
                <a:off x="1500175" y="3543980"/>
                <a:ext cx="860834" cy="2703821"/>
                <a:chOff x="6654870" y="1214438"/>
                <a:chExt cx="1128643" cy="3771329"/>
              </a:xfrm>
              <a:solidFill>
                <a:schemeClr val="bg1"/>
              </a:solidFill>
            </p:grpSpPr>
            <p:pic>
              <p:nvPicPr>
                <p:cNvPr id="21" name="Picture 67"/>
                <p:cNvPicPr>
                  <a:picLocks noChangeAspect="1" noChangeArrowheads="1"/>
                </p:cNvPicPr>
                <p:nvPr/>
              </p:nvPicPr>
              <p:blipFill>
                <a:blip r:embed="rId4" cstate="print"/>
                <a:srcRect/>
                <a:stretch>
                  <a:fillRect/>
                </a:stretch>
              </p:blipFill>
              <p:spPr bwMode="auto">
                <a:xfrm>
                  <a:off x="6673851" y="1266825"/>
                  <a:ext cx="720725" cy="3670168"/>
                </a:xfrm>
                <a:prstGeom prst="rect">
                  <a:avLst/>
                </a:prstGeom>
                <a:grpFill/>
                <a:ln w="9525">
                  <a:noFill/>
                  <a:miter lim="800000"/>
                  <a:headEnd/>
                  <a:tailEnd/>
                </a:ln>
              </p:spPr>
            </p:pic>
            <p:sp>
              <p:nvSpPr>
                <p:cNvPr id="25" name="Freeform 28"/>
                <p:cNvSpPr>
                  <a:spLocks/>
                </p:cNvSpPr>
                <p:nvPr/>
              </p:nvSpPr>
              <p:spPr bwMode="auto">
                <a:xfrm>
                  <a:off x="6973888" y="1214438"/>
                  <a:ext cx="809625" cy="228600"/>
                </a:xfrm>
                <a:custGeom>
                  <a:avLst/>
                  <a:gdLst>
                    <a:gd name="T0" fmla="*/ 2147483647 w 510"/>
                    <a:gd name="T1" fmla="*/ 2147483647 h 144"/>
                    <a:gd name="T2" fmla="*/ 0 w 510"/>
                    <a:gd name="T3" fmla="*/ 2147483647 h 144"/>
                    <a:gd name="T4" fmla="*/ 0 w 510"/>
                    <a:gd name="T5" fmla="*/ 0 h 144"/>
                    <a:gd name="T6" fmla="*/ 2147483647 w 510"/>
                    <a:gd name="T7" fmla="*/ 0 h 144"/>
                    <a:gd name="T8" fmla="*/ 2147483647 w 510"/>
                    <a:gd name="T9" fmla="*/ 2147483647 h 144"/>
                    <a:gd name="T10" fmla="*/ 0 60000 65536"/>
                    <a:gd name="T11" fmla="*/ 0 60000 65536"/>
                    <a:gd name="T12" fmla="*/ 0 60000 65536"/>
                    <a:gd name="T13" fmla="*/ 0 60000 65536"/>
                    <a:gd name="T14" fmla="*/ 0 60000 65536"/>
                    <a:gd name="T15" fmla="*/ 0 w 510"/>
                    <a:gd name="T16" fmla="*/ 0 h 144"/>
                    <a:gd name="T17" fmla="*/ 510 w 510"/>
                    <a:gd name="T18" fmla="*/ 144 h 144"/>
                  </a:gdLst>
                  <a:ahLst/>
                  <a:cxnLst>
                    <a:cxn ang="T10">
                      <a:pos x="T0" y="T1"/>
                    </a:cxn>
                    <a:cxn ang="T11">
                      <a:pos x="T2" y="T3"/>
                    </a:cxn>
                    <a:cxn ang="T12">
                      <a:pos x="T4" y="T5"/>
                    </a:cxn>
                    <a:cxn ang="T13">
                      <a:pos x="T6" y="T7"/>
                    </a:cxn>
                    <a:cxn ang="T14">
                      <a:pos x="T8" y="T9"/>
                    </a:cxn>
                  </a:cxnLst>
                  <a:rect l="T15" t="T16" r="T17" b="T18"/>
                  <a:pathLst>
                    <a:path w="510" h="144">
                      <a:moveTo>
                        <a:pt x="432" y="144"/>
                      </a:moveTo>
                      <a:lnTo>
                        <a:pt x="0" y="144"/>
                      </a:lnTo>
                      <a:lnTo>
                        <a:pt x="0" y="0"/>
                      </a:lnTo>
                      <a:lnTo>
                        <a:pt x="510" y="0"/>
                      </a:lnTo>
                      <a:lnTo>
                        <a:pt x="432" y="144"/>
                      </a:lnTo>
                    </a:path>
                  </a:pathLst>
                </a:custGeom>
                <a:grpFill/>
                <a:ln w="25400">
                  <a:solidFill>
                    <a:srgbClr val="000000"/>
                  </a:solidFill>
                  <a:round/>
                  <a:headEnd/>
                  <a:tailEnd/>
                </a:ln>
              </p:spPr>
              <p:txBody>
                <a:bodyPr/>
                <a:lstStyle/>
                <a:p>
                  <a:endParaRPr lang="ja-JP" altLang="en-US"/>
                </a:p>
              </p:txBody>
            </p:sp>
            <p:sp>
              <p:nvSpPr>
                <p:cNvPr id="26" name="Rectangle 20"/>
                <p:cNvSpPr>
                  <a:spLocks noChangeArrowheads="1"/>
                </p:cNvSpPr>
                <p:nvPr/>
              </p:nvSpPr>
              <p:spPr bwMode="auto">
                <a:xfrm>
                  <a:off x="6664331" y="4877818"/>
                  <a:ext cx="144463" cy="107949"/>
                </a:xfrm>
                <a:prstGeom prst="rect">
                  <a:avLst/>
                </a:prstGeom>
                <a:grpFill/>
                <a:ln w="9525" algn="ctr">
                  <a:solidFill>
                    <a:schemeClr val="tx1"/>
                  </a:solidFill>
                  <a:miter lim="800000"/>
                  <a:headEnd/>
                  <a:tailEnd/>
                </a:ln>
              </p:spPr>
              <p:txBody>
                <a:bodyPr wrap="none" anchor="ctr"/>
                <a:lstStyle/>
                <a:p>
                  <a:endParaRPr lang="ja-JP" altLang="en-US"/>
                </a:p>
              </p:txBody>
            </p:sp>
            <p:sp>
              <p:nvSpPr>
                <p:cNvPr id="27" name="Rectangle 20"/>
                <p:cNvSpPr>
                  <a:spLocks noChangeArrowheads="1"/>
                </p:cNvSpPr>
                <p:nvPr/>
              </p:nvSpPr>
              <p:spPr bwMode="auto">
                <a:xfrm>
                  <a:off x="6664335" y="4875602"/>
                  <a:ext cx="144463" cy="107949"/>
                </a:xfrm>
                <a:prstGeom prst="rect">
                  <a:avLst/>
                </a:prstGeom>
                <a:grpFill/>
                <a:ln w="9525" algn="ctr">
                  <a:solidFill>
                    <a:schemeClr val="tx1"/>
                  </a:solidFill>
                  <a:miter lim="800000"/>
                  <a:headEnd/>
                  <a:tailEnd/>
                </a:ln>
              </p:spPr>
              <p:txBody>
                <a:bodyPr wrap="none" anchor="ctr"/>
                <a:lstStyle/>
                <a:p>
                  <a:endParaRPr lang="ja-JP" altLang="en-US"/>
                </a:p>
              </p:txBody>
            </p:sp>
            <p:sp>
              <p:nvSpPr>
                <p:cNvPr id="28" name="Rectangle 20"/>
                <p:cNvSpPr>
                  <a:spLocks noChangeArrowheads="1"/>
                </p:cNvSpPr>
                <p:nvPr/>
              </p:nvSpPr>
              <p:spPr bwMode="auto">
                <a:xfrm>
                  <a:off x="6664325" y="4202113"/>
                  <a:ext cx="144463" cy="107950"/>
                </a:xfrm>
                <a:prstGeom prst="rect">
                  <a:avLst/>
                </a:prstGeom>
                <a:grpFill/>
                <a:ln w="9525" algn="ctr">
                  <a:solidFill>
                    <a:schemeClr val="tx1"/>
                  </a:solidFill>
                  <a:miter lim="800000"/>
                  <a:headEnd/>
                  <a:tailEnd/>
                </a:ln>
              </p:spPr>
              <p:txBody>
                <a:bodyPr wrap="none" anchor="ctr"/>
                <a:lstStyle/>
                <a:p>
                  <a:endParaRPr lang="ja-JP" altLang="en-US"/>
                </a:p>
              </p:txBody>
            </p:sp>
            <p:sp>
              <p:nvSpPr>
                <p:cNvPr id="29" name="Rectangle 20"/>
                <p:cNvSpPr>
                  <a:spLocks noChangeArrowheads="1"/>
                </p:cNvSpPr>
                <p:nvPr/>
              </p:nvSpPr>
              <p:spPr bwMode="auto">
                <a:xfrm>
                  <a:off x="6659563" y="3590925"/>
                  <a:ext cx="144462" cy="107950"/>
                </a:xfrm>
                <a:prstGeom prst="rect">
                  <a:avLst/>
                </a:prstGeom>
                <a:grpFill/>
                <a:ln w="9525" algn="ctr">
                  <a:solidFill>
                    <a:schemeClr val="tx1"/>
                  </a:solidFill>
                  <a:miter lim="800000"/>
                  <a:headEnd/>
                  <a:tailEnd/>
                </a:ln>
              </p:spPr>
              <p:txBody>
                <a:bodyPr wrap="none" anchor="ctr"/>
                <a:lstStyle/>
                <a:p>
                  <a:endParaRPr lang="ja-JP" altLang="en-US"/>
                </a:p>
              </p:txBody>
            </p:sp>
            <p:sp>
              <p:nvSpPr>
                <p:cNvPr id="30" name="Rectangle 20"/>
                <p:cNvSpPr>
                  <a:spLocks noChangeArrowheads="1"/>
                </p:cNvSpPr>
                <p:nvPr/>
              </p:nvSpPr>
              <p:spPr bwMode="auto">
                <a:xfrm rot="600000">
                  <a:off x="6654870" y="2922578"/>
                  <a:ext cx="144463" cy="107949"/>
                </a:xfrm>
                <a:prstGeom prst="rect">
                  <a:avLst/>
                </a:prstGeom>
                <a:grpFill/>
                <a:ln w="9525" algn="ctr">
                  <a:solidFill>
                    <a:schemeClr val="tx1"/>
                  </a:solidFill>
                  <a:miter lim="800000"/>
                  <a:headEnd/>
                  <a:tailEnd/>
                </a:ln>
              </p:spPr>
              <p:txBody>
                <a:bodyPr wrap="none" anchor="ctr"/>
                <a:lstStyle/>
                <a:p>
                  <a:endParaRPr lang="ja-JP" altLang="en-US"/>
                </a:p>
              </p:txBody>
            </p:sp>
            <p:sp>
              <p:nvSpPr>
                <p:cNvPr id="31" name="Rectangle 20"/>
                <p:cNvSpPr>
                  <a:spLocks noChangeArrowheads="1"/>
                </p:cNvSpPr>
                <p:nvPr/>
              </p:nvSpPr>
              <p:spPr bwMode="auto">
                <a:xfrm rot="1020000">
                  <a:off x="6780304" y="2312981"/>
                  <a:ext cx="144463" cy="107949"/>
                </a:xfrm>
                <a:prstGeom prst="rect">
                  <a:avLst/>
                </a:prstGeom>
                <a:grpFill/>
                <a:ln w="9525" algn="ctr">
                  <a:solidFill>
                    <a:schemeClr val="tx1"/>
                  </a:solidFill>
                  <a:miter lim="800000"/>
                  <a:headEnd/>
                  <a:tailEnd/>
                </a:ln>
              </p:spPr>
              <p:txBody>
                <a:bodyPr wrap="none" anchor="ctr"/>
                <a:lstStyle/>
                <a:p>
                  <a:endParaRPr lang="ja-JP" altLang="en-US"/>
                </a:p>
              </p:txBody>
            </p:sp>
            <p:sp>
              <p:nvSpPr>
                <p:cNvPr id="32" name="Rectangle 20"/>
                <p:cNvSpPr>
                  <a:spLocks noChangeArrowheads="1"/>
                </p:cNvSpPr>
                <p:nvPr/>
              </p:nvSpPr>
              <p:spPr bwMode="auto">
                <a:xfrm rot="1200000">
                  <a:off x="6996184" y="1755773"/>
                  <a:ext cx="144463" cy="107949"/>
                </a:xfrm>
                <a:prstGeom prst="rect">
                  <a:avLst/>
                </a:prstGeom>
                <a:grpFill/>
                <a:ln w="9525" algn="ctr">
                  <a:solidFill>
                    <a:schemeClr val="tx1"/>
                  </a:solidFill>
                  <a:miter lim="800000"/>
                  <a:headEnd/>
                  <a:tailEnd/>
                </a:ln>
              </p:spPr>
              <p:txBody>
                <a:bodyPr wrap="none" anchor="ctr"/>
                <a:lstStyle/>
                <a:p>
                  <a:endParaRPr lang="ja-JP" altLang="en-US"/>
                </a:p>
              </p:txBody>
            </p:sp>
            <p:sp>
              <p:nvSpPr>
                <p:cNvPr id="33" name="Rectangle 20"/>
                <p:cNvSpPr>
                  <a:spLocks noChangeArrowheads="1"/>
                </p:cNvSpPr>
                <p:nvPr/>
              </p:nvSpPr>
              <p:spPr bwMode="auto">
                <a:xfrm rot="1200000">
                  <a:off x="7245350" y="1285875"/>
                  <a:ext cx="144463" cy="107950"/>
                </a:xfrm>
                <a:prstGeom prst="rect">
                  <a:avLst/>
                </a:prstGeom>
                <a:grpFill/>
                <a:ln w="9525" algn="ctr">
                  <a:solidFill>
                    <a:schemeClr val="tx1"/>
                  </a:solidFill>
                  <a:miter lim="800000"/>
                  <a:headEnd/>
                  <a:tailEnd/>
                </a:ln>
              </p:spPr>
              <p:txBody>
                <a:bodyPr wrap="none" anchor="ctr"/>
                <a:lstStyle/>
                <a:p>
                  <a:endParaRPr lang="ja-JP" altLang="en-US"/>
                </a:p>
              </p:txBody>
            </p:sp>
            <p:sp>
              <p:nvSpPr>
                <p:cNvPr id="34" name="Freeform 29"/>
                <p:cNvSpPr>
                  <a:spLocks/>
                </p:cNvSpPr>
                <p:nvPr/>
              </p:nvSpPr>
              <p:spPr bwMode="auto">
                <a:xfrm>
                  <a:off x="7281863" y="1214438"/>
                  <a:ext cx="114300" cy="114300"/>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0 w 72"/>
                    <a:gd name="T13" fmla="*/ 2147483647 h 72"/>
                    <a:gd name="T14" fmla="*/ 2147483647 w 72"/>
                    <a:gd name="T15" fmla="*/ 2147483647 h 72"/>
                    <a:gd name="T16" fmla="*/ 2147483647 w 72"/>
                    <a:gd name="T17" fmla="*/ 2147483647 h 72"/>
                    <a:gd name="T18" fmla="*/ 2147483647 w 72"/>
                    <a:gd name="T19" fmla="*/ 0 h 72"/>
                    <a:gd name="T20" fmla="*/ 2147483647 w 72"/>
                    <a:gd name="T21" fmla="*/ 2147483647 h 72"/>
                    <a:gd name="T22" fmla="*/ 2147483647 w 72"/>
                    <a:gd name="T23" fmla="*/ 2147483647 h 72"/>
                    <a:gd name="T24" fmla="*/ 2147483647 w 72"/>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2"/>
                    <a:gd name="T41" fmla="*/ 72 w 7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grpFill/>
                <a:ln w="0">
                  <a:solidFill>
                    <a:srgbClr val="000000"/>
                  </a:solidFill>
                  <a:round/>
                  <a:headEnd/>
                  <a:tailEnd/>
                </a:ln>
              </p:spPr>
              <p:txBody>
                <a:bodyPr/>
                <a:lstStyle/>
                <a:p>
                  <a:endParaRPr lang="ja-JP" altLang="en-US"/>
                </a:p>
              </p:txBody>
            </p:sp>
          </p:grpSp>
          <p:sp>
            <p:nvSpPr>
              <p:cNvPr id="36" name="正方形/長方形 35"/>
              <p:cNvSpPr/>
              <p:nvPr/>
            </p:nvSpPr>
            <p:spPr bwMode="auto">
              <a:xfrm>
                <a:off x="714348" y="5143512"/>
                <a:ext cx="357190" cy="1500198"/>
              </a:xfrm>
              <a:prstGeom prst="rect">
                <a:avLst/>
              </a:prstGeom>
              <a:solidFill>
                <a:schemeClr val="tx1">
                  <a:lumMod val="50000"/>
                  <a:lumOff val="50000"/>
                </a:schemeClr>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7" name="正方形/長方形 36"/>
              <p:cNvSpPr/>
              <p:nvPr/>
            </p:nvSpPr>
            <p:spPr bwMode="auto">
              <a:xfrm>
                <a:off x="2714612" y="5143512"/>
                <a:ext cx="357190" cy="1500198"/>
              </a:xfrm>
              <a:prstGeom prst="rect">
                <a:avLst/>
              </a:prstGeom>
              <a:solidFill>
                <a:schemeClr val="tx1">
                  <a:lumMod val="50000"/>
                  <a:lumOff val="50000"/>
                </a:schemeClr>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38" name="Line 42"/>
              <p:cNvSpPr>
                <a:spLocks noChangeShapeType="1"/>
              </p:cNvSpPr>
              <p:nvPr/>
            </p:nvSpPr>
            <p:spPr bwMode="auto">
              <a:xfrm flipV="1">
                <a:off x="1142976" y="3929066"/>
                <a:ext cx="500066" cy="0"/>
              </a:xfrm>
              <a:prstGeom prst="line">
                <a:avLst/>
              </a:prstGeom>
              <a:noFill/>
              <a:ln w="63500">
                <a:solidFill>
                  <a:srgbClr val="0070C0"/>
                </a:solidFill>
                <a:round/>
                <a:headEnd/>
                <a:tailEnd type="triangle" w="med" len="med"/>
              </a:ln>
            </p:spPr>
            <p:txBody>
              <a:bodyPr/>
              <a:lstStyle/>
              <a:p>
                <a:endParaRPr lang="ja-JP" altLang="en-US"/>
              </a:p>
            </p:txBody>
          </p:sp>
          <p:sp>
            <p:nvSpPr>
              <p:cNvPr id="39" name="Line 42"/>
              <p:cNvSpPr>
                <a:spLocks noChangeShapeType="1"/>
              </p:cNvSpPr>
              <p:nvPr/>
            </p:nvSpPr>
            <p:spPr bwMode="auto">
              <a:xfrm flipV="1">
                <a:off x="1142976" y="4143380"/>
                <a:ext cx="500066" cy="0"/>
              </a:xfrm>
              <a:prstGeom prst="line">
                <a:avLst/>
              </a:prstGeom>
              <a:noFill/>
              <a:ln w="63500">
                <a:solidFill>
                  <a:srgbClr val="0070C0"/>
                </a:solidFill>
                <a:round/>
                <a:headEnd/>
                <a:tailEnd type="triangle" w="med" len="med"/>
              </a:ln>
            </p:spPr>
            <p:txBody>
              <a:bodyPr/>
              <a:lstStyle/>
              <a:p>
                <a:endParaRPr lang="ja-JP" altLang="en-US"/>
              </a:p>
            </p:txBody>
          </p:sp>
          <p:sp>
            <p:nvSpPr>
              <p:cNvPr id="40" name="Line 42"/>
              <p:cNvSpPr>
                <a:spLocks noChangeShapeType="1"/>
              </p:cNvSpPr>
              <p:nvPr/>
            </p:nvSpPr>
            <p:spPr bwMode="auto">
              <a:xfrm flipV="1">
                <a:off x="1142976" y="4357694"/>
                <a:ext cx="500066" cy="0"/>
              </a:xfrm>
              <a:prstGeom prst="line">
                <a:avLst/>
              </a:prstGeom>
              <a:noFill/>
              <a:ln w="63500">
                <a:solidFill>
                  <a:srgbClr val="0070C0"/>
                </a:solidFill>
                <a:round/>
                <a:headEnd/>
                <a:tailEnd type="triangle" w="med" len="med"/>
              </a:ln>
            </p:spPr>
            <p:txBody>
              <a:bodyPr/>
              <a:lstStyle/>
              <a:p>
                <a:endParaRPr lang="ja-JP" altLang="en-US"/>
              </a:p>
            </p:txBody>
          </p:sp>
          <p:sp>
            <p:nvSpPr>
              <p:cNvPr id="41" name="Line 42"/>
              <p:cNvSpPr>
                <a:spLocks noChangeShapeType="1"/>
              </p:cNvSpPr>
              <p:nvPr/>
            </p:nvSpPr>
            <p:spPr bwMode="auto">
              <a:xfrm flipV="1">
                <a:off x="1142976" y="5000636"/>
                <a:ext cx="500066" cy="0"/>
              </a:xfrm>
              <a:prstGeom prst="line">
                <a:avLst/>
              </a:prstGeom>
              <a:noFill/>
              <a:ln w="63500">
                <a:solidFill>
                  <a:srgbClr val="0070C0"/>
                </a:solidFill>
                <a:round/>
                <a:headEnd/>
                <a:tailEnd type="triangle" w="med" len="med"/>
              </a:ln>
            </p:spPr>
            <p:txBody>
              <a:bodyPr/>
              <a:lstStyle/>
              <a:p>
                <a:endParaRPr lang="ja-JP" altLang="en-US"/>
              </a:p>
            </p:txBody>
          </p:sp>
          <p:sp>
            <p:nvSpPr>
              <p:cNvPr id="42" name="Line 42"/>
              <p:cNvSpPr>
                <a:spLocks noChangeShapeType="1"/>
              </p:cNvSpPr>
              <p:nvPr/>
            </p:nvSpPr>
            <p:spPr bwMode="auto">
              <a:xfrm flipV="1">
                <a:off x="1142976" y="4572008"/>
                <a:ext cx="500066" cy="0"/>
              </a:xfrm>
              <a:prstGeom prst="line">
                <a:avLst/>
              </a:prstGeom>
              <a:noFill/>
              <a:ln w="63500">
                <a:solidFill>
                  <a:srgbClr val="0070C0"/>
                </a:solidFill>
                <a:round/>
                <a:headEnd/>
                <a:tailEnd type="triangle" w="med" len="med"/>
              </a:ln>
            </p:spPr>
            <p:txBody>
              <a:bodyPr/>
              <a:lstStyle/>
              <a:p>
                <a:endParaRPr lang="ja-JP" altLang="en-US"/>
              </a:p>
            </p:txBody>
          </p:sp>
        </p:grpSp>
        <p:sp>
          <p:nvSpPr>
            <p:cNvPr id="44" name="Line 42"/>
            <p:cNvSpPr>
              <a:spLocks noChangeShapeType="1"/>
            </p:cNvSpPr>
            <p:nvPr/>
          </p:nvSpPr>
          <p:spPr bwMode="auto">
            <a:xfrm flipH="1">
              <a:off x="1214414" y="3667814"/>
              <a:ext cx="0" cy="1584000"/>
            </a:xfrm>
            <a:prstGeom prst="line">
              <a:avLst/>
            </a:prstGeom>
            <a:noFill/>
            <a:ln w="25400">
              <a:solidFill>
                <a:srgbClr val="0070C0"/>
              </a:solidFill>
              <a:round/>
              <a:headEnd type="triangle"/>
              <a:tailEnd type="triangle" w="med" len="med"/>
            </a:ln>
          </p:spPr>
          <p:txBody>
            <a:bodyPr/>
            <a:lstStyle/>
            <a:p>
              <a:endParaRPr lang="ja-JP" altLang="en-US"/>
            </a:p>
          </p:txBody>
        </p:sp>
        <p:sp>
          <p:nvSpPr>
            <p:cNvPr id="46" name="Line 42"/>
            <p:cNvSpPr>
              <a:spLocks noChangeShapeType="1"/>
            </p:cNvSpPr>
            <p:nvPr/>
          </p:nvSpPr>
          <p:spPr bwMode="auto">
            <a:xfrm flipH="1">
              <a:off x="1214414" y="5201430"/>
              <a:ext cx="0" cy="1584000"/>
            </a:xfrm>
            <a:prstGeom prst="line">
              <a:avLst/>
            </a:prstGeom>
            <a:noFill/>
            <a:ln w="25400">
              <a:solidFill>
                <a:schemeClr val="tx1"/>
              </a:solidFill>
              <a:round/>
              <a:headEnd type="triangle"/>
              <a:tailEnd type="triangle" w="med" len="med"/>
            </a:ln>
          </p:spPr>
          <p:txBody>
            <a:bodyPr/>
            <a:lstStyle/>
            <a:p>
              <a:endParaRPr lang="ja-JP" altLang="en-US"/>
            </a:p>
          </p:txBody>
        </p:sp>
        <p:sp>
          <p:nvSpPr>
            <p:cNvPr id="47" name="テキスト ボックス 46"/>
            <p:cNvSpPr txBox="1"/>
            <p:nvPr/>
          </p:nvSpPr>
          <p:spPr>
            <a:xfrm>
              <a:off x="1198768" y="4742780"/>
              <a:ext cx="683200" cy="400110"/>
            </a:xfrm>
            <a:prstGeom prst="rect">
              <a:avLst/>
            </a:prstGeom>
            <a:noFill/>
          </p:spPr>
          <p:txBody>
            <a:bodyPr wrap="none">
              <a:spAutoFit/>
            </a:bodyPr>
            <a:lstStyle/>
            <a:p>
              <a:pPr marL="0" lvl="1">
                <a:defRPr/>
              </a:pPr>
              <a:r>
                <a:rPr lang="en-US" altLang="ja-JP" sz="2000" dirty="0" smtClean="0">
                  <a:solidFill>
                    <a:srgbClr val="0070C0"/>
                  </a:solidFill>
                  <a:latin typeface="+mn-ea"/>
                  <a:ea typeface="+mn-ea"/>
                </a:rPr>
                <a:t>2.5m</a:t>
              </a:r>
              <a:endParaRPr lang="ja-JP" altLang="en-US" dirty="0">
                <a:solidFill>
                  <a:srgbClr val="0070C0"/>
                </a:solidFill>
                <a:ea typeface="ＭＳ Ｐ明朝" pitchFamily="18" charset="-128"/>
              </a:endParaRPr>
            </a:p>
          </p:txBody>
        </p:sp>
        <p:sp>
          <p:nvSpPr>
            <p:cNvPr id="48" name="テキスト ボックス 47"/>
            <p:cNvSpPr txBox="1"/>
            <p:nvPr/>
          </p:nvSpPr>
          <p:spPr>
            <a:xfrm>
              <a:off x="1214414" y="6000768"/>
              <a:ext cx="683200" cy="400110"/>
            </a:xfrm>
            <a:prstGeom prst="rect">
              <a:avLst/>
            </a:prstGeom>
            <a:noFill/>
          </p:spPr>
          <p:txBody>
            <a:bodyPr wrap="none">
              <a:spAutoFit/>
            </a:bodyPr>
            <a:lstStyle/>
            <a:p>
              <a:pPr marL="0" lvl="1">
                <a:defRPr/>
              </a:pPr>
              <a:r>
                <a:rPr lang="en-US" altLang="ja-JP" sz="2000" dirty="0" smtClean="0">
                  <a:latin typeface="+mn-ea"/>
                  <a:ea typeface="+mn-ea"/>
                </a:rPr>
                <a:t>2.5m</a:t>
              </a:r>
              <a:endParaRPr lang="ja-JP" altLang="en-US" dirty="0">
                <a:ea typeface="ＭＳ Ｐ明朝" pitchFamily="18" charset="-128"/>
              </a:endParaRPr>
            </a:p>
          </p:txBody>
        </p:sp>
      </p:grpSp>
      <p:sp>
        <p:nvSpPr>
          <p:cNvPr id="4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5912" y="55563"/>
            <a:ext cx="8828087" cy="681037"/>
          </a:xfrm>
        </p:spPr>
        <p:txBody>
          <a:bodyPr/>
          <a:lstStyle/>
          <a:p>
            <a:r>
              <a:rPr kumimoji="1" lang="en-US" altLang="ja-JP" dirty="0" smtClean="0"/>
              <a:t>How to </a:t>
            </a:r>
            <a:r>
              <a:rPr lang="en-US" altLang="ja-JP" dirty="0" smtClean="0"/>
              <a:t>Regulate</a:t>
            </a:r>
            <a:r>
              <a:rPr kumimoji="1" lang="en-US" altLang="ja-JP" dirty="0" smtClean="0"/>
              <a:t> the </a:t>
            </a:r>
            <a:r>
              <a:rPr lang="en-US" altLang="ja-JP" dirty="0" smtClean="0"/>
              <a:t>Os</a:t>
            </a:r>
            <a:r>
              <a:rPr kumimoji="1" lang="en-US" altLang="ja-JP" dirty="0" smtClean="0"/>
              <a:t>cillation? </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F6CB5E06-F4A4-4C36-BD0D-E4079F04FC57}" type="slidenum">
              <a:rPr lang="en-US" altLang="ja-JP" smtClean="0"/>
              <a:pPr>
                <a:defRPr/>
              </a:pPr>
              <a:t>9</a:t>
            </a:fld>
            <a:r>
              <a:rPr lang="en-US" altLang="ja-JP" smtClean="0"/>
              <a:t>]</a:t>
            </a:r>
            <a:endParaRPr lang="en-US" altLang="ja-JP"/>
          </a:p>
        </p:txBody>
      </p:sp>
      <p:pic>
        <p:nvPicPr>
          <p:cNvPr id="5" name="Picture 9" descr="fig-csf"/>
          <p:cNvPicPr>
            <a:picLocks noChangeAspect="1" noChangeArrowheads="1"/>
          </p:cNvPicPr>
          <p:nvPr/>
        </p:nvPicPr>
        <p:blipFill>
          <a:blip r:embed="rId2" cstate="print"/>
          <a:srcRect/>
          <a:stretch>
            <a:fillRect/>
          </a:stretch>
        </p:blipFill>
        <p:spPr bwMode="auto">
          <a:xfrm>
            <a:off x="0" y="836712"/>
            <a:ext cx="9144000" cy="6021288"/>
          </a:xfrm>
          <a:prstGeom prst="rect">
            <a:avLst/>
          </a:prstGeom>
          <a:noFill/>
          <a:ln w="9525">
            <a:noFill/>
            <a:miter lim="800000"/>
            <a:headEnd/>
            <a:tailEnd/>
          </a:ln>
        </p:spPr>
      </p:pic>
      <p:sp>
        <p:nvSpPr>
          <p:cNvPr id="6" name="Text Box 23"/>
          <p:cNvSpPr txBox="1">
            <a:spLocks noChangeArrowheads="1"/>
          </p:cNvSpPr>
          <p:nvPr/>
        </p:nvSpPr>
        <p:spPr bwMode="auto">
          <a:xfrm>
            <a:off x="7727536" y="6106035"/>
            <a:ext cx="1154483" cy="400110"/>
          </a:xfrm>
          <a:prstGeom prst="rect">
            <a:avLst/>
          </a:prstGeom>
          <a:solidFill>
            <a:srgbClr val="0000FF"/>
          </a:solidFill>
          <a:ln w="9525" algn="ctr">
            <a:noFill/>
            <a:miter lim="800000"/>
            <a:headEnd/>
            <a:tailEnd/>
          </a:ln>
        </p:spPr>
        <p:txBody>
          <a:bodyPr wrap="none">
            <a:spAutoFit/>
          </a:bodyPr>
          <a:lstStyle/>
          <a:p>
            <a:r>
              <a:rPr lang="en-US" altLang="ja-JP" sz="2000" dirty="0" smtClean="0">
                <a:solidFill>
                  <a:schemeClr val="bg1"/>
                </a:solidFill>
                <a:latin typeface="+mj-ea"/>
                <a:ea typeface="+mj-ea"/>
              </a:rPr>
              <a:t>identified</a:t>
            </a:r>
            <a:endParaRPr lang="ja-JP" altLang="en-US" sz="2000" dirty="0">
              <a:solidFill>
                <a:schemeClr val="bg1"/>
              </a:solidFill>
              <a:latin typeface="+mj-ea"/>
              <a:ea typeface="+mj-ea"/>
            </a:endParaRPr>
          </a:p>
        </p:txBody>
      </p:sp>
      <p:sp>
        <p:nvSpPr>
          <p:cNvPr id="7" name="テキスト ボックス 15"/>
          <p:cNvSpPr txBox="1">
            <a:spLocks noChangeArrowheads="1"/>
          </p:cNvSpPr>
          <p:nvPr/>
        </p:nvSpPr>
        <p:spPr bwMode="auto">
          <a:xfrm>
            <a:off x="1560360" y="1124744"/>
            <a:ext cx="1930337" cy="707886"/>
          </a:xfrm>
          <a:prstGeom prst="rect">
            <a:avLst/>
          </a:prstGeom>
          <a:solidFill>
            <a:srgbClr val="C00000"/>
          </a:solidFill>
          <a:ln w="9525">
            <a:noFill/>
            <a:miter lim="800000"/>
            <a:headEnd/>
            <a:tailEnd/>
          </a:ln>
        </p:spPr>
        <p:txBody>
          <a:bodyPr wrap="none">
            <a:spAutoFit/>
          </a:bodyPr>
          <a:lstStyle/>
          <a:p>
            <a:pPr algn="ctr"/>
            <a:r>
              <a:rPr lang="en-US" altLang="ja-JP" sz="2000" dirty="0" smtClean="0">
                <a:solidFill>
                  <a:schemeClr val="bg1"/>
                </a:solidFill>
                <a:latin typeface="ＭＳ Ｐゴシック" pitchFamily="50" charset="-128"/>
                <a:ea typeface="ＭＳ Ｐゴシック" pitchFamily="50" charset="-128"/>
              </a:rPr>
              <a:t>Step Response</a:t>
            </a:r>
            <a:endParaRPr lang="en-US" altLang="ja-JP" sz="2000" dirty="0">
              <a:solidFill>
                <a:schemeClr val="bg1"/>
              </a:solidFill>
              <a:latin typeface="ＭＳ Ｐゴシック" pitchFamily="50" charset="-128"/>
              <a:ea typeface="ＭＳ Ｐゴシック" pitchFamily="50" charset="-128"/>
            </a:endParaRPr>
          </a:p>
          <a:p>
            <a:pPr algn="ctr"/>
            <a:r>
              <a:rPr lang="ja-JP" altLang="en-US" sz="2000" dirty="0" smtClean="0">
                <a:solidFill>
                  <a:schemeClr val="bg1"/>
                </a:solidFill>
                <a:latin typeface="ＭＳ Ｐゴシック" pitchFamily="50" charset="-128"/>
                <a:ea typeface="ＭＳ Ｐゴシック" pitchFamily="50" charset="-128"/>
              </a:rPr>
              <a:t>（</a:t>
            </a:r>
            <a:r>
              <a:rPr lang="en-US" altLang="ja-JP" sz="2000" dirty="0" smtClean="0">
                <a:solidFill>
                  <a:schemeClr val="bg1"/>
                </a:solidFill>
                <a:latin typeface="ＭＳ Ｐゴシック" pitchFamily="50" charset="-128"/>
                <a:ea typeface="ＭＳ Ｐゴシック" pitchFamily="50" charset="-128"/>
              </a:rPr>
              <a:t>small dumping</a:t>
            </a:r>
            <a:r>
              <a:rPr lang="ja-JP" altLang="en-US" sz="2000" dirty="0" smtClean="0">
                <a:solidFill>
                  <a:schemeClr val="bg1"/>
                </a:solidFill>
                <a:latin typeface="ＭＳ Ｐゴシック" pitchFamily="50" charset="-128"/>
                <a:ea typeface="ＭＳ Ｐゴシック" pitchFamily="50" charset="-128"/>
              </a:rPr>
              <a:t>）</a:t>
            </a:r>
            <a:endParaRPr lang="ja-JP" altLang="en-US" sz="2000" dirty="0">
              <a:solidFill>
                <a:schemeClr val="bg1"/>
              </a:solidFill>
              <a:latin typeface="ＭＳ Ｐゴシック" pitchFamily="50" charset="-128"/>
              <a:ea typeface="ＭＳ Ｐゴシック" pitchFamily="50" charset="-128"/>
            </a:endParaRPr>
          </a:p>
        </p:txBody>
      </p:sp>
      <p:sp>
        <p:nvSpPr>
          <p:cNvPr id="8" name="テキスト ボックス 15"/>
          <p:cNvSpPr txBox="1">
            <a:spLocks noChangeArrowheads="1"/>
          </p:cNvSpPr>
          <p:nvPr/>
        </p:nvSpPr>
        <p:spPr bwMode="auto">
          <a:xfrm>
            <a:off x="1115616" y="4293096"/>
            <a:ext cx="1800493" cy="707886"/>
          </a:xfrm>
          <a:prstGeom prst="rect">
            <a:avLst/>
          </a:prstGeom>
          <a:solidFill>
            <a:srgbClr val="008000"/>
          </a:solidFill>
          <a:ln w="9525">
            <a:noFill/>
            <a:miter lim="800000"/>
            <a:headEnd/>
            <a:tailEnd/>
          </a:ln>
        </p:spPr>
        <p:txBody>
          <a:bodyPr wrap="none">
            <a:spAutoFit/>
          </a:bodyPr>
          <a:lstStyle/>
          <a:p>
            <a:pPr algn="ctr"/>
            <a:r>
              <a:rPr lang="en-US" altLang="ja-JP" sz="2000" dirty="0" smtClean="0">
                <a:solidFill>
                  <a:schemeClr val="bg1"/>
                </a:solidFill>
                <a:latin typeface="ＭＳ Ｐゴシック" pitchFamily="50" charset="-128"/>
                <a:ea typeface="ＭＳ Ｐゴシック" pitchFamily="50" charset="-128"/>
              </a:rPr>
              <a:t>Step Response</a:t>
            </a:r>
            <a:endParaRPr lang="en-US" altLang="ja-JP" sz="2000" dirty="0">
              <a:solidFill>
                <a:schemeClr val="bg1"/>
              </a:solidFill>
              <a:latin typeface="ＭＳ Ｐゴシック" pitchFamily="50" charset="-128"/>
              <a:ea typeface="ＭＳ Ｐゴシック" pitchFamily="50" charset="-128"/>
            </a:endParaRPr>
          </a:p>
          <a:p>
            <a:pPr algn="ctr"/>
            <a:r>
              <a:rPr lang="en-US" altLang="ja-JP" sz="2000" dirty="0" smtClean="0">
                <a:solidFill>
                  <a:schemeClr val="bg1"/>
                </a:solidFill>
                <a:latin typeface="ＭＳ Ｐゴシック" pitchFamily="50" charset="-128"/>
                <a:ea typeface="ＭＳ Ｐゴシック" pitchFamily="50" charset="-128"/>
              </a:rPr>
              <a:t>(desired)</a:t>
            </a:r>
            <a:endParaRPr lang="ja-JP" altLang="en-US" sz="2000" dirty="0">
              <a:solidFill>
                <a:schemeClr val="bg1"/>
              </a:solidFill>
              <a:latin typeface="ＭＳ Ｐゴシック" pitchFamily="50" charset="-128"/>
              <a:ea typeface="ＭＳ Ｐゴシック" pitchFamily="50" charset="-128"/>
            </a:endParaRPr>
          </a:p>
        </p:txBody>
      </p:sp>
      <p:cxnSp>
        <p:nvCxnSpPr>
          <p:cNvPr id="9" name="直線矢印コネクタ 38"/>
          <p:cNvCxnSpPr>
            <a:cxnSpLocks noChangeShapeType="1"/>
            <a:stCxn id="7" idx="2"/>
          </p:cNvCxnSpPr>
          <p:nvPr/>
        </p:nvCxnSpPr>
        <p:spPr bwMode="auto">
          <a:xfrm flipH="1">
            <a:off x="1547665" y="1832630"/>
            <a:ext cx="977864" cy="473899"/>
          </a:xfrm>
          <a:prstGeom prst="straightConnector1">
            <a:avLst/>
          </a:prstGeom>
          <a:noFill/>
          <a:ln w="28575" algn="ctr">
            <a:solidFill>
              <a:srgbClr val="C00000"/>
            </a:solidFill>
            <a:round/>
            <a:headEnd/>
            <a:tailEnd type="arrow" w="med" len="med"/>
          </a:ln>
        </p:spPr>
      </p:cxnSp>
      <p:cxnSp>
        <p:nvCxnSpPr>
          <p:cNvPr id="11" name="直線矢印コネクタ 38"/>
          <p:cNvCxnSpPr>
            <a:cxnSpLocks noChangeShapeType="1"/>
            <a:stCxn id="8" idx="0"/>
          </p:cNvCxnSpPr>
          <p:nvPr/>
        </p:nvCxnSpPr>
        <p:spPr bwMode="auto">
          <a:xfrm flipH="1" flipV="1">
            <a:off x="1043608" y="4005064"/>
            <a:ext cx="972255" cy="288032"/>
          </a:xfrm>
          <a:prstGeom prst="straightConnector1">
            <a:avLst/>
          </a:prstGeom>
          <a:noFill/>
          <a:ln w="28575" algn="ctr">
            <a:solidFill>
              <a:srgbClr val="008000"/>
            </a:solidFill>
            <a:round/>
            <a:headEnd/>
            <a:tailEnd type="arrow" w="med" len="med"/>
          </a:ln>
        </p:spPr>
      </p:cxnSp>
      <p:sp>
        <p:nvSpPr>
          <p:cNvPr id="10" name="Rectangle 38"/>
          <p:cNvSpPr>
            <a:spLocks noChangeArrowheads="1"/>
          </p:cNvSpPr>
          <p:nvPr/>
        </p:nvSpPr>
        <p:spPr bwMode="auto">
          <a:xfrm>
            <a:off x="8786810" y="285728"/>
            <a:ext cx="357190" cy="357190"/>
          </a:xfrm>
          <a:prstGeom prst="rect">
            <a:avLst/>
          </a:prstGeom>
          <a:solidFill>
            <a:schemeClr val="accent2"/>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1</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19"/>
          <p:cNvSpPr txBox="1">
            <a:spLocks noChangeArrowheads="1"/>
          </p:cNvSpPr>
          <p:nvPr/>
        </p:nvSpPr>
        <p:spPr bwMode="auto">
          <a:xfrm>
            <a:off x="214282" y="1000108"/>
            <a:ext cx="3714776" cy="1200329"/>
          </a:xfrm>
          <a:prstGeom prst="rect">
            <a:avLst/>
          </a:prstGeom>
          <a:noFill/>
          <a:ln w="9525" algn="ctr">
            <a:noFill/>
            <a:miter lim="800000"/>
            <a:headEnd/>
            <a:tailEnd/>
          </a:ln>
        </p:spPr>
        <p:txBody>
          <a:bodyPr wrap="square">
            <a:spAutoFit/>
          </a:bodyPr>
          <a:lstStyle/>
          <a:p>
            <a:pPr algn="l">
              <a:defRPr/>
            </a:pPr>
            <a:r>
              <a:rPr lang="en-US" altLang="ja-JP" sz="2400" dirty="0" smtClean="0">
                <a:solidFill>
                  <a:srgbClr val="0000FF"/>
                </a:solidFill>
                <a:latin typeface="+mn-ea"/>
                <a:ea typeface="+mn-ea"/>
              </a:rPr>
              <a:t>CHIKYU:  </a:t>
            </a:r>
            <a:r>
              <a:rPr lang="en-US" altLang="ja-JP" sz="2400" dirty="0" smtClean="0">
                <a:latin typeface="+mn-ea"/>
              </a:rPr>
              <a:t>210 m length </a:t>
            </a:r>
            <a:endParaRPr lang="en-US" altLang="ja-JP" sz="2400" dirty="0" smtClean="0">
              <a:solidFill>
                <a:srgbClr val="0000FF"/>
              </a:solidFill>
              <a:latin typeface="+mn-ea"/>
              <a:ea typeface="+mn-ea"/>
            </a:endParaRPr>
          </a:p>
          <a:p>
            <a:pPr algn="l">
              <a:defRPr/>
            </a:pPr>
            <a:r>
              <a:rPr lang="en-US" altLang="ja-JP" sz="2400" dirty="0" smtClean="0">
                <a:solidFill>
                  <a:srgbClr val="0000FF"/>
                </a:solidFill>
                <a:latin typeface="+mn-ea"/>
                <a:ea typeface="+mn-ea"/>
              </a:rPr>
              <a:t>Vessel Model: </a:t>
            </a:r>
            <a:r>
              <a:rPr lang="en-US" altLang="ja-JP" sz="2400" dirty="0" smtClean="0">
                <a:latin typeface="+mn-ea"/>
                <a:ea typeface="+mn-ea"/>
              </a:rPr>
              <a:t>3.8 m length</a:t>
            </a:r>
            <a:endParaRPr lang="ja-JP" altLang="en-US" sz="2400" dirty="0">
              <a:latin typeface="+mn-ea"/>
              <a:ea typeface="+mn-ea"/>
            </a:endParaRPr>
          </a:p>
          <a:p>
            <a:pPr algn="l">
              <a:defRPr/>
            </a:pPr>
            <a:r>
              <a:rPr lang="en-US" altLang="ja-JP" sz="2400" dirty="0" smtClean="0">
                <a:latin typeface="+mn-ea"/>
                <a:ea typeface="+mn-ea"/>
              </a:rPr>
              <a:t>Scaling factor : </a:t>
            </a:r>
            <a:r>
              <a:rPr lang="en-US" altLang="ja-JP" sz="2400" dirty="0" smtClean="0">
                <a:solidFill>
                  <a:srgbClr val="FF0000"/>
                </a:solidFill>
                <a:latin typeface="+mn-ea"/>
                <a:ea typeface="+mn-ea"/>
              </a:rPr>
              <a:t>1/55</a:t>
            </a:r>
            <a:endParaRPr lang="ja-JP" altLang="en-US" sz="2400" dirty="0">
              <a:solidFill>
                <a:srgbClr val="FF0000"/>
              </a:solidFill>
              <a:latin typeface="+mn-ea"/>
              <a:ea typeface="+mn-ea"/>
            </a:endParaRPr>
          </a:p>
        </p:txBody>
      </p:sp>
      <p:sp>
        <p:nvSpPr>
          <p:cNvPr id="18440" name="Text Box 30"/>
          <p:cNvSpPr txBox="1">
            <a:spLocks noChangeArrowheads="1"/>
          </p:cNvSpPr>
          <p:nvPr/>
        </p:nvSpPr>
        <p:spPr bwMode="auto">
          <a:xfrm>
            <a:off x="5685756" y="5529108"/>
            <a:ext cx="2047355" cy="461665"/>
          </a:xfrm>
          <a:prstGeom prst="rect">
            <a:avLst/>
          </a:prstGeom>
          <a:noFill/>
          <a:ln w="38100" algn="ctr">
            <a:noFill/>
            <a:miter lim="800000"/>
            <a:headEnd/>
            <a:tailEnd/>
          </a:ln>
        </p:spPr>
        <p:txBody>
          <a:bodyPr wrap="none">
            <a:spAutoFit/>
          </a:bodyPr>
          <a:lstStyle/>
          <a:p>
            <a:pPr>
              <a:defRPr/>
            </a:pPr>
            <a:r>
              <a:rPr lang="en-US" altLang="ja-JP" sz="2400" dirty="0" smtClean="0">
                <a:solidFill>
                  <a:srgbClr val="FF0000"/>
                </a:solidFill>
                <a:latin typeface="+mn-ea"/>
                <a:ea typeface="+mn-ea"/>
              </a:rPr>
              <a:t>1/55 deviation</a:t>
            </a:r>
            <a:endParaRPr lang="en-US" altLang="ja-JP" sz="2400" dirty="0">
              <a:solidFill>
                <a:srgbClr val="FF0000"/>
              </a:solidFill>
              <a:latin typeface="+mn-ea"/>
              <a:ea typeface="+mn-ea"/>
            </a:endParaRPr>
          </a:p>
        </p:txBody>
      </p:sp>
      <p:pic>
        <p:nvPicPr>
          <p:cNvPr id="19465" name="Picture 39"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285720" y="5708126"/>
            <a:ext cx="811213" cy="304800"/>
          </a:xfrm>
          <a:prstGeom prst="rect">
            <a:avLst/>
          </a:prstGeom>
          <a:noFill/>
          <a:ln w="38100" algn="ctr">
            <a:noFill/>
            <a:miter lim="800000"/>
            <a:headEnd/>
            <a:tailEnd/>
          </a:ln>
        </p:spPr>
      </p:pic>
      <p:grpSp>
        <p:nvGrpSpPr>
          <p:cNvPr id="2" name="グループ化 36"/>
          <p:cNvGrpSpPr/>
          <p:nvPr/>
        </p:nvGrpSpPr>
        <p:grpSpPr>
          <a:xfrm>
            <a:off x="5929322" y="2214554"/>
            <a:ext cx="1800225" cy="3357586"/>
            <a:chOff x="6156325" y="3394075"/>
            <a:chExt cx="1800225" cy="2698750"/>
          </a:xfrm>
        </p:grpSpPr>
        <p:grpSp>
          <p:nvGrpSpPr>
            <p:cNvPr id="3" name="Group 27"/>
            <p:cNvGrpSpPr>
              <a:grpSpLocks noChangeAspect="1"/>
            </p:cNvGrpSpPr>
            <p:nvPr/>
          </p:nvGrpSpPr>
          <p:grpSpPr bwMode="auto">
            <a:xfrm>
              <a:off x="6156325" y="3500438"/>
              <a:ext cx="914400" cy="2447925"/>
              <a:chOff x="817" y="1333"/>
              <a:chExt cx="1020" cy="2732"/>
            </a:xfrm>
          </p:grpSpPr>
          <p:grpSp>
            <p:nvGrpSpPr>
              <p:cNvPr id="4" name="Group 11"/>
              <p:cNvGrpSpPr>
                <a:grpSpLocks noChangeAspect="1"/>
              </p:cNvGrpSpPr>
              <p:nvPr/>
            </p:nvGrpSpPr>
            <p:grpSpPr bwMode="auto">
              <a:xfrm>
                <a:off x="817" y="1742"/>
                <a:ext cx="1020" cy="288"/>
                <a:chOff x="476" y="1026"/>
                <a:chExt cx="1020" cy="288"/>
              </a:xfrm>
            </p:grpSpPr>
            <p:sp>
              <p:nvSpPr>
                <p:cNvPr id="19483" name="AutoShape 12"/>
                <p:cNvSpPr>
                  <a:spLocks noChangeAspect="1" noChangeArrowheads="1"/>
                </p:cNvSpPr>
                <p:nvPr/>
              </p:nvSpPr>
              <p:spPr bwMode="auto">
                <a:xfrm>
                  <a:off x="501" y="1166"/>
                  <a:ext cx="907"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43 w 21600"/>
                    <a:gd name="T13" fmla="*/ 2700 h 21600"/>
                    <a:gd name="T14" fmla="*/ 18957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691" y="21600"/>
                      </a:lnTo>
                      <a:lnTo>
                        <a:pt x="19909" y="21600"/>
                      </a:lnTo>
                      <a:lnTo>
                        <a:pt x="21600" y="0"/>
                      </a:lnTo>
                      <a:close/>
                    </a:path>
                  </a:pathLst>
                </a:custGeom>
                <a:solidFill>
                  <a:srgbClr val="FF0000"/>
                </a:solidFill>
                <a:ln w="9525" algn="ctr">
                  <a:noFill/>
                  <a:miter lim="800000"/>
                  <a:headEnd/>
                  <a:tailEnd/>
                </a:ln>
              </p:spPr>
              <p:txBody>
                <a:bodyPr wrap="none" anchor="ctr"/>
                <a:lstStyle/>
                <a:p>
                  <a:endParaRPr lang="ja-JP" altLang="en-US"/>
                </a:p>
              </p:txBody>
            </p:sp>
            <p:sp>
              <p:nvSpPr>
                <p:cNvPr id="19484" name="Rectangle 13"/>
                <p:cNvSpPr>
                  <a:spLocks noChangeAspect="1" noChangeArrowheads="1"/>
                </p:cNvSpPr>
                <p:nvPr/>
              </p:nvSpPr>
              <p:spPr bwMode="auto">
                <a:xfrm>
                  <a:off x="488" y="1166"/>
                  <a:ext cx="136" cy="136"/>
                </a:xfrm>
                <a:prstGeom prst="rect">
                  <a:avLst/>
                </a:prstGeom>
                <a:solidFill>
                  <a:srgbClr val="FF0000"/>
                </a:solidFill>
                <a:ln w="9525" algn="ctr">
                  <a:noFill/>
                  <a:miter lim="800000"/>
                  <a:headEnd/>
                  <a:tailEnd/>
                </a:ln>
              </p:spPr>
              <p:txBody>
                <a:bodyPr wrap="none" anchor="ctr"/>
                <a:lstStyle/>
                <a:p>
                  <a:endParaRPr lang="ja-JP" altLang="en-US"/>
                </a:p>
              </p:txBody>
            </p:sp>
            <p:sp>
              <p:nvSpPr>
                <p:cNvPr id="19485" name="Line 14"/>
                <p:cNvSpPr>
                  <a:spLocks noChangeAspect="1" noChangeShapeType="1"/>
                </p:cNvSpPr>
                <p:nvPr/>
              </p:nvSpPr>
              <p:spPr bwMode="auto">
                <a:xfrm>
                  <a:off x="476" y="1162"/>
                  <a:ext cx="952" cy="0"/>
                </a:xfrm>
                <a:prstGeom prst="line">
                  <a:avLst/>
                </a:prstGeom>
                <a:noFill/>
                <a:ln w="50800">
                  <a:solidFill>
                    <a:srgbClr val="0000FF"/>
                  </a:solidFill>
                  <a:round/>
                  <a:headEnd/>
                  <a:tailEnd/>
                </a:ln>
              </p:spPr>
              <p:txBody>
                <a:bodyPr/>
                <a:lstStyle/>
                <a:p>
                  <a:endParaRPr lang="ja-JP" altLang="en-US"/>
                </a:p>
              </p:txBody>
            </p:sp>
            <p:sp>
              <p:nvSpPr>
                <p:cNvPr id="19486" name="Freeform 15"/>
                <p:cNvSpPr>
                  <a:spLocks noChangeAspect="1"/>
                </p:cNvSpPr>
                <p:nvPr/>
              </p:nvSpPr>
              <p:spPr bwMode="auto">
                <a:xfrm>
                  <a:off x="476" y="1026"/>
                  <a:ext cx="1020" cy="288"/>
                </a:xfrm>
                <a:custGeom>
                  <a:avLst/>
                  <a:gdLst>
                    <a:gd name="T0" fmla="*/ 110592 w 510"/>
                    <a:gd name="T1" fmla="*/ 36864 h 144"/>
                    <a:gd name="T2" fmla="*/ 0 w 510"/>
                    <a:gd name="T3" fmla="*/ 36864 h 144"/>
                    <a:gd name="T4" fmla="*/ 0 w 510"/>
                    <a:gd name="T5" fmla="*/ 0 h 144"/>
                    <a:gd name="T6" fmla="*/ 130560 w 510"/>
                    <a:gd name="T7" fmla="*/ 0 h 144"/>
                    <a:gd name="T8" fmla="*/ 110592 w 510"/>
                    <a:gd name="T9" fmla="*/ 36864 h 144"/>
                    <a:gd name="T10" fmla="*/ 0 60000 65536"/>
                    <a:gd name="T11" fmla="*/ 0 60000 65536"/>
                    <a:gd name="T12" fmla="*/ 0 60000 65536"/>
                    <a:gd name="T13" fmla="*/ 0 60000 65536"/>
                    <a:gd name="T14" fmla="*/ 0 60000 65536"/>
                    <a:gd name="T15" fmla="*/ 0 w 510"/>
                    <a:gd name="T16" fmla="*/ 0 h 144"/>
                    <a:gd name="T17" fmla="*/ 510 w 510"/>
                    <a:gd name="T18" fmla="*/ 144 h 144"/>
                  </a:gdLst>
                  <a:ahLst/>
                  <a:cxnLst>
                    <a:cxn ang="T10">
                      <a:pos x="T0" y="T1"/>
                    </a:cxn>
                    <a:cxn ang="T11">
                      <a:pos x="T2" y="T3"/>
                    </a:cxn>
                    <a:cxn ang="T12">
                      <a:pos x="T4" y="T5"/>
                    </a:cxn>
                    <a:cxn ang="T13">
                      <a:pos x="T6" y="T7"/>
                    </a:cxn>
                    <a:cxn ang="T14">
                      <a:pos x="T8" y="T9"/>
                    </a:cxn>
                  </a:cxnLst>
                  <a:rect l="T15" t="T16" r="T17" b="T18"/>
                  <a:pathLst>
                    <a:path w="510" h="144">
                      <a:moveTo>
                        <a:pt x="432" y="144"/>
                      </a:moveTo>
                      <a:lnTo>
                        <a:pt x="0" y="144"/>
                      </a:lnTo>
                      <a:lnTo>
                        <a:pt x="0" y="0"/>
                      </a:lnTo>
                      <a:lnTo>
                        <a:pt x="510" y="0"/>
                      </a:lnTo>
                      <a:lnTo>
                        <a:pt x="432" y="144"/>
                      </a:lnTo>
                    </a:path>
                  </a:pathLst>
                </a:custGeom>
                <a:noFill/>
                <a:ln w="38100">
                  <a:solidFill>
                    <a:srgbClr val="000000"/>
                  </a:solidFill>
                  <a:round/>
                  <a:headEnd/>
                  <a:tailEnd/>
                </a:ln>
              </p:spPr>
              <p:txBody>
                <a:bodyPr/>
                <a:lstStyle/>
                <a:p>
                  <a:endParaRPr lang="ja-JP" altLang="en-US"/>
                </a:p>
              </p:txBody>
            </p:sp>
          </p:grpSp>
          <p:sp>
            <p:nvSpPr>
              <p:cNvPr id="19481" name="AutoShape 16"/>
              <p:cNvSpPr>
                <a:spLocks noChangeAspect="1" noChangeArrowheads="1"/>
              </p:cNvSpPr>
              <p:nvPr/>
            </p:nvSpPr>
            <p:spPr bwMode="auto">
              <a:xfrm flipV="1">
                <a:off x="1224" y="1333"/>
                <a:ext cx="136" cy="4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489 h 21600"/>
                  <a:gd name="T14" fmla="*/ 17153 w 21600"/>
                  <a:gd name="T15" fmla="*/ 1711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25400" algn="ctr">
                <a:solidFill>
                  <a:srgbClr val="0000FF"/>
                </a:solidFill>
                <a:miter lim="800000"/>
                <a:headEnd/>
                <a:tailEnd/>
              </a:ln>
            </p:spPr>
            <p:txBody>
              <a:bodyPr rot="10800000" wrap="none" anchor="ctr"/>
              <a:lstStyle/>
              <a:p>
                <a:endParaRPr lang="ja-JP" altLang="en-US"/>
              </a:p>
            </p:txBody>
          </p:sp>
          <p:sp>
            <p:nvSpPr>
              <p:cNvPr id="19482" name="Line 17"/>
              <p:cNvSpPr>
                <a:spLocks noChangeAspect="1" noChangeShapeType="1"/>
              </p:cNvSpPr>
              <p:nvPr/>
            </p:nvSpPr>
            <p:spPr bwMode="auto">
              <a:xfrm rot="600000">
                <a:off x="1104" y="2025"/>
                <a:ext cx="0" cy="2040"/>
              </a:xfrm>
              <a:prstGeom prst="line">
                <a:avLst/>
              </a:prstGeom>
              <a:noFill/>
              <a:ln w="63500">
                <a:solidFill>
                  <a:schemeClr val="tx1"/>
                </a:solidFill>
                <a:round/>
                <a:headEnd/>
                <a:tailEnd/>
              </a:ln>
            </p:spPr>
            <p:txBody>
              <a:bodyPr/>
              <a:lstStyle/>
              <a:p>
                <a:endParaRPr lang="ja-JP" altLang="en-US"/>
              </a:p>
            </p:txBody>
          </p:sp>
        </p:grpSp>
        <p:sp>
          <p:nvSpPr>
            <p:cNvPr id="19462" name="Line 28"/>
            <p:cNvSpPr>
              <a:spLocks noChangeShapeType="1"/>
            </p:cNvSpPr>
            <p:nvPr/>
          </p:nvSpPr>
          <p:spPr bwMode="auto">
            <a:xfrm>
              <a:off x="6586538" y="3394075"/>
              <a:ext cx="0" cy="2698750"/>
            </a:xfrm>
            <a:prstGeom prst="line">
              <a:avLst/>
            </a:prstGeom>
            <a:noFill/>
            <a:ln w="19050">
              <a:solidFill>
                <a:schemeClr val="tx1"/>
              </a:solidFill>
              <a:prstDash val="dashDot"/>
              <a:round/>
              <a:headEnd/>
              <a:tailEnd/>
            </a:ln>
          </p:spPr>
          <p:txBody>
            <a:bodyPr/>
            <a:lstStyle/>
            <a:p>
              <a:endParaRPr lang="ja-JP" altLang="en-US"/>
            </a:p>
          </p:txBody>
        </p:sp>
        <p:sp>
          <p:nvSpPr>
            <p:cNvPr id="19463" name="Line 29"/>
            <p:cNvSpPr>
              <a:spLocks noChangeShapeType="1"/>
            </p:cNvSpPr>
            <p:nvPr/>
          </p:nvSpPr>
          <p:spPr bwMode="auto">
            <a:xfrm>
              <a:off x="6265863" y="5929313"/>
              <a:ext cx="323850" cy="0"/>
            </a:xfrm>
            <a:prstGeom prst="line">
              <a:avLst/>
            </a:prstGeom>
            <a:noFill/>
            <a:ln w="38100">
              <a:solidFill>
                <a:srgbClr val="FF0000"/>
              </a:solidFill>
              <a:round/>
              <a:headEnd type="triangle" w="med" len="med"/>
              <a:tailEnd type="triangle" w="med" len="med"/>
            </a:ln>
          </p:spPr>
          <p:txBody>
            <a:bodyPr/>
            <a:lstStyle/>
            <a:p>
              <a:endParaRPr lang="ja-JP" altLang="en-US"/>
            </a:p>
          </p:txBody>
        </p:sp>
        <p:sp>
          <p:nvSpPr>
            <p:cNvPr id="19466" name="Line 42"/>
            <p:cNvSpPr>
              <a:spLocks noChangeShapeType="1"/>
            </p:cNvSpPr>
            <p:nvPr/>
          </p:nvSpPr>
          <p:spPr bwMode="auto">
            <a:xfrm flipH="1">
              <a:off x="7596188" y="41497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67" name="Line 43"/>
            <p:cNvSpPr>
              <a:spLocks noChangeShapeType="1"/>
            </p:cNvSpPr>
            <p:nvPr/>
          </p:nvSpPr>
          <p:spPr bwMode="auto">
            <a:xfrm flipH="1">
              <a:off x="7596188" y="45815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68" name="Line 44"/>
            <p:cNvSpPr>
              <a:spLocks noChangeShapeType="1"/>
            </p:cNvSpPr>
            <p:nvPr/>
          </p:nvSpPr>
          <p:spPr bwMode="auto">
            <a:xfrm flipH="1">
              <a:off x="7596188" y="50133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69" name="Line 45"/>
            <p:cNvSpPr>
              <a:spLocks noChangeShapeType="1"/>
            </p:cNvSpPr>
            <p:nvPr/>
          </p:nvSpPr>
          <p:spPr bwMode="auto">
            <a:xfrm flipH="1">
              <a:off x="7596188" y="54451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70" name="Line 46"/>
            <p:cNvSpPr>
              <a:spLocks noChangeShapeType="1"/>
            </p:cNvSpPr>
            <p:nvPr/>
          </p:nvSpPr>
          <p:spPr bwMode="auto">
            <a:xfrm flipH="1">
              <a:off x="7596188" y="5878513"/>
              <a:ext cx="360362" cy="0"/>
            </a:xfrm>
            <a:prstGeom prst="line">
              <a:avLst/>
            </a:prstGeom>
            <a:noFill/>
            <a:ln w="63500">
              <a:solidFill>
                <a:schemeClr val="tx1"/>
              </a:solidFill>
              <a:round/>
              <a:headEnd/>
              <a:tailEnd type="triangle" w="med" len="med"/>
            </a:ln>
          </p:spPr>
          <p:txBody>
            <a:bodyPr/>
            <a:lstStyle/>
            <a:p>
              <a:endParaRPr lang="ja-JP" altLang="en-US"/>
            </a:p>
          </p:txBody>
        </p:sp>
      </p:grpSp>
      <p:grpSp>
        <p:nvGrpSpPr>
          <p:cNvPr id="5" name="グループ化 37"/>
          <p:cNvGrpSpPr/>
          <p:nvPr/>
        </p:nvGrpSpPr>
        <p:grpSpPr>
          <a:xfrm>
            <a:off x="500034" y="2357430"/>
            <a:ext cx="2849590" cy="2713045"/>
            <a:chOff x="642910" y="3516313"/>
            <a:chExt cx="2849590" cy="1641475"/>
          </a:xfrm>
        </p:grpSpPr>
        <p:sp>
          <p:nvSpPr>
            <p:cNvPr id="19472" name="Freeform 3"/>
            <p:cNvSpPr>
              <a:spLocks noChangeAspect="1"/>
            </p:cNvSpPr>
            <p:nvPr/>
          </p:nvSpPr>
          <p:spPr bwMode="auto">
            <a:xfrm rot="5400000">
              <a:off x="-71465" y="4230688"/>
              <a:ext cx="1641475" cy="212725"/>
            </a:xfrm>
            <a:custGeom>
              <a:avLst/>
              <a:gdLst>
                <a:gd name="T0" fmla="*/ 2147483647 w 2586"/>
                <a:gd name="T1" fmla="*/ 2147483647 h 1344"/>
                <a:gd name="T2" fmla="*/ 2147483647 w 2586"/>
                <a:gd name="T3" fmla="*/ 2147483647 h 1344"/>
                <a:gd name="T4" fmla="*/ 2147483647 w 2586"/>
                <a:gd name="T5" fmla="*/ 2147483647 h 1344"/>
                <a:gd name="T6" fmla="*/ 2147483647 w 2586"/>
                <a:gd name="T7" fmla="*/ 2147483647 h 1344"/>
                <a:gd name="T8" fmla="*/ 2147483647 w 2586"/>
                <a:gd name="T9" fmla="*/ 2147483647 h 1344"/>
                <a:gd name="T10" fmla="*/ 2147483647 w 2586"/>
                <a:gd name="T11" fmla="*/ 2147483647 h 1344"/>
                <a:gd name="T12" fmla="*/ 2147483647 w 2586"/>
                <a:gd name="T13" fmla="*/ 2147483647 h 1344"/>
                <a:gd name="T14" fmla="*/ 2147483647 w 2586"/>
                <a:gd name="T15" fmla="*/ 2147483647 h 1344"/>
                <a:gd name="T16" fmla="*/ 2147483647 w 2586"/>
                <a:gd name="T17" fmla="*/ 2147483647 h 1344"/>
                <a:gd name="T18" fmla="*/ 2147483647 w 2586"/>
                <a:gd name="T19" fmla="*/ 2147483647 h 1344"/>
                <a:gd name="T20" fmla="*/ 2147483647 w 2586"/>
                <a:gd name="T21" fmla="*/ 2147483647 h 1344"/>
                <a:gd name="T22" fmla="*/ 2147483647 w 2586"/>
                <a:gd name="T23" fmla="*/ 2147483647 h 1344"/>
                <a:gd name="T24" fmla="*/ 2147483647 w 2586"/>
                <a:gd name="T25" fmla="*/ 2147483647 h 1344"/>
                <a:gd name="T26" fmla="*/ 2147483647 w 2586"/>
                <a:gd name="T27" fmla="*/ 2147483647 h 1344"/>
                <a:gd name="T28" fmla="*/ 2147483647 w 2586"/>
                <a:gd name="T29" fmla="*/ 2147483647 h 1344"/>
                <a:gd name="T30" fmla="*/ 2147483647 w 2586"/>
                <a:gd name="T31" fmla="*/ 2147483647 h 1344"/>
                <a:gd name="T32" fmla="*/ 2147483647 w 2586"/>
                <a:gd name="T33" fmla="*/ 2147483647 h 1344"/>
                <a:gd name="T34" fmla="*/ 2147483647 w 2586"/>
                <a:gd name="T35" fmla="*/ 2147483647 h 1344"/>
                <a:gd name="T36" fmla="*/ 2147483647 w 2586"/>
                <a:gd name="T37" fmla="*/ 2147483647 h 1344"/>
                <a:gd name="T38" fmla="*/ 2147483647 w 2586"/>
                <a:gd name="T39" fmla="*/ 2147483647 h 1344"/>
                <a:gd name="T40" fmla="*/ 2147483647 w 2586"/>
                <a:gd name="T41" fmla="*/ 2147483647 h 1344"/>
                <a:gd name="T42" fmla="*/ 2147483647 w 2586"/>
                <a:gd name="T43" fmla="*/ 2147483647 h 1344"/>
                <a:gd name="T44" fmla="*/ 2147483647 w 2586"/>
                <a:gd name="T45" fmla="*/ 2147483647 h 1344"/>
                <a:gd name="T46" fmla="*/ 2147483647 w 2586"/>
                <a:gd name="T47" fmla="*/ 2147483647 h 1344"/>
                <a:gd name="T48" fmla="*/ 2147483647 w 2586"/>
                <a:gd name="T49" fmla="*/ 2147483647 h 1344"/>
                <a:gd name="T50" fmla="*/ 2147483647 w 2586"/>
                <a:gd name="T51" fmla="*/ 2147483647 h 1344"/>
                <a:gd name="T52" fmla="*/ 2147483647 w 2586"/>
                <a:gd name="T53" fmla="*/ 2147483647 h 1344"/>
                <a:gd name="T54" fmla="*/ 2147483647 w 2586"/>
                <a:gd name="T55" fmla="*/ 2147483647 h 1344"/>
                <a:gd name="T56" fmla="*/ 2147483647 w 2586"/>
                <a:gd name="T57" fmla="*/ 2147483647 h 1344"/>
                <a:gd name="T58" fmla="*/ 2147483647 w 2586"/>
                <a:gd name="T59" fmla="*/ 2147483647 h 1344"/>
                <a:gd name="T60" fmla="*/ 2147483647 w 2586"/>
                <a:gd name="T61" fmla="*/ 2147483647 h 1344"/>
                <a:gd name="T62" fmla="*/ 2147483647 w 2586"/>
                <a:gd name="T63" fmla="*/ 2147483647 h 1344"/>
                <a:gd name="T64" fmla="*/ 2147483647 w 2586"/>
                <a:gd name="T65" fmla="*/ 2147483647 h 1344"/>
                <a:gd name="T66" fmla="*/ 2147483647 w 2586"/>
                <a:gd name="T67" fmla="*/ 2147483647 h 1344"/>
                <a:gd name="T68" fmla="*/ 2147483647 w 2586"/>
                <a:gd name="T69" fmla="*/ 2147483647 h 1344"/>
                <a:gd name="T70" fmla="*/ 2147483647 w 2586"/>
                <a:gd name="T71" fmla="*/ 2147483647 h 1344"/>
                <a:gd name="T72" fmla="*/ 2147483647 w 2586"/>
                <a:gd name="T73" fmla="*/ 2147483647 h 1344"/>
                <a:gd name="T74" fmla="*/ 2147483647 w 2586"/>
                <a:gd name="T75" fmla="*/ 2147483647 h 1344"/>
                <a:gd name="T76" fmla="*/ 2147483647 w 2586"/>
                <a:gd name="T77" fmla="*/ 2147483647 h 1344"/>
                <a:gd name="T78" fmla="*/ 2147483647 w 2586"/>
                <a:gd name="T79" fmla="*/ 2147483647 h 1344"/>
                <a:gd name="T80" fmla="*/ 2147483647 w 2586"/>
                <a:gd name="T81" fmla="*/ 2147483647 h 1344"/>
                <a:gd name="T82" fmla="*/ 2147483647 w 2586"/>
                <a:gd name="T83" fmla="*/ 2147483647 h 1344"/>
                <a:gd name="T84" fmla="*/ 2147483647 w 2586"/>
                <a:gd name="T85" fmla="*/ 2147483647 h 1344"/>
                <a:gd name="T86" fmla="*/ 2147483647 w 2586"/>
                <a:gd name="T87" fmla="*/ 2147483647 h 1344"/>
                <a:gd name="T88" fmla="*/ 2147483647 w 2586"/>
                <a:gd name="T89" fmla="*/ 2147483647 h 1344"/>
                <a:gd name="T90" fmla="*/ 2147483647 w 2586"/>
                <a:gd name="T91" fmla="*/ 2147483647 h 1344"/>
                <a:gd name="T92" fmla="*/ 2147483647 w 2586"/>
                <a:gd name="T93" fmla="*/ 2147483647 h 1344"/>
                <a:gd name="T94" fmla="*/ 2147483647 w 2586"/>
                <a:gd name="T95" fmla="*/ 2147483647 h 1344"/>
                <a:gd name="T96" fmla="*/ 2147483647 w 2586"/>
                <a:gd name="T97" fmla="*/ 2147483647 h 1344"/>
                <a:gd name="T98" fmla="*/ 2147483647 w 2586"/>
                <a:gd name="T99" fmla="*/ 2147483647 h 13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344"/>
                <a:gd name="T152" fmla="*/ 2586 w 2586"/>
                <a:gd name="T153" fmla="*/ 1344 h 13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344">
                  <a:moveTo>
                    <a:pt x="0" y="1344"/>
                  </a:moveTo>
                  <a:lnTo>
                    <a:pt x="26" y="1336"/>
                  </a:lnTo>
                  <a:lnTo>
                    <a:pt x="52" y="1326"/>
                  </a:lnTo>
                  <a:lnTo>
                    <a:pt x="78" y="1318"/>
                  </a:lnTo>
                  <a:lnTo>
                    <a:pt x="104" y="1310"/>
                  </a:lnTo>
                  <a:lnTo>
                    <a:pt x="130" y="1300"/>
                  </a:lnTo>
                  <a:lnTo>
                    <a:pt x="156" y="1292"/>
                  </a:lnTo>
                  <a:lnTo>
                    <a:pt x="182" y="1282"/>
                  </a:lnTo>
                  <a:lnTo>
                    <a:pt x="208" y="1274"/>
                  </a:lnTo>
                  <a:lnTo>
                    <a:pt x="234" y="1264"/>
                  </a:lnTo>
                  <a:lnTo>
                    <a:pt x="258" y="1256"/>
                  </a:lnTo>
                  <a:lnTo>
                    <a:pt x="284" y="1246"/>
                  </a:lnTo>
                  <a:lnTo>
                    <a:pt x="310" y="1236"/>
                  </a:lnTo>
                  <a:lnTo>
                    <a:pt x="336" y="1228"/>
                  </a:lnTo>
                  <a:lnTo>
                    <a:pt x="362" y="1218"/>
                  </a:lnTo>
                  <a:lnTo>
                    <a:pt x="388" y="1208"/>
                  </a:lnTo>
                  <a:lnTo>
                    <a:pt x="414" y="1198"/>
                  </a:lnTo>
                  <a:lnTo>
                    <a:pt x="440" y="1188"/>
                  </a:lnTo>
                  <a:lnTo>
                    <a:pt x="466" y="1178"/>
                  </a:lnTo>
                  <a:lnTo>
                    <a:pt x="492" y="1168"/>
                  </a:lnTo>
                  <a:lnTo>
                    <a:pt x="518" y="1158"/>
                  </a:lnTo>
                  <a:lnTo>
                    <a:pt x="544" y="1148"/>
                  </a:lnTo>
                  <a:lnTo>
                    <a:pt x="570" y="1138"/>
                  </a:lnTo>
                  <a:lnTo>
                    <a:pt x="596" y="1128"/>
                  </a:lnTo>
                  <a:lnTo>
                    <a:pt x="620" y="1118"/>
                  </a:lnTo>
                  <a:lnTo>
                    <a:pt x="646" y="1106"/>
                  </a:lnTo>
                  <a:lnTo>
                    <a:pt x="672" y="1096"/>
                  </a:lnTo>
                  <a:lnTo>
                    <a:pt x="698" y="1084"/>
                  </a:lnTo>
                  <a:lnTo>
                    <a:pt x="724" y="1074"/>
                  </a:lnTo>
                  <a:lnTo>
                    <a:pt x="750" y="1064"/>
                  </a:lnTo>
                  <a:lnTo>
                    <a:pt x="776" y="1052"/>
                  </a:lnTo>
                  <a:lnTo>
                    <a:pt x="802" y="1040"/>
                  </a:lnTo>
                  <a:lnTo>
                    <a:pt x="828" y="1030"/>
                  </a:lnTo>
                  <a:lnTo>
                    <a:pt x="854" y="1018"/>
                  </a:lnTo>
                  <a:lnTo>
                    <a:pt x="880" y="1006"/>
                  </a:lnTo>
                  <a:lnTo>
                    <a:pt x="906" y="996"/>
                  </a:lnTo>
                  <a:lnTo>
                    <a:pt x="932" y="984"/>
                  </a:lnTo>
                  <a:lnTo>
                    <a:pt x="958" y="972"/>
                  </a:lnTo>
                  <a:lnTo>
                    <a:pt x="984" y="960"/>
                  </a:lnTo>
                  <a:lnTo>
                    <a:pt x="1008" y="948"/>
                  </a:lnTo>
                  <a:lnTo>
                    <a:pt x="1034" y="936"/>
                  </a:lnTo>
                  <a:lnTo>
                    <a:pt x="1060" y="924"/>
                  </a:lnTo>
                  <a:lnTo>
                    <a:pt x="1086" y="912"/>
                  </a:lnTo>
                  <a:lnTo>
                    <a:pt x="1112" y="898"/>
                  </a:lnTo>
                  <a:lnTo>
                    <a:pt x="1138" y="886"/>
                  </a:lnTo>
                  <a:lnTo>
                    <a:pt x="1164" y="874"/>
                  </a:lnTo>
                  <a:lnTo>
                    <a:pt x="1190" y="862"/>
                  </a:lnTo>
                  <a:lnTo>
                    <a:pt x="1216" y="848"/>
                  </a:lnTo>
                  <a:lnTo>
                    <a:pt x="1242" y="836"/>
                  </a:lnTo>
                  <a:lnTo>
                    <a:pt x="1268" y="822"/>
                  </a:lnTo>
                  <a:lnTo>
                    <a:pt x="1294" y="810"/>
                  </a:lnTo>
                  <a:lnTo>
                    <a:pt x="1320" y="796"/>
                  </a:lnTo>
                  <a:lnTo>
                    <a:pt x="1346" y="782"/>
                  </a:lnTo>
                  <a:lnTo>
                    <a:pt x="1370" y="770"/>
                  </a:lnTo>
                  <a:lnTo>
                    <a:pt x="1396" y="756"/>
                  </a:lnTo>
                  <a:lnTo>
                    <a:pt x="1422" y="742"/>
                  </a:lnTo>
                  <a:lnTo>
                    <a:pt x="1448" y="728"/>
                  </a:lnTo>
                  <a:lnTo>
                    <a:pt x="1474" y="714"/>
                  </a:lnTo>
                  <a:lnTo>
                    <a:pt x="1500" y="700"/>
                  </a:lnTo>
                  <a:lnTo>
                    <a:pt x="1526" y="686"/>
                  </a:lnTo>
                  <a:lnTo>
                    <a:pt x="1552" y="672"/>
                  </a:lnTo>
                  <a:lnTo>
                    <a:pt x="1578" y="658"/>
                  </a:lnTo>
                  <a:lnTo>
                    <a:pt x="1604" y="642"/>
                  </a:lnTo>
                  <a:lnTo>
                    <a:pt x="1630" y="628"/>
                  </a:lnTo>
                  <a:lnTo>
                    <a:pt x="1656" y="614"/>
                  </a:lnTo>
                  <a:lnTo>
                    <a:pt x="1682" y="598"/>
                  </a:lnTo>
                  <a:lnTo>
                    <a:pt x="1708" y="584"/>
                  </a:lnTo>
                  <a:lnTo>
                    <a:pt x="1732" y="568"/>
                  </a:lnTo>
                  <a:lnTo>
                    <a:pt x="1758" y="554"/>
                  </a:lnTo>
                  <a:lnTo>
                    <a:pt x="1784" y="538"/>
                  </a:lnTo>
                  <a:lnTo>
                    <a:pt x="1810" y="522"/>
                  </a:lnTo>
                  <a:lnTo>
                    <a:pt x="1836" y="506"/>
                  </a:lnTo>
                  <a:lnTo>
                    <a:pt x="1862" y="492"/>
                  </a:lnTo>
                  <a:lnTo>
                    <a:pt x="1888" y="476"/>
                  </a:lnTo>
                  <a:lnTo>
                    <a:pt x="1914" y="460"/>
                  </a:lnTo>
                  <a:lnTo>
                    <a:pt x="1940" y="444"/>
                  </a:lnTo>
                  <a:lnTo>
                    <a:pt x="1966" y="428"/>
                  </a:lnTo>
                  <a:lnTo>
                    <a:pt x="1992" y="410"/>
                  </a:lnTo>
                  <a:lnTo>
                    <a:pt x="2018" y="394"/>
                  </a:lnTo>
                  <a:lnTo>
                    <a:pt x="2044" y="378"/>
                  </a:lnTo>
                  <a:lnTo>
                    <a:pt x="2070" y="362"/>
                  </a:lnTo>
                  <a:lnTo>
                    <a:pt x="2094" y="344"/>
                  </a:lnTo>
                  <a:lnTo>
                    <a:pt x="2120" y="328"/>
                  </a:lnTo>
                  <a:lnTo>
                    <a:pt x="2146" y="310"/>
                  </a:lnTo>
                  <a:lnTo>
                    <a:pt x="2172" y="294"/>
                  </a:lnTo>
                  <a:lnTo>
                    <a:pt x="2198" y="276"/>
                  </a:lnTo>
                  <a:lnTo>
                    <a:pt x="2224" y="258"/>
                  </a:lnTo>
                  <a:lnTo>
                    <a:pt x="2250" y="240"/>
                  </a:lnTo>
                  <a:lnTo>
                    <a:pt x="2276" y="222"/>
                  </a:lnTo>
                  <a:lnTo>
                    <a:pt x="2302" y="206"/>
                  </a:lnTo>
                  <a:lnTo>
                    <a:pt x="2328" y="188"/>
                  </a:lnTo>
                  <a:lnTo>
                    <a:pt x="2354" y="168"/>
                  </a:lnTo>
                  <a:lnTo>
                    <a:pt x="2380" y="150"/>
                  </a:lnTo>
                  <a:lnTo>
                    <a:pt x="2406" y="132"/>
                  </a:lnTo>
                  <a:lnTo>
                    <a:pt x="2432" y="114"/>
                  </a:lnTo>
                  <a:lnTo>
                    <a:pt x="2458" y="96"/>
                  </a:lnTo>
                  <a:lnTo>
                    <a:pt x="2482" y="76"/>
                  </a:lnTo>
                  <a:lnTo>
                    <a:pt x="2508" y="58"/>
                  </a:lnTo>
                  <a:lnTo>
                    <a:pt x="2534" y="38"/>
                  </a:lnTo>
                  <a:lnTo>
                    <a:pt x="2560" y="20"/>
                  </a:lnTo>
                  <a:lnTo>
                    <a:pt x="2586" y="0"/>
                  </a:lnTo>
                </a:path>
              </a:pathLst>
            </a:custGeom>
            <a:noFill/>
            <a:ln w="25400">
              <a:solidFill>
                <a:srgbClr val="000000"/>
              </a:solidFill>
              <a:round/>
              <a:headEnd/>
              <a:tailEnd/>
            </a:ln>
          </p:spPr>
          <p:txBody>
            <a:bodyPr rot="10800000" vert="eaVert"/>
            <a:lstStyle/>
            <a:p>
              <a:endParaRPr lang="ja-JP" altLang="en-US"/>
            </a:p>
          </p:txBody>
        </p:sp>
        <p:sp>
          <p:nvSpPr>
            <p:cNvPr id="19473" name="Freeform 4"/>
            <p:cNvSpPr>
              <a:spLocks noChangeAspect="1"/>
            </p:cNvSpPr>
            <p:nvPr/>
          </p:nvSpPr>
          <p:spPr bwMode="auto">
            <a:xfrm rot="5400000">
              <a:off x="805656" y="4187032"/>
              <a:ext cx="1641475" cy="300038"/>
            </a:xfrm>
            <a:custGeom>
              <a:avLst/>
              <a:gdLst>
                <a:gd name="T0" fmla="*/ 2147483647 w 2586"/>
                <a:gd name="T1" fmla="*/ 2147483647 h 1884"/>
                <a:gd name="T2" fmla="*/ 2147483647 w 2586"/>
                <a:gd name="T3" fmla="*/ 2147483647 h 1884"/>
                <a:gd name="T4" fmla="*/ 2147483647 w 2586"/>
                <a:gd name="T5" fmla="*/ 2147483647 h 1884"/>
                <a:gd name="T6" fmla="*/ 2147483647 w 2586"/>
                <a:gd name="T7" fmla="*/ 2147483647 h 1884"/>
                <a:gd name="T8" fmla="*/ 2147483647 w 2586"/>
                <a:gd name="T9" fmla="*/ 2147483647 h 1884"/>
                <a:gd name="T10" fmla="*/ 2147483647 w 2586"/>
                <a:gd name="T11" fmla="*/ 2147483647 h 1884"/>
                <a:gd name="T12" fmla="*/ 2147483647 w 2586"/>
                <a:gd name="T13" fmla="*/ 2147483647 h 1884"/>
                <a:gd name="T14" fmla="*/ 2147483647 w 2586"/>
                <a:gd name="T15" fmla="*/ 2147483647 h 1884"/>
                <a:gd name="T16" fmla="*/ 2147483647 w 2586"/>
                <a:gd name="T17" fmla="*/ 2147483647 h 1884"/>
                <a:gd name="T18" fmla="*/ 2147483647 w 2586"/>
                <a:gd name="T19" fmla="*/ 2147483647 h 1884"/>
                <a:gd name="T20" fmla="*/ 2147483647 w 2586"/>
                <a:gd name="T21" fmla="*/ 2147483647 h 1884"/>
                <a:gd name="T22" fmla="*/ 2147483647 w 2586"/>
                <a:gd name="T23" fmla="*/ 2147483647 h 1884"/>
                <a:gd name="T24" fmla="*/ 2147483647 w 2586"/>
                <a:gd name="T25" fmla="*/ 2147483647 h 1884"/>
                <a:gd name="T26" fmla="*/ 2147483647 w 2586"/>
                <a:gd name="T27" fmla="*/ 2147483647 h 1884"/>
                <a:gd name="T28" fmla="*/ 2147483647 w 2586"/>
                <a:gd name="T29" fmla="*/ 2147483647 h 1884"/>
                <a:gd name="T30" fmla="*/ 2147483647 w 2586"/>
                <a:gd name="T31" fmla="*/ 2147483647 h 1884"/>
                <a:gd name="T32" fmla="*/ 2147483647 w 2586"/>
                <a:gd name="T33" fmla="*/ 2147483647 h 1884"/>
                <a:gd name="T34" fmla="*/ 2147483647 w 2586"/>
                <a:gd name="T35" fmla="*/ 2147483647 h 1884"/>
                <a:gd name="T36" fmla="*/ 2147483647 w 2586"/>
                <a:gd name="T37" fmla="*/ 2147483647 h 1884"/>
                <a:gd name="T38" fmla="*/ 2147483647 w 2586"/>
                <a:gd name="T39" fmla="*/ 2147483647 h 1884"/>
                <a:gd name="T40" fmla="*/ 2147483647 w 2586"/>
                <a:gd name="T41" fmla="*/ 2147483647 h 1884"/>
                <a:gd name="T42" fmla="*/ 2147483647 w 2586"/>
                <a:gd name="T43" fmla="*/ 2147483647 h 1884"/>
                <a:gd name="T44" fmla="*/ 2147483647 w 2586"/>
                <a:gd name="T45" fmla="*/ 2147483647 h 1884"/>
                <a:gd name="T46" fmla="*/ 2147483647 w 2586"/>
                <a:gd name="T47" fmla="*/ 2147483647 h 1884"/>
                <a:gd name="T48" fmla="*/ 2147483647 w 2586"/>
                <a:gd name="T49" fmla="*/ 2147483647 h 1884"/>
                <a:gd name="T50" fmla="*/ 2147483647 w 2586"/>
                <a:gd name="T51" fmla="*/ 2147483647 h 1884"/>
                <a:gd name="T52" fmla="*/ 2147483647 w 2586"/>
                <a:gd name="T53" fmla="*/ 2147483647 h 1884"/>
                <a:gd name="T54" fmla="*/ 2147483647 w 2586"/>
                <a:gd name="T55" fmla="*/ 2147483647 h 1884"/>
                <a:gd name="T56" fmla="*/ 2147483647 w 2586"/>
                <a:gd name="T57" fmla="*/ 2147483647 h 1884"/>
                <a:gd name="T58" fmla="*/ 2147483647 w 2586"/>
                <a:gd name="T59" fmla="*/ 2147483647 h 1884"/>
                <a:gd name="T60" fmla="*/ 2147483647 w 2586"/>
                <a:gd name="T61" fmla="*/ 2147483647 h 1884"/>
                <a:gd name="T62" fmla="*/ 2147483647 w 2586"/>
                <a:gd name="T63" fmla="*/ 2147483647 h 1884"/>
                <a:gd name="T64" fmla="*/ 2147483647 w 2586"/>
                <a:gd name="T65" fmla="*/ 2147483647 h 1884"/>
                <a:gd name="T66" fmla="*/ 2147483647 w 2586"/>
                <a:gd name="T67" fmla="*/ 2147483647 h 1884"/>
                <a:gd name="T68" fmla="*/ 2147483647 w 2586"/>
                <a:gd name="T69" fmla="*/ 2147483647 h 1884"/>
                <a:gd name="T70" fmla="*/ 2147483647 w 2586"/>
                <a:gd name="T71" fmla="*/ 2147483647 h 1884"/>
                <a:gd name="T72" fmla="*/ 2147483647 w 2586"/>
                <a:gd name="T73" fmla="*/ 2147483647 h 1884"/>
                <a:gd name="T74" fmla="*/ 2147483647 w 2586"/>
                <a:gd name="T75" fmla="*/ 2147483647 h 1884"/>
                <a:gd name="T76" fmla="*/ 2147483647 w 2586"/>
                <a:gd name="T77" fmla="*/ 2147483647 h 1884"/>
                <a:gd name="T78" fmla="*/ 2147483647 w 2586"/>
                <a:gd name="T79" fmla="*/ 2147483647 h 1884"/>
                <a:gd name="T80" fmla="*/ 2147483647 w 2586"/>
                <a:gd name="T81" fmla="*/ 2147483647 h 1884"/>
                <a:gd name="T82" fmla="*/ 2147483647 w 2586"/>
                <a:gd name="T83" fmla="*/ 2147483647 h 1884"/>
                <a:gd name="T84" fmla="*/ 2147483647 w 2586"/>
                <a:gd name="T85" fmla="*/ 2147483647 h 1884"/>
                <a:gd name="T86" fmla="*/ 2147483647 w 2586"/>
                <a:gd name="T87" fmla="*/ 2147483647 h 1884"/>
                <a:gd name="T88" fmla="*/ 2147483647 w 2586"/>
                <a:gd name="T89" fmla="*/ 2147483647 h 1884"/>
                <a:gd name="T90" fmla="*/ 2147483647 w 2586"/>
                <a:gd name="T91" fmla="*/ 2147483647 h 1884"/>
                <a:gd name="T92" fmla="*/ 2147483647 w 2586"/>
                <a:gd name="T93" fmla="*/ 2147483647 h 1884"/>
                <a:gd name="T94" fmla="*/ 2147483647 w 2586"/>
                <a:gd name="T95" fmla="*/ 2147483647 h 1884"/>
                <a:gd name="T96" fmla="*/ 2147483647 w 2586"/>
                <a:gd name="T97" fmla="*/ 2147483647 h 1884"/>
                <a:gd name="T98" fmla="*/ 2147483647 w 2586"/>
                <a:gd name="T99" fmla="*/ 2147483647 h 18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884"/>
                <a:gd name="T152" fmla="*/ 2586 w 2586"/>
                <a:gd name="T153" fmla="*/ 1884 h 18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884">
                  <a:moveTo>
                    <a:pt x="0" y="1344"/>
                  </a:moveTo>
                  <a:lnTo>
                    <a:pt x="26" y="1356"/>
                  </a:lnTo>
                  <a:lnTo>
                    <a:pt x="52" y="1370"/>
                  </a:lnTo>
                  <a:lnTo>
                    <a:pt x="78" y="1382"/>
                  </a:lnTo>
                  <a:lnTo>
                    <a:pt x="104" y="1396"/>
                  </a:lnTo>
                  <a:lnTo>
                    <a:pt x="130" y="1408"/>
                  </a:lnTo>
                  <a:lnTo>
                    <a:pt x="156" y="1422"/>
                  </a:lnTo>
                  <a:lnTo>
                    <a:pt x="182" y="1434"/>
                  </a:lnTo>
                  <a:lnTo>
                    <a:pt x="208" y="1448"/>
                  </a:lnTo>
                  <a:lnTo>
                    <a:pt x="234" y="1462"/>
                  </a:lnTo>
                  <a:lnTo>
                    <a:pt x="258" y="1474"/>
                  </a:lnTo>
                  <a:lnTo>
                    <a:pt x="284" y="1488"/>
                  </a:lnTo>
                  <a:lnTo>
                    <a:pt x="310" y="1502"/>
                  </a:lnTo>
                  <a:lnTo>
                    <a:pt x="336" y="1516"/>
                  </a:lnTo>
                  <a:lnTo>
                    <a:pt x="362" y="1528"/>
                  </a:lnTo>
                  <a:lnTo>
                    <a:pt x="388" y="1542"/>
                  </a:lnTo>
                  <a:lnTo>
                    <a:pt x="414" y="1556"/>
                  </a:lnTo>
                  <a:lnTo>
                    <a:pt x="440" y="1570"/>
                  </a:lnTo>
                  <a:lnTo>
                    <a:pt x="466" y="1582"/>
                  </a:lnTo>
                  <a:lnTo>
                    <a:pt x="492" y="1596"/>
                  </a:lnTo>
                  <a:lnTo>
                    <a:pt x="518" y="1610"/>
                  </a:lnTo>
                  <a:lnTo>
                    <a:pt x="544" y="1622"/>
                  </a:lnTo>
                  <a:lnTo>
                    <a:pt x="570" y="1636"/>
                  </a:lnTo>
                  <a:lnTo>
                    <a:pt x="596" y="1648"/>
                  </a:lnTo>
                  <a:lnTo>
                    <a:pt x="620" y="1662"/>
                  </a:lnTo>
                  <a:lnTo>
                    <a:pt x="646" y="1674"/>
                  </a:lnTo>
                  <a:lnTo>
                    <a:pt x="672" y="1688"/>
                  </a:lnTo>
                  <a:lnTo>
                    <a:pt x="698" y="1700"/>
                  </a:lnTo>
                  <a:lnTo>
                    <a:pt x="724" y="1712"/>
                  </a:lnTo>
                  <a:lnTo>
                    <a:pt x="750" y="1724"/>
                  </a:lnTo>
                  <a:lnTo>
                    <a:pt x="776" y="1736"/>
                  </a:lnTo>
                  <a:lnTo>
                    <a:pt x="802" y="1746"/>
                  </a:lnTo>
                  <a:lnTo>
                    <a:pt x="828" y="1758"/>
                  </a:lnTo>
                  <a:lnTo>
                    <a:pt x="854" y="1768"/>
                  </a:lnTo>
                  <a:lnTo>
                    <a:pt x="880" y="1780"/>
                  </a:lnTo>
                  <a:lnTo>
                    <a:pt x="906" y="1790"/>
                  </a:lnTo>
                  <a:lnTo>
                    <a:pt x="932" y="1800"/>
                  </a:lnTo>
                  <a:lnTo>
                    <a:pt x="958" y="1808"/>
                  </a:lnTo>
                  <a:lnTo>
                    <a:pt x="984" y="1818"/>
                  </a:lnTo>
                  <a:lnTo>
                    <a:pt x="1008" y="1826"/>
                  </a:lnTo>
                  <a:lnTo>
                    <a:pt x="1034" y="1834"/>
                  </a:lnTo>
                  <a:lnTo>
                    <a:pt x="1060" y="1842"/>
                  </a:lnTo>
                  <a:lnTo>
                    <a:pt x="1086" y="1850"/>
                  </a:lnTo>
                  <a:lnTo>
                    <a:pt x="1112" y="1856"/>
                  </a:lnTo>
                  <a:lnTo>
                    <a:pt x="1138" y="1862"/>
                  </a:lnTo>
                  <a:lnTo>
                    <a:pt x="1164" y="1866"/>
                  </a:lnTo>
                  <a:lnTo>
                    <a:pt x="1190" y="1872"/>
                  </a:lnTo>
                  <a:lnTo>
                    <a:pt x="1216" y="1876"/>
                  </a:lnTo>
                  <a:lnTo>
                    <a:pt x="1242" y="1880"/>
                  </a:lnTo>
                  <a:lnTo>
                    <a:pt x="1268" y="1882"/>
                  </a:lnTo>
                  <a:lnTo>
                    <a:pt x="1294" y="1884"/>
                  </a:lnTo>
                  <a:lnTo>
                    <a:pt x="1320" y="1884"/>
                  </a:lnTo>
                  <a:lnTo>
                    <a:pt x="1346" y="1884"/>
                  </a:lnTo>
                  <a:lnTo>
                    <a:pt x="1370" y="1884"/>
                  </a:lnTo>
                  <a:lnTo>
                    <a:pt x="1396" y="1882"/>
                  </a:lnTo>
                  <a:lnTo>
                    <a:pt x="1422" y="1880"/>
                  </a:lnTo>
                  <a:lnTo>
                    <a:pt x="1448" y="1878"/>
                  </a:lnTo>
                  <a:lnTo>
                    <a:pt x="1474" y="1872"/>
                  </a:lnTo>
                  <a:lnTo>
                    <a:pt x="1500" y="1868"/>
                  </a:lnTo>
                  <a:lnTo>
                    <a:pt x="1526" y="1860"/>
                  </a:lnTo>
                  <a:lnTo>
                    <a:pt x="1552" y="1852"/>
                  </a:lnTo>
                  <a:lnTo>
                    <a:pt x="1578" y="1844"/>
                  </a:lnTo>
                  <a:lnTo>
                    <a:pt x="1604" y="1834"/>
                  </a:lnTo>
                  <a:lnTo>
                    <a:pt x="1630" y="1822"/>
                  </a:lnTo>
                  <a:lnTo>
                    <a:pt x="1656" y="1810"/>
                  </a:lnTo>
                  <a:lnTo>
                    <a:pt x="1682" y="1796"/>
                  </a:lnTo>
                  <a:lnTo>
                    <a:pt x="1708" y="1780"/>
                  </a:lnTo>
                  <a:lnTo>
                    <a:pt x="1732" y="1764"/>
                  </a:lnTo>
                  <a:lnTo>
                    <a:pt x="1758" y="1746"/>
                  </a:lnTo>
                  <a:lnTo>
                    <a:pt x="1784" y="1726"/>
                  </a:lnTo>
                  <a:lnTo>
                    <a:pt x="1810" y="1704"/>
                  </a:lnTo>
                  <a:lnTo>
                    <a:pt x="1836" y="1680"/>
                  </a:lnTo>
                  <a:lnTo>
                    <a:pt x="1862" y="1656"/>
                  </a:lnTo>
                  <a:lnTo>
                    <a:pt x="1888" y="1628"/>
                  </a:lnTo>
                  <a:lnTo>
                    <a:pt x="1914" y="1600"/>
                  </a:lnTo>
                  <a:lnTo>
                    <a:pt x="1940" y="1570"/>
                  </a:lnTo>
                  <a:lnTo>
                    <a:pt x="1966" y="1538"/>
                  </a:lnTo>
                  <a:lnTo>
                    <a:pt x="1992" y="1504"/>
                  </a:lnTo>
                  <a:lnTo>
                    <a:pt x="2018" y="1466"/>
                  </a:lnTo>
                  <a:lnTo>
                    <a:pt x="2044" y="1428"/>
                  </a:lnTo>
                  <a:lnTo>
                    <a:pt x="2070" y="1388"/>
                  </a:lnTo>
                  <a:lnTo>
                    <a:pt x="2094" y="1344"/>
                  </a:lnTo>
                  <a:lnTo>
                    <a:pt x="2120" y="1300"/>
                  </a:lnTo>
                  <a:lnTo>
                    <a:pt x="2146" y="1252"/>
                  </a:lnTo>
                  <a:lnTo>
                    <a:pt x="2172" y="1202"/>
                  </a:lnTo>
                  <a:lnTo>
                    <a:pt x="2198" y="1148"/>
                  </a:lnTo>
                  <a:lnTo>
                    <a:pt x="2224" y="1094"/>
                  </a:lnTo>
                  <a:lnTo>
                    <a:pt x="2250" y="1036"/>
                  </a:lnTo>
                  <a:lnTo>
                    <a:pt x="2276" y="974"/>
                  </a:lnTo>
                  <a:lnTo>
                    <a:pt x="2302" y="910"/>
                  </a:lnTo>
                  <a:lnTo>
                    <a:pt x="2328" y="844"/>
                  </a:lnTo>
                  <a:lnTo>
                    <a:pt x="2354" y="774"/>
                  </a:lnTo>
                  <a:lnTo>
                    <a:pt x="2380" y="702"/>
                  </a:lnTo>
                  <a:lnTo>
                    <a:pt x="2406" y="626"/>
                  </a:lnTo>
                  <a:lnTo>
                    <a:pt x="2432" y="548"/>
                  </a:lnTo>
                  <a:lnTo>
                    <a:pt x="2458" y="464"/>
                  </a:lnTo>
                  <a:lnTo>
                    <a:pt x="2482" y="380"/>
                  </a:lnTo>
                  <a:lnTo>
                    <a:pt x="2508" y="290"/>
                  </a:lnTo>
                  <a:lnTo>
                    <a:pt x="2534" y="196"/>
                  </a:lnTo>
                  <a:lnTo>
                    <a:pt x="2560" y="100"/>
                  </a:lnTo>
                  <a:lnTo>
                    <a:pt x="2586" y="0"/>
                  </a:lnTo>
                </a:path>
              </a:pathLst>
            </a:custGeom>
            <a:noFill/>
            <a:ln w="25400">
              <a:solidFill>
                <a:srgbClr val="000000"/>
              </a:solidFill>
              <a:round/>
              <a:headEnd/>
              <a:tailEnd/>
            </a:ln>
          </p:spPr>
          <p:txBody>
            <a:bodyPr rot="10800000" vert="eaVert"/>
            <a:lstStyle/>
            <a:p>
              <a:endParaRPr lang="ja-JP" altLang="en-US"/>
            </a:p>
          </p:txBody>
        </p:sp>
        <p:sp>
          <p:nvSpPr>
            <p:cNvPr id="19474" name="Freeform 5"/>
            <p:cNvSpPr>
              <a:spLocks noChangeAspect="1"/>
            </p:cNvSpPr>
            <p:nvPr/>
          </p:nvSpPr>
          <p:spPr bwMode="auto">
            <a:xfrm rot="5400000">
              <a:off x="1657350" y="4187826"/>
              <a:ext cx="1641475" cy="298450"/>
            </a:xfrm>
            <a:custGeom>
              <a:avLst/>
              <a:gdLst>
                <a:gd name="T0" fmla="*/ 2147483647 w 2586"/>
                <a:gd name="T1" fmla="*/ 2147483647 h 1884"/>
                <a:gd name="T2" fmla="*/ 2147483647 w 2586"/>
                <a:gd name="T3" fmla="*/ 2147483647 h 1884"/>
                <a:gd name="T4" fmla="*/ 2147483647 w 2586"/>
                <a:gd name="T5" fmla="*/ 2147483647 h 1884"/>
                <a:gd name="T6" fmla="*/ 2147483647 w 2586"/>
                <a:gd name="T7" fmla="*/ 2147483647 h 1884"/>
                <a:gd name="T8" fmla="*/ 2147483647 w 2586"/>
                <a:gd name="T9" fmla="*/ 2147483647 h 1884"/>
                <a:gd name="T10" fmla="*/ 2147483647 w 2586"/>
                <a:gd name="T11" fmla="*/ 2147483647 h 1884"/>
                <a:gd name="T12" fmla="*/ 2147483647 w 2586"/>
                <a:gd name="T13" fmla="*/ 2147483647 h 1884"/>
                <a:gd name="T14" fmla="*/ 2147483647 w 2586"/>
                <a:gd name="T15" fmla="*/ 2147483647 h 1884"/>
                <a:gd name="T16" fmla="*/ 2147483647 w 2586"/>
                <a:gd name="T17" fmla="*/ 2147483647 h 1884"/>
                <a:gd name="T18" fmla="*/ 2147483647 w 2586"/>
                <a:gd name="T19" fmla="*/ 2147483647 h 1884"/>
                <a:gd name="T20" fmla="*/ 2147483647 w 2586"/>
                <a:gd name="T21" fmla="*/ 2147483647 h 1884"/>
                <a:gd name="T22" fmla="*/ 2147483647 w 2586"/>
                <a:gd name="T23" fmla="*/ 2147483647 h 1884"/>
                <a:gd name="T24" fmla="*/ 2147483647 w 2586"/>
                <a:gd name="T25" fmla="*/ 2147483647 h 1884"/>
                <a:gd name="T26" fmla="*/ 2147483647 w 2586"/>
                <a:gd name="T27" fmla="*/ 2147483647 h 1884"/>
                <a:gd name="T28" fmla="*/ 2147483647 w 2586"/>
                <a:gd name="T29" fmla="*/ 2147483647 h 1884"/>
                <a:gd name="T30" fmla="*/ 2147483647 w 2586"/>
                <a:gd name="T31" fmla="*/ 2147483647 h 1884"/>
                <a:gd name="T32" fmla="*/ 2147483647 w 2586"/>
                <a:gd name="T33" fmla="*/ 2147483647 h 1884"/>
                <a:gd name="T34" fmla="*/ 2147483647 w 2586"/>
                <a:gd name="T35" fmla="*/ 2147483647 h 1884"/>
                <a:gd name="T36" fmla="*/ 2147483647 w 2586"/>
                <a:gd name="T37" fmla="*/ 2147483647 h 1884"/>
                <a:gd name="T38" fmla="*/ 2147483647 w 2586"/>
                <a:gd name="T39" fmla="*/ 2147483647 h 1884"/>
                <a:gd name="T40" fmla="*/ 2147483647 w 2586"/>
                <a:gd name="T41" fmla="*/ 2147483647 h 1884"/>
                <a:gd name="T42" fmla="*/ 2147483647 w 2586"/>
                <a:gd name="T43" fmla="*/ 2147483647 h 1884"/>
                <a:gd name="T44" fmla="*/ 2147483647 w 2586"/>
                <a:gd name="T45" fmla="*/ 2147483647 h 1884"/>
                <a:gd name="T46" fmla="*/ 2147483647 w 2586"/>
                <a:gd name="T47" fmla="*/ 2147483647 h 1884"/>
                <a:gd name="T48" fmla="*/ 2147483647 w 2586"/>
                <a:gd name="T49" fmla="*/ 2147483647 h 1884"/>
                <a:gd name="T50" fmla="*/ 2147483647 w 2586"/>
                <a:gd name="T51" fmla="*/ 2147483647 h 1884"/>
                <a:gd name="T52" fmla="*/ 2147483647 w 2586"/>
                <a:gd name="T53" fmla="*/ 2147483647 h 1884"/>
                <a:gd name="T54" fmla="*/ 2147483647 w 2586"/>
                <a:gd name="T55" fmla="*/ 2147483647 h 1884"/>
                <a:gd name="T56" fmla="*/ 2147483647 w 2586"/>
                <a:gd name="T57" fmla="*/ 2147483647 h 1884"/>
                <a:gd name="T58" fmla="*/ 2147483647 w 2586"/>
                <a:gd name="T59" fmla="*/ 2147483647 h 1884"/>
                <a:gd name="T60" fmla="*/ 2147483647 w 2586"/>
                <a:gd name="T61" fmla="*/ 2147483647 h 1884"/>
                <a:gd name="T62" fmla="*/ 2147483647 w 2586"/>
                <a:gd name="T63" fmla="*/ 2147483647 h 1884"/>
                <a:gd name="T64" fmla="*/ 2147483647 w 2586"/>
                <a:gd name="T65" fmla="*/ 2147483647 h 1884"/>
                <a:gd name="T66" fmla="*/ 2147483647 w 2586"/>
                <a:gd name="T67" fmla="*/ 2147483647 h 1884"/>
                <a:gd name="T68" fmla="*/ 2147483647 w 2586"/>
                <a:gd name="T69" fmla="*/ 2147483647 h 1884"/>
                <a:gd name="T70" fmla="*/ 2147483647 w 2586"/>
                <a:gd name="T71" fmla="*/ 2147483647 h 1884"/>
                <a:gd name="T72" fmla="*/ 2147483647 w 2586"/>
                <a:gd name="T73" fmla="*/ 2147483647 h 1884"/>
                <a:gd name="T74" fmla="*/ 2147483647 w 2586"/>
                <a:gd name="T75" fmla="*/ 2147483647 h 1884"/>
                <a:gd name="T76" fmla="*/ 2147483647 w 2586"/>
                <a:gd name="T77" fmla="*/ 2147483647 h 1884"/>
                <a:gd name="T78" fmla="*/ 2147483647 w 2586"/>
                <a:gd name="T79" fmla="*/ 2147483647 h 1884"/>
                <a:gd name="T80" fmla="*/ 2147483647 w 2586"/>
                <a:gd name="T81" fmla="*/ 2147483647 h 1884"/>
                <a:gd name="T82" fmla="*/ 2147483647 w 2586"/>
                <a:gd name="T83" fmla="*/ 2147483647 h 1884"/>
                <a:gd name="T84" fmla="*/ 2147483647 w 2586"/>
                <a:gd name="T85" fmla="*/ 2147483647 h 1884"/>
                <a:gd name="T86" fmla="*/ 2147483647 w 2586"/>
                <a:gd name="T87" fmla="*/ 2147483647 h 1884"/>
                <a:gd name="T88" fmla="*/ 2147483647 w 2586"/>
                <a:gd name="T89" fmla="*/ 2147483647 h 1884"/>
                <a:gd name="T90" fmla="*/ 2147483647 w 2586"/>
                <a:gd name="T91" fmla="*/ 2147483647 h 1884"/>
                <a:gd name="T92" fmla="*/ 2147483647 w 2586"/>
                <a:gd name="T93" fmla="*/ 2147483647 h 1884"/>
                <a:gd name="T94" fmla="*/ 2147483647 w 2586"/>
                <a:gd name="T95" fmla="*/ 2147483647 h 1884"/>
                <a:gd name="T96" fmla="*/ 2147483647 w 2586"/>
                <a:gd name="T97" fmla="*/ 2147483647 h 1884"/>
                <a:gd name="T98" fmla="*/ 2147483647 w 2586"/>
                <a:gd name="T99" fmla="*/ 2147483647 h 18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884"/>
                <a:gd name="T152" fmla="*/ 2586 w 2586"/>
                <a:gd name="T153" fmla="*/ 1884 h 18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884">
                  <a:moveTo>
                    <a:pt x="0" y="1344"/>
                  </a:moveTo>
                  <a:lnTo>
                    <a:pt x="26" y="1328"/>
                  </a:lnTo>
                  <a:lnTo>
                    <a:pt x="52" y="1312"/>
                  </a:lnTo>
                  <a:lnTo>
                    <a:pt x="78" y="1296"/>
                  </a:lnTo>
                  <a:lnTo>
                    <a:pt x="104" y="1280"/>
                  </a:lnTo>
                  <a:lnTo>
                    <a:pt x="130" y="1264"/>
                  </a:lnTo>
                  <a:lnTo>
                    <a:pt x="156" y="1248"/>
                  </a:lnTo>
                  <a:lnTo>
                    <a:pt x="182" y="1230"/>
                  </a:lnTo>
                  <a:lnTo>
                    <a:pt x="208" y="1214"/>
                  </a:lnTo>
                  <a:lnTo>
                    <a:pt x="234" y="1198"/>
                  </a:lnTo>
                  <a:lnTo>
                    <a:pt x="258" y="1182"/>
                  </a:lnTo>
                  <a:lnTo>
                    <a:pt x="284" y="1166"/>
                  </a:lnTo>
                  <a:lnTo>
                    <a:pt x="310" y="1152"/>
                  </a:lnTo>
                  <a:lnTo>
                    <a:pt x="336" y="1136"/>
                  </a:lnTo>
                  <a:lnTo>
                    <a:pt x="362" y="1120"/>
                  </a:lnTo>
                  <a:lnTo>
                    <a:pt x="388" y="1106"/>
                  </a:lnTo>
                  <a:lnTo>
                    <a:pt x="414" y="1092"/>
                  </a:lnTo>
                  <a:lnTo>
                    <a:pt x="440" y="1078"/>
                  </a:lnTo>
                  <a:lnTo>
                    <a:pt x="466" y="1064"/>
                  </a:lnTo>
                  <a:lnTo>
                    <a:pt x="492" y="1052"/>
                  </a:lnTo>
                  <a:lnTo>
                    <a:pt x="518" y="1038"/>
                  </a:lnTo>
                  <a:lnTo>
                    <a:pt x="544" y="1026"/>
                  </a:lnTo>
                  <a:lnTo>
                    <a:pt x="570" y="1014"/>
                  </a:lnTo>
                  <a:lnTo>
                    <a:pt x="596" y="1004"/>
                  </a:lnTo>
                  <a:lnTo>
                    <a:pt x="620" y="994"/>
                  </a:lnTo>
                  <a:lnTo>
                    <a:pt x="646" y="984"/>
                  </a:lnTo>
                  <a:lnTo>
                    <a:pt x="672" y="976"/>
                  </a:lnTo>
                  <a:lnTo>
                    <a:pt x="698" y="968"/>
                  </a:lnTo>
                  <a:lnTo>
                    <a:pt x="724" y="962"/>
                  </a:lnTo>
                  <a:lnTo>
                    <a:pt x="750" y="956"/>
                  </a:lnTo>
                  <a:lnTo>
                    <a:pt x="776" y="950"/>
                  </a:lnTo>
                  <a:lnTo>
                    <a:pt x="802" y="946"/>
                  </a:lnTo>
                  <a:lnTo>
                    <a:pt x="828" y="944"/>
                  </a:lnTo>
                  <a:lnTo>
                    <a:pt x="854" y="942"/>
                  </a:lnTo>
                  <a:lnTo>
                    <a:pt x="880" y="940"/>
                  </a:lnTo>
                  <a:lnTo>
                    <a:pt x="906" y="940"/>
                  </a:lnTo>
                  <a:lnTo>
                    <a:pt x="932" y="942"/>
                  </a:lnTo>
                  <a:lnTo>
                    <a:pt x="958" y="944"/>
                  </a:lnTo>
                  <a:lnTo>
                    <a:pt x="984" y="948"/>
                  </a:lnTo>
                  <a:lnTo>
                    <a:pt x="1008" y="954"/>
                  </a:lnTo>
                  <a:lnTo>
                    <a:pt x="1034" y="960"/>
                  </a:lnTo>
                  <a:lnTo>
                    <a:pt x="1060" y="968"/>
                  </a:lnTo>
                  <a:lnTo>
                    <a:pt x="1086" y="976"/>
                  </a:lnTo>
                  <a:lnTo>
                    <a:pt x="1112" y="988"/>
                  </a:lnTo>
                  <a:lnTo>
                    <a:pt x="1138" y="1000"/>
                  </a:lnTo>
                  <a:lnTo>
                    <a:pt x="1164" y="1012"/>
                  </a:lnTo>
                  <a:lnTo>
                    <a:pt x="1190" y="1026"/>
                  </a:lnTo>
                  <a:lnTo>
                    <a:pt x="1216" y="1042"/>
                  </a:lnTo>
                  <a:lnTo>
                    <a:pt x="1242" y="1060"/>
                  </a:lnTo>
                  <a:lnTo>
                    <a:pt x="1268" y="1078"/>
                  </a:lnTo>
                  <a:lnTo>
                    <a:pt x="1294" y="1098"/>
                  </a:lnTo>
                  <a:lnTo>
                    <a:pt x="1320" y="1120"/>
                  </a:lnTo>
                  <a:lnTo>
                    <a:pt x="1346" y="1142"/>
                  </a:lnTo>
                  <a:lnTo>
                    <a:pt x="1370" y="1166"/>
                  </a:lnTo>
                  <a:lnTo>
                    <a:pt x="1396" y="1192"/>
                  </a:lnTo>
                  <a:lnTo>
                    <a:pt x="1422" y="1218"/>
                  </a:lnTo>
                  <a:lnTo>
                    <a:pt x="1448" y="1246"/>
                  </a:lnTo>
                  <a:lnTo>
                    <a:pt x="1474" y="1274"/>
                  </a:lnTo>
                  <a:lnTo>
                    <a:pt x="1500" y="1304"/>
                  </a:lnTo>
                  <a:lnTo>
                    <a:pt x="1526" y="1334"/>
                  </a:lnTo>
                  <a:lnTo>
                    <a:pt x="1552" y="1366"/>
                  </a:lnTo>
                  <a:lnTo>
                    <a:pt x="1578" y="1398"/>
                  </a:lnTo>
                  <a:lnTo>
                    <a:pt x="1604" y="1430"/>
                  </a:lnTo>
                  <a:lnTo>
                    <a:pt x="1630" y="1462"/>
                  </a:lnTo>
                  <a:lnTo>
                    <a:pt x="1656" y="1496"/>
                  </a:lnTo>
                  <a:lnTo>
                    <a:pt x="1682" y="1528"/>
                  </a:lnTo>
                  <a:lnTo>
                    <a:pt x="1708" y="1562"/>
                  </a:lnTo>
                  <a:lnTo>
                    <a:pt x="1732" y="1594"/>
                  </a:lnTo>
                  <a:lnTo>
                    <a:pt x="1758" y="1628"/>
                  </a:lnTo>
                  <a:lnTo>
                    <a:pt x="1784" y="1660"/>
                  </a:lnTo>
                  <a:lnTo>
                    <a:pt x="1810" y="1690"/>
                  </a:lnTo>
                  <a:lnTo>
                    <a:pt x="1836" y="1720"/>
                  </a:lnTo>
                  <a:lnTo>
                    <a:pt x="1862" y="1748"/>
                  </a:lnTo>
                  <a:lnTo>
                    <a:pt x="1888" y="1776"/>
                  </a:lnTo>
                  <a:lnTo>
                    <a:pt x="1914" y="1800"/>
                  </a:lnTo>
                  <a:lnTo>
                    <a:pt x="1940" y="1822"/>
                  </a:lnTo>
                  <a:lnTo>
                    <a:pt x="1966" y="1842"/>
                  </a:lnTo>
                  <a:lnTo>
                    <a:pt x="1992" y="1858"/>
                  </a:lnTo>
                  <a:lnTo>
                    <a:pt x="2018" y="1872"/>
                  </a:lnTo>
                  <a:lnTo>
                    <a:pt x="2044" y="1880"/>
                  </a:lnTo>
                  <a:lnTo>
                    <a:pt x="2070" y="1884"/>
                  </a:lnTo>
                  <a:lnTo>
                    <a:pt x="2094" y="1884"/>
                  </a:lnTo>
                  <a:lnTo>
                    <a:pt x="2120" y="1878"/>
                  </a:lnTo>
                  <a:lnTo>
                    <a:pt x="2146" y="1866"/>
                  </a:lnTo>
                  <a:lnTo>
                    <a:pt x="2172" y="1848"/>
                  </a:lnTo>
                  <a:lnTo>
                    <a:pt x="2198" y="1820"/>
                  </a:lnTo>
                  <a:lnTo>
                    <a:pt x="2224" y="1786"/>
                  </a:lnTo>
                  <a:lnTo>
                    <a:pt x="2250" y="1744"/>
                  </a:lnTo>
                  <a:lnTo>
                    <a:pt x="2276" y="1692"/>
                  </a:lnTo>
                  <a:lnTo>
                    <a:pt x="2302" y="1630"/>
                  </a:lnTo>
                  <a:lnTo>
                    <a:pt x="2328" y="1556"/>
                  </a:lnTo>
                  <a:lnTo>
                    <a:pt x="2354" y="1472"/>
                  </a:lnTo>
                  <a:lnTo>
                    <a:pt x="2380" y="1374"/>
                  </a:lnTo>
                  <a:lnTo>
                    <a:pt x="2406" y="1262"/>
                  </a:lnTo>
                  <a:lnTo>
                    <a:pt x="2432" y="1134"/>
                  </a:lnTo>
                  <a:lnTo>
                    <a:pt x="2458" y="992"/>
                  </a:lnTo>
                  <a:lnTo>
                    <a:pt x="2482" y="832"/>
                  </a:lnTo>
                  <a:lnTo>
                    <a:pt x="2508" y="654"/>
                  </a:lnTo>
                  <a:lnTo>
                    <a:pt x="2534" y="458"/>
                  </a:lnTo>
                  <a:lnTo>
                    <a:pt x="2560" y="240"/>
                  </a:lnTo>
                  <a:lnTo>
                    <a:pt x="2586" y="0"/>
                  </a:lnTo>
                </a:path>
              </a:pathLst>
            </a:custGeom>
            <a:noFill/>
            <a:ln w="25400">
              <a:solidFill>
                <a:srgbClr val="000000"/>
              </a:solidFill>
              <a:round/>
              <a:headEnd/>
              <a:tailEnd/>
            </a:ln>
          </p:spPr>
          <p:txBody>
            <a:bodyPr rot="10800000" vert="eaVert"/>
            <a:lstStyle/>
            <a:p>
              <a:endParaRPr lang="ja-JP" altLang="en-US"/>
            </a:p>
          </p:txBody>
        </p:sp>
        <p:sp>
          <p:nvSpPr>
            <p:cNvPr id="19475" name="Freeform 6"/>
            <p:cNvSpPr>
              <a:spLocks noChangeAspect="1"/>
            </p:cNvSpPr>
            <p:nvPr/>
          </p:nvSpPr>
          <p:spPr bwMode="auto">
            <a:xfrm rot="5400000">
              <a:off x="2521744" y="4187032"/>
              <a:ext cx="1641475" cy="300037"/>
            </a:xfrm>
            <a:custGeom>
              <a:avLst/>
              <a:gdLst>
                <a:gd name="T0" fmla="*/ 2147483647 w 2586"/>
                <a:gd name="T1" fmla="*/ 2147483647 h 1884"/>
                <a:gd name="T2" fmla="*/ 2147483647 w 2586"/>
                <a:gd name="T3" fmla="*/ 2147483647 h 1884"/>
                <a:gd name="T4" fmla="*/ 2147483647 w 2586"/>
                <a:gd name="T5" fmla="*/ 2147483647 h 1884"/>
                <a:gd name="T6" fmla="*/ 2147483647 w 2586"/>
                <a:gd name="T7" fmla="*/ 2147483647 h 1884"/>
                <a:gd name="T8" fmla="*/ 2147483647 w 2586"/>
                <a:gd name="T9" fmla="*/ 2147483647 h 1884"/>
                <a:gd name="T10" fmla="*/ 2147483647 w 2586"/>
                <a:gd name="T11" fmla="*/ 2147483647 h 1884"/>
                <a:gd name="T12" fmla="*/ 2147483647 w 2586"/>
                <a:gd name="T13" fmla="*/ 2147483647 h 1884"/>
                <a:gd name="T14" fmla="*/ 2147483647 w 2586"/>
                <a:gd name="T15" fmla="*/ 2147483647 h 1884"/>
                <a:gd name="T16" fmla="*/ 2147483647 w 2586"/>
                <a:gd name="T17" fmla="*/ 2147483647 h 1884"/>
                <a:gd name="T18" fmla="*/ 2147483647 w 2586"/>
                <a:gd name="T19" fmla="*/ 2147483647 h 1884"/>
                <a:gd name="T20" fmla="*/ 2147483647 w 2586"/>
                <a:gd name="T21" fmla="*/ 2147483647 h 1884"/>
                <a:gd name="T22" fmla="*/ 2147483647 w 2586"/>
                <a:gd name="T23" fmla="*/ 2147483647 h 1884"/>
                <a:gd name="T24" fmla="*/ 2147483647 w 2586"/>
                <a:gd name="T25" fmla="*/ 2147483647 h 1884"/>
                <a:gd name="T26" fmla="*/ 2147483647 w 2586"/>
                <a:gd name="T27" fmla="*/ 2147483647 h 1884"/>
                <a:gd name="T28" fmla="*/ 2147483647 w 2586"/>
                <a:gd name="T29" fmla="*/ 2147483647 h 1884"/>
                <a:gd name="T30" fmla="*/ 2147483647 w 2586"/>
                <a:gd name="T31" fmla="*/ 2147483647 h 1884"/>
                <a:gd name="T32" fmla="*/ 2147483647 w 2586"/>
                <a:gd name="T33" fmla="*/ 2147483647 h 1884"/>
                <a:gd name="T34" fmla="*/ 2147483647 w 2586"/>
                <a:gd name="T35" fmla="*/ 2147483647 h 1884"/>
                <a:gd name="T36" fmla="*/ 2147483647 w 2586"/>
                <a:gd name="T37" fmla="*/ 2147483647 h 1884"/>
                <a:gd name="T38" fmla="*/ 2147483647 w 2586"/>
                <a:gd name="T39" fmla="*/ 2147483647 h 1884"/>
                <a:gd name="T40" fmla="*/ 2147483647 w 2586"/>
                <a:gd name="T41" fmla="*/ 2147483647 h 1884"/>
                <a:gd name="T42" fmla="*/ 2147483647 w 2586"/>
                <a:gd name="T43" fmla="*/ 2147483647 h 1884"/>
                <a:gd name="T44" fmla="*/ 2147483647 w 2586"/>
                <a:gd name="T45" fmla="*/ 2147483647 h 1884"/>
                <a:gd name="T46" fmla="*/ 2147483647 w 2586"/>
                <a:gd name="T47" fmla="*/ 2147483647 h 1884"/>
                <a:gd name="T48" fmla="*/ 2147483647 w 2586"/>
                <a:gd name="T49" fmla="*/ 2147483647 h 1884"/>
                <a:gd name="T50" fmla="*/ 2147483647 w 2586"/>
                <a:gd name="T51" fmla="*/ 2147483647 h 1884"/>
                <a:gd name="T52" fmla="*/ 2147483647 w 2586"/>
                <a:gd name="T53" fmla="*/ 2147483647 h 1884"/>
                <a:gd name="T54" fmla="*/ 2147483647 w 2586"/>
                <a:gd name="T55" fmla="*/ 2147483647 h 1884"/>
                <a:gd name="T56" fmla="*/ 2147483647 w 2586"/>
                <a:gd name="T57" fmla="*/ 2147483647 h 1884"/>
                <a:gd name="T58" fmla="*/ 2147483647 w 2586"/>
                <a:gd name="T59" fmla="*/ 2147483647 h 1884"/>
                <a:gd name="T60" fmla="*/ 2147483647 w 2586"/>
                <a:gd name="T61" fmla="*/ 2147483647 h 1884"/>
                <a:gd name="T62" fmla="*/ 2147483647 w 2586"/>
                <a:gd name="T63" fmla="*/ 2147483647 h 1884"/>
                <a:gd name="T64" fmla="*/ 2147483647 w 2586"/>
                <a:gd name="T65" fmla="*/ 2147483647 h 1884"/>
                <a:gd name="T66" fmla="*/ 2147483647 w 2586"/>
                <a:gd name="T67" fmla="*/ 2147483647 h 1884"/>
                <a:gd name="T68" fmla="*/ 2147483647 w 2586"/>
                <a:gd name="T69" fmla="*/ 2147483647 h 1884"/>
                <a:gd name="T70" fmla="*/ 2147483647 w 2586"/>
                <a:gd name="T71" fmla="*/ 2147483647 h 1884"/>
                <a:gd name="T72" fmla="*/ 2147483647 w 2586"/>
                <a:gd name="T73" fmla="*/ 2147483647 h 1884"/>
                <a:gd name="T74" fmla="*/ 2147483647 w 2586"/>
                <a:gd name="T75" fmla="*/ 2147483647 h 1884"/>
                <a:gd name="T76" fmla="*/ 2147483647 w 2586"/>
                <a:gd name="T77" fmla="*/ 2147483647 h 1884"/>
                <a:gd name="T78" fmla="*/ 2147483647 w 2586"/>
                <a:gd name="T79" fmla="*/ 2147483647 h 1884"/>
                <a:gd name="T80" fmla="*/ 2147483647 w 2586"/>
                <a:gd name="T81" fmla="*/ 2147483647 h 1884"/>
                <a:gd name="T82" fmla="*/ 2147483647 w 2586"/>
                <a:gd name="T83" fmla="*/ 2147483647 h 1884"/>
                <a:gd name="T84" fmla="*/ 2147483647 w 2586"/>
                <a:gd name="T85" fmla="*/ 2147483647 h 1884"/>
                <a:gd name="T86" fmla="*/ 2147483647 w 2586"/>
                <a:gd name="T87" fmla="*/ 2147483647 h 1884"/>
                <a:gd name="T88" fmla="*/ 2147483647 w 2586"/>
                <a:gd name="T89" fmla="*/ 2147483647 h 1884"/>
                <a:gd name="T90" fmla="*/ 2147483647 w 2586"/>
                <a:gd name="T91" fmla="*/ 2147483647 h 1884"/>
                <a:gd name="T92" fmla="*/ 2147483647 w 2586"/>
                <a:gd name="T93" fmla="*/ 2147483647 h 1884"/>
                <a:gd name="T94" fmla="*/ 2147483647 w 2586"/>
                <a:gd name="T95" fmla="*/ 2147483647 h 1884"/>
                <a:gd name="T96" fmla="*/ 2147483647 w 2586"/>
                <a:gd name="T97" fmla="*/ 2147483647 h 1884"/>
                <a:gd name="T98" fmla="*/ 2147483647 w 2586"/>
                <a:gd name="T99" fmla="*/ 2147483647 h 18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884"/>
                <a:gd name="T152" fmla="*/ 2586 w 2586"/>
                <a:gd name="T153" fmla="*/ 1884 h 18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884">
                  <a:moveTo>
                    <a:pt x="0" y="1344"/>
                  </a:moveTo>
                  <a:lnTo>
                    <a:pt x="26" y="1362"/>
                  </a:lnTo>
                  <a:lnTo>
                    <a:pt x="52" y="1380"/>
                  </a:lnTo>
                  <a:lnTo>
                    <a:pt x="78" y="1400"/>
                  </a:lnTo>
                  <a:lnTo>
                    <a:pt x="104" y="1418"/>
                  </a:lnTo>
                  <a:lnTo>
                    <a:pt x="130" y="1436"/>
                  </a:lnTo>
                  <a:lnTo>
                    <a:pt x="156" y="1456"/>
                  </a:lnTo>
                  <a:lnTo>
                    <a:pt x="182" y="1474"/>
                  </a:lnTo>
                  <a:lnTo>
                    <a:pt x="208" y="1492"/>
                  </a:lnTo>
                  <a:lnTo>
                    <a:pt x="234" y="1508"/>
                  </a:lnTo>
                  <a:lnTo>
                    <a:pt x="258" y="1526"/>
                  </a:lnTo>
                  <a:lnTo>
                    <a:pt x="284" y="1542"/>
                  </a:lnTo>
                  <a:lnTo>
                    <a:pt x="310" y="1558"/>
                  </a:lnTo>
                  <a:lnTo>
                    <a:pt x="336" y="1574"/>
                  </a:lnTo>
                  <a:lnTo>
                    <a:pt x="362" y="1588"/>
                  </a:lnTo>
                  <a:lnTo>
                    <a:pt x="388" y="1602"/>
                  </a:lnTo>
                  <a:lnTo>
                    <a:pt x="414" y="1616"/>
                  </a:lnTo>
                  <a:lnTo>
                    <a:pt x="440" y="1628"/>
                  </a:lnTo>
                  <a:lnTo>
                    <a:pt x="466" y="1638"/>
                  </a:lnTo>
                  <a:lnTo>
                    <a:pt x="492" y="1648"/>
                  </a:lnTo>
                  <a:lnTo>
                    <a:pt x="518" y="1656"/>
                  </a:lnTo>
                  <a:lnTo>
                    <a:pt x="544" y="1664"/>
                  </a:lnTo>
                  <a:lnTo>
                    <a:pt x="570" y="1670"/>
                  </a:lnTo>
                  <a:lnTo>
                    <a:pt x="596" y="1674"/>
                  </a:lnTo>
                  <a:lnTo>
                    <a:pt x="620" y="1678"/>
                  </a:lnTo>
                  <a:lnTo>
                    <a:pt x="646" y="1680"/>
                  </a:lnTo>
                  <a:lnTo>
                    <a:pt x="672" y="1680"/>
                  </a:lnTo>
                  <a:lnTo>
                    <a:pt x="698" y="1678"/>
                  </a:lnTo>
                  <a:lnTo>
                    <a:pt x="724" y="1674"/>
                  </a:lnTo>
                  <a:lnTo>
                    <a:pt x="750" y="1670"/>
                  </a:lnTo>
                  <a:lnTo>
                    <a:pt x="776" y="1664"/>
                  </a:lnTo>
                  <a:lnTo>
                    <a:pt x="802" y="1656"/>
                  </a:lnTo>
                  <a:lnTo>
                    <a:pt x="828" y="1646"/>
                  </a:lnTo>
                  <a:lnTo>
                    <a:pt x="854" y="1634"/>
                  </a:lnTo>
                  <a:lnTo>
                    <a:pt x="880" y="1620"/>
                  </a:lnTo>
                  <a:lnTo>
                    <a:pt x="906" y="1606"/>
                  </a:lnTo>
                  <a:lnTo>
                    <a:pt x="932" y="1590"/>
                  </a:lnTo>
                  <a:lnTo>
                    <a:pt x="958" y="1572"/>
                  </a:lnTo>
                  <a:lnTo>
                    <a:pt x="984" y="1552"/>
                  </a:lnTo>
                  <a:lnTo>
                    <a:pt x="1008" y="1530"/>
                  </a:lnTo>
                  <a:lnTo>
                    <a:pt x="1034" y="1508"/>
                  </a:lnTo>
                  <a:lnTo>
                    <a:pt x="1060" y="1484"/>
                  </a:lnTo>
                  <a:lnTo>
                    <a:pt x="1086" y="1458"/>
                  </a:lnTo>
                  <a:lnTo>
                    <a:pt x="1112" y="1432"/>
                  </a:lnTo>
                  <a:lnTo>
                    <a:pt x="1138" y="1404"/>
                  </a:lnTo>
                  <a:lnTo>
                    <a:pt x="1164" y="1376"/>
                  </a:lnTo>
                  <a:lnTo>
                    <a:pt x="1190" y="1348"/>
                  </a:lnTo>
                  <a:lnTo>
                    <a:pt x="1216" y="1318"/>
                  </a:lnTo>
                  <a:lnTo>
                    <a:pt x="1242" y="1288"/>
                  </a:lnTo>
                  <a:lnTo>
                    <a:pt x="1268" y="1258"/>
                  </a:lnTo>
                  <a:lnTo>
                    <a:pt x="1294" y="1228"/>
                  </a:lnTo>
                  <a:lnTo>
                    <a:pt x="1320" y="1198"/>
                  </a:lnTo>
                  <a:lnTo>
                    <a:pt x="1346" y="1168"/>
                  </a:lnTo>
                  <a:lnTo>
                    <a:pt x="1370" y="1140"/>
                  </a:lnTo>
                  <a:lnTo>
                    <a:pt x="1396" y="1112"/>
                  </a:lnTo>
                  <a:lnTo>
                    <a:pt x="1422" y="1086"/>
                  </a:lnTo>
                  <a:lnTo>
                    <a:pt x="1448" y="1060"/>
                  </a:lnTo>
                  <a:lnTo>
                    <a:pt x="1474" y="1036"/>
                  </a:lnTo>
                  <a:lnTo>
                    <a:pt x="1500" y="1014"/>
                  </a:lnTo>
                  <a:lnTo>
                    <a:pt x="1526" y="996"/>
                  </a:lnTo>
                  <a:lnTo>
                    <a:pt x="1552" y="978"/>
                  </a:lnTo>
                  <a:lnTo>
                    <a:pt x="1578" y="964"/>
                  </a:lnTo>
                  <a:lnTo>
                    <a:pt x="1604" y="954"/>
                  </a:lnTo>
                  <a:lnTo>
                    <a:pt x="1630" y="946"/>
                  </a:lnTo>
                  <a:lnTo>
                    <a:pt x="1656" y="942"/>
                  </a:lnTo>
                  <a:lnTo>
                    <a:pt x="1682" y="940"/>
                  </a:lnTo>
                  <a:lnTo>
                    <a:pt x="1708" y="944"/>
                  </a:lnTo>
                  <a:lnTo>
                    <a:pt x="1732" y="952"/>
                  </a:lnTo>
                  <a:lnTo>
                    <a:pt x="1758" y="964"/>
                  </a:lnTo>
                  <a:lnTo>
                    <a:pt x="1784" y="982"/>
                  </a:lnTo>
                  <a:lnTo>
                    <a:pt x="1810" y="1004"/>
                  </a:lnTo>
                  <a:lnTo>
                    <a:pt x="1836" y="1030"/>
                  </a:lnTo>
                  <a:lnTo>
                    <a:pt x="1862" y="1060"/>
                  </a:lnTo>
                  <a:lnTo>
                    <a:pt x="1888" y="1096"/>
                  </a:lnTo>
                  <a:lnTo>
                    <a:pt x="1914" y="1136"/>
                  </a:lnTo>
                  <a:lnTo>
                    <a:pt x="1940" y="1182"/>
                  </a:lnTo>
                  <a:lnTo>
                    <a:pt x="1966" y="1230"/>
                  </a:lnTo>
                  <a:lnTo>
                    <a:pt x="1992" y="1282"/>
                  </a:lnTo>
                  <a:lnTo>
                    <a:pt x="2018" y="1338"/>
                  </a:lnTo>
                  <a:lnTo>
                    <a:pt x="2044" y="1398"/>
                  </a:lnTo>
                  <a:lnTo>
                    <a:pt x="2070" y="1458"/>
                  </a:lnTo>
                  <a:lnTo>
                    <a:pt x="2094" y="1520"/>
                  </a:lnTo>
                  <a:lnTo>
                    <a:pt x="2120" y="1582"/>
                  </a:lnTo>
                  <a:lnTo>
                    <a:pt x="2146" y="1642"/>
                  </a:lnTo>
                  <a:lnTo>
                    <a:pt x="2172" y="1700"/>
                  </a:lnTo>
                  <a:lnTo>
                    <a:pt x="2198" y="1752"/>
                  </a:lnTo>
                  <a:lnTo>
                    <a:pt x="2224" y="1800"/>
                  </a:lnTo>
                  <a:lnTo>
                    <a:pt x="2250" y="1840"/>
                  </a:lnTo>
                  <a:lnTo>
                    <a:pt x="2276" y="1868"/>
                  </a:lnTo>
                  <a:lnTo>
                    <a:pt x="2302" y="1884"/>
                  </a:lnTo>
                  <a:lnTo>
                    <a:pt x="2328" y="1882"/>
                  </a:lnTo>
                  <a:lnTo>
                    <a:pt x="2354" y="1862"/>
                  </a:lnTo>
                  <a:lnTo>
                    <a:pt x="2380" y="1816"/>
                  </a:lnTo>
                  <a:lnTo>
                    <a:pt x="2406" y="1744"/>
                  </a:lnTo>
                  <a:lnTo>
                    <a:pt x="2432" y="1640"/>
                  </a:lnTo>
                  <a:lnTo>
                    <a:pt x="2458" y="1496"/>
                  </a:lnTo>
                  <a:lnTo>
                    <a:pt x="2482" y="1310"/>
                  </a:lnTo>
                  <a:lnTo>
                    <a:pt x="2508" y="1076"/>
                  </a:lnTo>
                  <a:lnTo>
                    <a:pt x="2534" y="784"/>
                  </a:lnTo>
                  <a:lnTo>
                    <a:pt x="2560" y="428"/>
                  </a:lnTo>
                  <a:lnTo>
                    <a:pt x="2586" y="0"/>
                  </a:lnTo>
                </a:path>
              </a:pathLst>
            </a:custGeom>
            <a:noFill/>
            <a:ln w="25400">
              <a:solidFill>
                <a:srgbClr val="000000"/>
              </a:solidFill>
              <a:round/>
              <a:headEnd/>
              <a:tailEnd/>
            </a:ln>
          </p:spPr>
          <p:txBody>
            <a:bodyPr rot="10800000" vert="eaVert"/>
            <a:lstStyle/>
            <a:p>
              <a:endParaRPr lang="ja-JP" altLang="en-US"/>
            </a:p>
          </p:txBody>
        </p:sp>
      </p:grpSp>
      <p:sp>
        <p:nvSpPr>
          <p:cNvPr id="30" name="スライド番号プレースホルダ 2"/>
          <p:cNvSpPr txBox="1">
            <a:spLocks noGrp="1"/>
          </p:cNvSpPr>
          <p:nvPr/>
        </p:nvSpPr>
        <p:spPr bwMode="auto">
          <a:xfrm>
            <a:off x="7162800" y="0"/>
            <a:ext cx="1981200" cy="215900"/>
          </a:xfrm>
          <a:prstGeom prst="rect">
            <a:avLst/>
          </a:prstGeom>
          <a:noFill/>
          <a:ln>
            <a:miter lim="800000"/>
            <a:headEnd/>
            <a:tailEnd/>
          </a:ln>
        </p:spPr>
        <p:txBody>
          <a:bodyPr/>
          <a:lstStyle/>
          <a:p>
            <a:pPr algn="r">
              <a:defRPr/>
            </a:pPr>
            <a:r>
              <a:rPr lang="en-US" altLang="ja-JP" sz="1200" dirty="0">
                <a:latin typeface="+mn-lt"/>
                <a:ea typeface="ＭＳ Ｐ明朝" pitchFamily="18" charset="-128"/>
              </a:rPr>
              <a:t>[</a:t>
            </a:r>
            <a:fld id="{3CBDEC5B-B756-4D1A-96AF-3F082BFB2996}" type="slidenum">
              <a:rPr lang="en-US" altLang="ja-JP" sz="1200">
                <a:latin typeface="+mn-lt"/>
                <a:ea typeface="ＭＳ Ｐ明朝" pitchFamily="18" charset="-128"/>
              </a:rPr>
              <a:pPr algn="r">
                <a:defRPr/>
              </a:pPr>
              <a:t>90</a:t>
            </a:fld>
            <a:r>
              <a:rPr lang="en-US" altLang="ja-JP" sz="1200" dirty="0">
                <a:latin typeface="+mn-lt"/>
                <a:ea typeface="ＭＳ Ｐ明朝" pitchFamily="18" charset="-128"/>
              </a:rPr>
              <a:t>]</a:t>
            </a:r>
          </a:p>
        </p:txBody>
      </p:sp>
      <p:sp>
        <p:nvSpPr>
          <p:cNvPr id="32" name="タイトル 1"/>
          <p:cNvSpPr txBox="1">
            <a:spLocks/>
          </p:cNvSpPr>
          <p:nvPr/>
        </p:nvSpPr>
        <p:spPr bwMode="auto">
          <a:xfrm>
            <a:off x="142844" y="55563"/>
            <a:ext cx="850112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ea typeface="+mj-ea"/>
                <a:cs typeface="+mj-cs"/>
              </a:rPr>
              <a:t>Riser Pipe Unit Model (5m)</a:t>
            </a:r>
            <a:r>
              <a:rPr kumimoji="1" lang="en-US" altLang="ja-JP" sz="3800" b="0" i="0" u="none" strike="noStrike" kern="0" cap="none" spc="0" normalizeH="0" noProof="0" dirty="0" smtClean="0">
                <a:ln>
                  <a:noFill/>
                </a:ln>
                <a:solidFill>
                  <a:schemeClr val="tx2"/>
                </a:solidFill>
                <a:effectLst/>
                <a:uLnTx/>
                <a:uFillTx/>
                <a:latin typeface="+mj-lt"/>
                <a:ea typeface="+mj-ea"/>
                <a:cs typeface="+mj-cs"/>
              </a:rPr>
              <a:t> </a:t>
            </a:r>
            <a:endParaRPr kumimoji="1" lang="ja-JP" altLang="en-US" sz="3800" b="0" i="0" u="none" strike="noStrike" kern="0" cap="none" spc="0" normalizeH="0" baseline="0" noProof="0" dirty="0">
              <a:ln>
                <a:noFill/>
              </a:ln>
              <a:solidFill>
                <a:schemeClr val="tx2"/>
              </a:solidFill>
              <a:effectLst/>
              <a:uLnTx/>
              <a:uFillTx/>
              <a:latin typeface="+mj-lt"/>
              <a:ea typeface="+mj-ea"/>
              <a:cs typeface="+mj-cs"/>
            </a:endParaRPr>
          </a:p>
        </p:txBody>
      </p:sp>
      <p:sp>
        <p:nvSpPr>
          <p:cNvPr id="34" name="Text Box 59"/>
          <p:cNvSpPr txBox="1">
            <a:spLocks noChangeArrowheads="1"/>
          </p:cNvSpPr>
          <p:nvPr/>
        </p:nvSpPr>
        <p:spPr bwMode="auto">
          <a:xfrm>
            <a:off x="214282" y="6000768"/>
            <a:ext cx="3337773" cy="584775"/>
          </a:xfrm>
          <a:prstGeom prst="rect">
            <a:avLst/>
          </a:prstGeom>
          <a:noFill/>
          <a:ln w="38100" algn="ctr">
            <a:noFill/>
            <a:miter lim="800000"/>
            <a:headEnd/>
            <a:tailEnd/>
          </a:ln>
        </p:spPr>
        <p:txBody>
          <a:bodyPr wrap="none">
            <a:spAutoFit/>
          </a:bodyPr>
          <a:lstStyle/>
          <a:p>
            <a:pPr algn="l">
              <a:defRPr/>
            </a:pPr>
            <a:r>
              <a:rPr lang="en-US" altLang="ja-JP" sz="3200" u="sng" dirty="0" smtClean="0">
                <a:latin typeface="+mn-ea"/>
                <a:ea typeface="+mn-ea"/>
              </a:rPr>
              <a:t>Dynamic Similarity</a:t>
            </a:r>
          </a:p>
        </p:txBody>
      </p:sp>
      <p:sp>
        <p:nvSpPr>
          <p:cNvPr id="35" name="Text Box 59"/>
          <p:cNvSpPr txBox="1">
            <a:spLocks noChangeArrowheads="1"/>
          </p:cNvSpPr>
          <p:nvPr/>
        </p:nvSpPr>
        <p:spPr bwMode="auto">
          <a:xfrm>
            <a:off x="5165020" y="5968494"/>
            <a:ext cx="3659976" cy="584775"/>
          </a:xfrm>
          <a:prstGeom prst="rect">
            <a:avLst/>
          </a:prstGeom>
          <a:noFill/>
          <a:ln w="38100" algn="ctr">
            <a:noFill/>
            <a:miter lim="800000"/>
            <a:headEnd/>
            <a:tailEnd/>
          </a:ln>
        </p:spPr>
        <p:txBody>
          <a:bodyPr wrap="none">
            <a:spAutoFit/>
          </a:bodyPr>
          <a:lstStyle/>
          <a:p>
            <a:pPr algn="l">
              <a:defRPr/>
            </a:pPr>
            <a:r>
              <a:rPr lang="en-US" altLang="ja-JP" sz="3200" u="sng" dirty="0" smtClean="0">
                <a:latin typeface="+mn-ea"/>
                <a:ea typeface="+mn-ea"/>
              </a:rPr>
              <a:t>Geometric Similarity</a:t>
            </a:r>
          </a:p>
        </p:txBody>
      </p:sp>
      <p:sp>
        <p:nvSpPr>
          <p:cNvPr id="36" name="Text Box 19"/>
          <p:cNvSpPr txBox="1">
            <a:spLocks noChangeArrowheads="1"/>
          </p:cNvSpPr>
          <p:nvPr/>
        </p:nvSpPr>
        <p:spPr bwMode="auto">
          <a:xfrm>
            <a:off x="5214942" y="957076"/>
            <a:ext cx="3714776" cy="1200329"/>
          </a:xfrm>
          <a:prstGeom prst="rect">
            <a:avLst/>
          </a:prstGeom>
          <a:noFill/>
          <a:ln w="9525" algn="ctr">
            <a:noFill/>
            <a:miter lim="800000"/>
            <a:headEnd/>
            <a:tailEnd/>
          </a:ln>
        </p:spPr>
        <p:txBody>
          <a:bodyPr wrap="square">
            <a:spAutoFit/>
          </a:bodyPr>
          <a:lstStyle/>
          <a:p>
            <a:pPr algn="l">
              <a:defRPr/>
            </a:pPr>
            <a:r>
              <a:rPr lang="en-US" altLang="ja-JP" sz="2400" dirty="0" smtClean="0">
                <a:solidFill>
                  <a:srgbClr val="0000FF"/>
                </a:solidFill>
                <a:latin typeface="+mn-ea"/>
                <a:ea typeface="+mn-ea"/>
              </a:rPr>
              <a:t>Riser:  </a:t>
            </a:r>
            <a:r>
              <a:rPr lang="en-US" altLang="ja-JP" sz="2400" dirty="0" smtClean="0">
                <a:latin typeface="+mn-ea"/>
                <a:ea typeface="+mn-ea"/>
              </a:rPr>
              <a:t>25</a:t>
            </a:r>
            <a:r>
              <a:rPr lang="en-US" altLang="ja-JP" sz="2400" dirty="0" smtClean="0">
                <a:latin typeface="+mn-ea"/>
              </a:rPr>
              <a:t>00 m length </a:t>
            </a:r>
            <a:endParaRPr lang="en-US" altLang="ja-JP" sz="2400" dirty="0" smtClean="0">
              <a:solidFill>
                <a:srgbClr val="0000FF"/>
              </a:solidFill>
              <a:latin typeface="+mn-ea"/>
              <a:ea typeface="+mn-ea"/>
            </a:endParaRPr>
          </a:p>
          <a:p>
            <a:pPr algn="l">
              <a:defRPr/>
            </a:pPr>
            <a:r>
              <a:rPr lang="en-US" altLang="ja-JP" sz="2400" dirty="0" smtClean="0">
                <a:solidFill>
                  <a:srgbClr val="0000FF"/>
                </a:solidFill>
                <a:latin typeface="+mn-ea"/>
                <a:ea typeface="+mn-ea"/>
              </a:rPr>
              <a:t>Riser Model: </a:t>
            </a:r>
            <a:r>
              <a:rPr lang="en-US" altLang="ja-JP" sz="2400" dirty="0" smtClean="0">
                <a:latin typeface="+mn-ea"/>
                <a:ea typeface="+mn-ea"/>
              </a:rPr>
              <a:t>4.8 m length</a:t>
            </a:r>
            <a:endParaRPr lang="ja-JP" altLang="en-US" sz="2400" dirty="0">
              <a:latin typeface="+mn-ea"/>
              <a:ea typeface="+mn-ea"/>
            </a:endParaRPr>
          </a:p>
          <a:p>
            <a:pPr algn="l">
              <a:defRPr/>
            </a:pPr>
            <a:r>
              <a:rPr lang="en-US" altLang="ja-JP" sz="2400" dirty="0" smtClean="0">
                <a:latin typeface="+mn-ea"/>
                <a:ea typeface="+mn-ea"/>
              </a:rPr>
              <a:t>Scaling factor : </a:t>
            </a:r>
            <a:r>
              <a:rPr lang="en-US" altLang="ja-JP" sz="2400" dirty="0" smtClean="0">
                <a:solidFill>
                  <a:srgbClr val="0000FF"/>
                </a:solidFill>
                <a:latin typeface="+mn-ea"/>
                <a:ea typeface="+mn-ea"/>
              </a:rPr>
              <a:t>1/500</a:t>
            </a:r>
            <a:endParaRPr lang="ja-JP" altLang="en-US" sz="2400" dirty="0">
              <a:latin typeface="+mn-ea"/>
              <a:ea typeface="+mn-ea"/>
            </a:endParaRPr>
          </a:p>
        </p:txBody>
      </p:sp>
      <p:sp>
        <p:nvSpPr>
          <p:cNvPr id="40" name="Text Box 59"/>
          <p:cNvSpPr txBox="1">
            <a:spLocks noChangeArrowheads="1"/>
          </p:cNvSpPr>
          <p:nvPr/>
        </p:nvSpPr>
        <p:spPr bwMode="auto">
          <a:xfrm>
            <a:off x="357158" y="5143513"/>
            <a:ext cx="505267" cy="830997"/>
          </a:xfrm>
          <a:prstGeom prst="rect">
            <a:avLst/>
          </a:prstGeom>
          <a:noFill/>
          <a:ln w="38100" algn="ctr">
            <a:noFill/>
            <a:miter lim="800000"/>
            <a:headEnd/>
            <a:tailEnd/>
          </a:ln>
        </p:spPr>
        <p:txBody>
          <a:bodyPr wrap="square">
            <a:spAutoFit/>
          </a:bodyPr>
          <a:lstStyle/>
          <a:p>
            <a:pPr algn="l">
              <a:defRPr/>
            </a:pPr>
            <a:r>
              <a:rPr lang="en-US" altLang="ja-JP" sz="2400" u="sng" dirty="0" smtClean="0">
                <a:latin typeface="+mn-ea"/>
                <a:ea typeface="+mn-ea"/>
              </a:rPr>
              <a:t>1</a:t>
            </a:r>
            <a:r>
              <a:rPr lang="en-US" altLang="ja-JP" sz="2400" u="sng" baseline="30000" dirty="0" smtClean="0">
                <a:latin typeface="+mn-ea"/>
                <a:ea typeface="+mn-ea"/>
              </a:rPr>
              <a:t>st</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1" name="Text Box 59"/>
          <p:cNvSpPr txBox="1">
            <a:spLocks noChangeArrowheads="1"/>
          </p:cNvSpPr>
          <p:nvPr/>
        </p:nvSpPr>
        <p:spPr bwMode="auto">
          <a:xfrm>
            <a:off x="1214414" y="5143512"/>
            <a:ext cx="543739" cy="830997"/>
          </a:xfrm>
          <a:prstGeom prst="rect">
            <a:avLst/>
          </a:prstGeom>
          <a:noFill/>
          <a:ln w="38100" algn="ctr">
            <a:noFill/>
            <a:miter lim="800000"/>
            <a:headEnd/>
            <a:tailEnd/>
          </a:ln>
        </p:spPr>
        <p:txBody>
          <a:bodyPr wrap="none">
            <a:spAutoFit/>
          </a:bodyPr>
          <a:lstStyle/>
          <a:p>
            <a:pPr algn="l">
              <a:defRPr/>
            </a:pPr>
            <a:r>
              <a:rPr lang="en-US" altLang="ja-JP" sz="2400" u="sng" dirty="0" smtClean="0">
                <a:latin typeface="+mn-ea"/>
                <a:ea typeface="+mn-ea"/>
              </a:rPr>
              <a:t>2</a:t>
            </a:r>
            <a:r>
              <a:rPr lang="en-US" altLang="ja-JP" sz="2400" u="sng" baseline="30000" dirty="0" smtClean="0">
                <a:latin typeface="+mn-ea"/>
                <a:ea typeface="+mn-ea"/>
              </a:rPr>
              <a:t>nd</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2" name="Text Box 59"/>
          <p:cNvSpPr txBox="1">
            <a:spLocks noChangeArrowheads="1"/>
          </p:cNvSpPr>
          <p:nvPr/>
        </p:nvSpPr>
        <p:spPr bwMode="auto">
          <a:xfrm>
            <a:off x="2071670" y="5143512"/>
            <a:ext cx="513282" cy="830997"/>
          </a:xfrm>
          <a:prstGeom prst="rect">
            <a:avLst/>
          </a:prstGeom>
          <a:noFill/>
          <a:ln w="38100" algn="ctr">
            <a:noFill/>
            <a:miter lim="800000"/>
            <a:headEnd/>
            <a:tailEnd/>
          </a:ln>
        </p:spPr>
        <p:txBody>
          <a:bodyPr wrap="none">
            <a:spAutoFit/>
          </a:bodyPr>
          <a:lstStyle/>
          <a:p>
            <a:pPr algn="l">
              <a:defRPr/>
            </a:pPr>
            <a:r>
              <a:rPr lang="en-US" altLang="ja-JP" sz="2400" u="sng" dirty="0" smtClean="0">
                <a:latin typeface="+mn-ea"/>
                <a:ea typeface="+mn-ea"/>
              </a:rPr>
              <a:t>3</a:t>
            </a:r>
            <a:r>
              <a:rPr lang="en-US" altLang="ja-JP" sz="2400" u="sng" baseline="30000" dirty="0" smtClean="0">
                <a:latin typeface="+mn-ea"/>
                <a:ea typeface="+mn-ea"/>
              </a:rPr>
              <a:t>rd</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3" name="Text Box 59"/>
          <p:cNvSpPr txBox="1">
            <a:spLocks noChangeArrowheads="1"/>
          </p:cNvSpPr>
          <p:nvPr/>
        </p:nvSpPr>
        <p:spPr bwMode="auto">
          <a:xfrm>
            <a:off x="3000364" y="5143512"/>
            <a:ext cx="513282" cy="830997"/>
          </a:xfrm>
          <a:prstGeom prst="rect">
            <a:avLst/>
          </a:prstGeom>
          <a:noFill/>
          <a:ln w="38100" algn="ctr">
            <a:noFill/>
            <a:miter lim="800000"/>
            <a:headEnd/>
            <a:tailEnd/>
          </a:ln>
        </p:spPr>
        <p:txBody>
          <a:bodyPr wrap="none">
            <a:spAutoFit/>
          </a:bodyPr>
          <a:lstStyle/>
          <a:p>
            <a:pPr algn="l">
              <a:defRPr/>
            </a:pPr>
            <a:r>
              <a:rPr lang="en-US" altLang="ja-JP" sz="2400" u="sng" dirty="0" smtClean="0">
                <a:latin typeface="+mn-ea"/>
                <a:ea typeface="+mn-ea"/>
              </a:rPr>
              <a:t>4</a:t>
            </a:r>
            <a:r>
              <a:rPr lang="en-US" altLang="ja-JP" sz="2400" u="sng" baseline="30000" dirty="0" smtClean="0">
                <a:latin typeface="+mn-ea"/>
                <a:ea typeface="+mn-ea"/>
              </a:rPr>
              <a:t>th</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6" name="Text Box 30"/>
          <p:cNvSpPr txBox="1">
            <a:spLocks noChangeArrowheads="1"/>
          </p:cNvSpPr>
          <p:nvPr/>
        </p:nvSpPr>
        <p:spPr bwMode="auto">
          <a:xfrm>
            <a:off x="1135240" y="5593656"/>
            <a:ext cx="973344" cy="461665"/>
          </a:xfrm>
          <a:prstGeom prst="rect">
            <a:avLst/>
          </a:prstGeom>
          <a:noFill/>
          <a:ln w="38100" algn="ctr">
            <a:noFill/>
            <a:miter lim="800000"/>
            <a:headEnd/>
            <a:tailEnd/>
          </a:ln>
        </p:spPr>
        <p:txBody>
          <a:bodyPr wrap="none">
            <a:spAutoFit/>
          </a:bodyPr>
          <a:lstStyle/>
          <a:p>
            <a:pPr>
              <a:defRPr/>
            </a:pPr>
            <a:r>
              <a:rPr lang="en-US" altLang="ja-JP" sz="2400" dirty="0" smtClean="0">
                <a:solidFill>
                  <a:srgbClr val="FF0000"/>
                </a:solidFill>
                <a:latin typeface="+mn-ea"/>
                <a:ea typeface="+mn-ea"/>
              </a:rPr>
              <a:t>period</a:t>
            </a:r>
            <a:endParaRPr lang="en-US" altLang="ja-JP" sz="2400" dirty="0">
              <a:solidFill>
                <a:srgbClr val="FF0000"/>
              </a:solidFill>
              <a:latin typeface="+mn-ea"/>
              <a:ea typeface="+mn-ea"/>
            </a:endParaRPr>
          </a:p>
        </p:txBody>
      </p:sp>
      <p:sp>
        <p:nvSpPr>
          <p:cNvPr id="52" name="円/楕円 51"/>
          <p:cNvSpPr/>
          <p:nvPr/>
        </p:nvSpPr>
        <p:spPr bwMode="auto">
          <a:xfrm>
            <a:off x="3614900" y="1871144"/>
            <a:ext cx="1857388" cy="4071966"/>
          </a:xfrm>
          <a:prstGeom prst="ellipse">
            <a:avLst/>
          </a:prstGeom>
          <a:noFill/>
          <a:ln w="25400"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45" name="テキスト ボックス 64"/>
          <p:cNvSpPr txBox="1">
            <a:spLocks noChangeArrowheads="1"/>
          </p:cNvSpPr>
          <p:nvPr/>
        </p:nvSpPr>
        <p:spPr bwMode="auto">
          <a:xfrm>
            <a:off x="7500926" y="4000504"/>
            <a:ext cx="1643074" cy="400110"/>
          </a:xfrm>
          <a:prstGeom prst="rect">
            <a:avLst/>
          </a:prstGeom>
          <a:noFill/>
          <a:ln w="9525">
            <a:noFill/>
            <a:miter lim="800000"/>
            <a:headEnd/>
            <a:tailEnd/>
          </a:ln>
        </p:spPr>
        <p:txBody>
          <a:bodyPr wrap="square">
            <a:spAutoFit/>
          </a:bodyPr>
          <a:lstStyle/>
          <a:p>
            <a:r>
              <a:rPr lang="en-US" altLang="ja-JP" sz="2000" dirty="0" smtClean="0">
                <a:latin typeface="ＭＳ ゴシック" pitchFamily="49" charset="-128"/>
                <a:ea typeface="ＭＳ ゴシック" pitchFamily="49" charset="-128"/>
              </a:rPr>
              <a:t>Current</a:t>
            </a:r>
            <a:endParaRPr lang="ja-JP" altLang="en-US" sz="2000" dirty="0">
              <a:latin typeface="ＭＳ ゴシック" pitchFamily="49" charset="-128"/>
              <a:ea typeface="ＭＳ ゴシック" pitchFamily="49" charset="-128"/>
            </a:endParaRPr>
          </a:p>
        </p:txBody>
      </p:sp>
      <p:cxnSp>
        <p:nvCxnSpPr>
          <p:cNvPr id="51" name="直線コネクタ 50"/>
          <p:cNvCxnSpPr/>
          <p:nvPr/>
        </p:nvCxnSpPr>
        <p:spPr bwMode="auto">
          <a:xfrm>
            <a:off x="4672583" y="2071911"/>
            <a:ext cx="0" cy="3744416"/>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6" name="グループ化 50"/>
          <p:cNvGrpSpPr/>
          <p:nvPr/>
        </p:nvGrpSpPr>
        <p:grpSpPr>
          <a:xfrm>
            <a:off x="3599583" y="2500306"/>
            <a:ext cx="1620121" cy="3099209"/>
            <a:chOff x="3546963" y="2285992"/>
            <a:chExt cx="1620121" cy="3099209"/>
          </a:xfrm>
        </p:grpSpPr>
        <p:pic>
          <p:nvPicPr>
            <p:cNvPr id="19479" name="図 33"/>
            <p:cNvPicPr>
              <a:picLocks noChangeAspect="1" noChangeArrowheads="1"/>
            </p:cNvPicPr>
            <p:nvPr/>
          </p:nvPicPr>
          <p:blipFill>
            <a:blip r:embed="rId5" cstate="print"/>
            <a:srcRect/>
            <a:stretch>
              <a:fillRect/>
            </a:stretch>
          </p:blipFill>
          <p:spPr bwMode="auto">
            <a:xfrm>
              <a:off x="4286248" y="2357430"/>
              <a:ext cx="685800" cy="2495550"/>
            </a:xfrm>
            <a:prstGeom prst="rect">
              <a:avLst/>
            </a:prstGeom>
            <a:noFill/>
            <a:ln w="9525">
              <a:noFill/>
              <a:miter lim="800000"/>
              <a:headEnd/>
              <a:tailEnd/>
            </a:ln>
          </p:spPr>
        </p:pic>
        <p:sp>
          <p:nvSpPr>
            <p:cNvPr id="47" name="Line 42"/>
            <p:cNvSpPr>
              <a:spLocks noChangeShapeType="1"/>
            </p:cNvSpPr>
            <p:nvPr/>
          </p:nvSpPr>
          <p:spPr bwMode="auto">
            <a:xfrm flipH="1">
              <a:off x="4143372" y="2285992"/>
              <a:ext cx="0" cy="2500330"/>
            </a:xfrm>
            <a:prstGeom prst="line">
              <a:avLst/>
            </a:prstGeom>
            <a:noFill/>
            <a:ln w="25400">
              <a:solidFill>
                <a:srgbClr val="008000"/>
              </a:solidFill>
              <a:round/>
              <a:headEnd type="triangle"/>
              <a:tailEnd type="triangle" w="med" len="med"/>
            </a:ln>
          </p:spPr>
          <p:txBody>
            <a:bodyPr/>
            <a:lstStyle/>
            <a:p>
              <a:endParaRPr lang="ja-JP" altLang="en-US"/>
            </a:p>
          </p:txBody>
        </p:sp>
        <p:sp>
          <p:nvSpPr>
            <p:cNvPr id="48" name="Line 42"/>
            <p:cNvSpPr>
              <a:spLocks noChangeShapeType="1"/>
            </p:cNvSpPr>
            <p:nvPr/>
          </p:nvSpPr>
          <p:spPr bwMode="auto">
            <a:xfrm>
              <a:off x="4214810" y="4929952"/>
              <a:ext cx="785818" cy="0"/>
            </a:xfrm>
            <a:prstGeom prst="line">
              <a:avLst/>
            </a:prstGeom>
            <a:noFill/>
            <a:ln w="25400">
              <a:solidFill>
                <a:srgbClr val="008000"/>
              </a:solidFill>
              <a:round/>
              <a:headEnd type="triangle"/>
              <a:tailEnd type="triangle" w="med" len="med"/>
            </a:ln>
          </p:spPr>
          <p:txBody>
            <a:bodyPr/>
            <a:lstStyle/>
            <a:p>
              <a:endParaRPr lang="ja-JP" altLang="en-US"/>
            </a:p>
          </p:txBody>
        </p:sp>
        <p:sp>
          <p:nvSpPr>
            <p:cNvPr id="49" name="Text Box 30"/>
            <p:cNvSpPr txBox="1">
              <a:spLocks noChangeArrowheads="1"/>
            </p:cNvSpPr>
            <p:nvPr/>
          </p:nvSpPr>
          <p:spPr bwMode="auto">
            <a:xfrm>
              <a:off x="3546963" y="3000372"/>
              <a:ext cx="646331" cy="830997"/>
            </a:xfrm>
            <a:prstGeom prst="rect">
              <a:avLst/>
            </a:prstGeom>
            <a:noFill/>
            <a:ln w="38100" algn="ctr">
              <a:noFill/>
              <a:miter lim="800000"/>
              <a:headEnd/>
              <a:tailEnd/>
            </a:ln>
          </p:spPr>
          <p:txBody>
            <a:bodyPr wrap="none">
              <a:spAutoFit/>
            </a:bodyPr>
            <a:lstStyle/>
            <a:p>
              <a:pPr>
                <a:defRPr/>
              </a:pPr>
              <a:r>
                <a:rPr lang="en-US" altLang="ja-JP" sz="2400" dirty="0" smtClean="0">
                  <a:solidFill>
                    <a:srgbClr val="008000"/>
                  </a:solidFill>
                  <a:latin typeface="+mn-ea"/>
                  <a:ea typeface="+mn-ea"/>
                </a:rPr>
                <a:t>150</a:t>
              </a:r>
            </a:p>
            <a:p>
              <a:pPr>
                <a:defRPr/>
              </a:pPr>
              <a:r>
                <a:rPr lang="en-US" altLang="ja-JP" sz="2400" dirty="0" smtClean="0">
                  <a:solidFill>
                    <a:srgbClr val="008000"/>
                  </a:solidFill>
                  <a:latin typeface="+mn-ea"/>
                  <a:ea typeface="+mn-ea"/>
                </a:rPr>
                <a:t>mm</a:t>
              </a:r>
              <a:endParaRPr lang="en-US" altLang="ja-JP" sz="2400" dirty="0">
                <a:solidFill>
                  <a:srgbClr val="008000"/>
                </a:solidFill>
                <a:latin typeface="+mn-ea"/>
                <a:ea typeface="+mn-ea"/>
              </a:endParaRPr>
            </a:p>
          </p:txBody>
        </p:sp>
        <p:sp>
          <p:nvSpPr>
            <p:cNvPr id="50" name="Text Box 30"/>
            <p:cNvSpPr txBox="1">
              <a:spLocks noChangeArrowheads="1"/>
            </p:cNvSpPr>
            <p:nvPr/>
          </p:nvSpPr>
          <p:spPr bwMode="auto">
            <a:xfrm>
              <a:off x="4222594" y="4923536"/>
              <a:ext cx="944490" cy="461665"/>
            </a:xfrm>
            <a:prstGeom prst="rect">
              <a:avLst/>
            </a:prstGeom>
            <a:noFill/>
            <a:ln w="38100" algn="ctr">
              <a:noFill/>
              <a:miter lim="800000"/>
              <a:headEnd/>
              <a:tailEnd/>
            </a:ln>
          </p:spPr>
          <p:txBody>
            <a:bodyPr wrap="none">
              <a:spAutoFit/>
            </a:bodyPr>
            <a:lstStyle/>
            <a:p>
              <a:pPr>
                <a:defRPr/>
              </a:pPr>
              <a:r>
                <a:rPr lang="en-US" altLang="ja-JP" sz="2400" dirty="0" smtClean="0">
                  <a:solidFill>
                    <a:srgbClr val="008000"/>
                  </a:solidFill>
                  <a:latin typeface="+mn-ea"/>
                  <a:ea typeface="+mn-ea"/>
                </a:rPr>
                <a:t>40mm</a:t>
              </a:r>
              <a:endParaRPr lang="en-US" altLang="ja-JP" sz="2400" dirty="0">
                <a:solidFill>
                  <a:srgbClr val="008000"/>
                </a:solidFill>
                <a:latin typeface="+mn-ea"/>
                <a:ea typeface="+mn-ea"/>
              </a:endParaRPr>
            </a:p>
          </p:txBody>
        </p:sp>
      </p:grpSp>
      <p:sp>
        <p:nvSpPr>
          <p:cNvPr id="5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Exp#1 (No Control for Riser)</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91</a:t>
            </a:fld>
            <a:r>
              <a:rPr lang="en-US" altLang="ja-JP" smtClean="0"/>
              <a:t>]</a:t>
            </a:r>
            <a:endParaRPr lang="en-US" altLang="ja-JP"/>
          </a:p>
        </p:txBody>
      </p:sp>
      <p:pic>
        <p:nvPicPr>
          <p:cNvPr id="5" name="riser7.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6"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Exp#2 (No Control with Current)</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92</a:t>
            </a:fld>
            <a:r>
              <a:rPr lang="en-US" altLang="ja-JP" smtClean="0"/>
              <a:t>]</a:t>
            </a:r>
            <a:endParaRPr lang="en-US" altLang="ja-JP"/>
          </a:p>
        </p:txBody>
      </p:sp>
      <p:pic>
        <p:nvPicPr>
          <p:cNvPr id="8" name="riser8.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Exp#3 (Unity Feedback)</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93</a:t>
            </a:fld>
            <a:r>
              <a:rPr lang="en-US" altLang="ja-JP" smtClean="0"/>
              <a:t>]</a:t>
            </a:r>
            <a:endParaRPr lang="en-US" altLang="ja-JP"/>
          </a:p>
        </p:txBody>
      </p:sp>
      <p:pic>
        <p:nvPicPr>
          <p:cNvPr id="6" name="riser3.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Exp#4 (LQI Control)</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94</a:t>
            </a:fld>
            <a:r>
              <a:rPr lang="en-US" altLang="ja-JP" smtClean="0"/>
              <a:t>]</a:t>
            </a:r>
            <a:endParaRPr lang="en-US" altLang="ja-JP"/>
          </a:p>
        </p:txBody>
      </p:sp>
      <p:pic>
        <p:nvPicPr>
          <p:cNvPr id="7" name="riser6.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Exp#5 (LQI Control with Current)</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95</a:t>
            </a:fld>
            <a:r>
              <a:rPr lang="en-US" altLang="ja-JP" smtClean="0"/>
              <a:t>]</a:t>
            </a:r>
            <a:endParaRPr lang="en-US" altLang="ja-JP"/>
          </a:p>
        </p:txBody>
      </p:sp>
      <p:pic>
        <p:nvPicPr>
          <p:cNvPr id="6" name="riser4.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Exp#6 (Overview)</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96</a:t>
            </a:fld>
            <a:r>
              <a:rPr lang="en-US" altLang="ja-JP" smtClean="0"/>
              <a:t>]</a:t>
            </a:r>
            <a:endParaRPr lang="en-US" altLang="ja-JP"/>
          </a:p>
        </p:txBody>
      </p:sp>
      <p:pic>
        <p:nvPicPr>
          <p:cNvPr id="7" name="riser5.wmv">
            <a:hlinkClick r:id="" action="ppaction://media"/>
          </p:cNvPr>
          <p:cNvPicPr>
            <a:picLocks noRot="1" noChangeAspect="1"/>
          </p:cNvPicPr>
          <p:nvPr>
            <a:videoFile r:link="rId1"/>
          </p:nvPr>
        </p:nvPicPr>
        <p:blipFill>
          <a:blip r:embed="rId3" cstate="print"/>
          <a:stretch>
            <a:fillRect/>
          </a:stretch>
        </p:blipFill>
        <p:spPr>
          <a:xfrm>
            <a:off x="0" y="836712"/>
            <a:ext cx="9144000" cy="6021288"/>
          </a:xfrm>
          <a:prstGeom prst="rect">
            <a:avLst/>
          </a:prstGeom>
        </p:spPr>
      </p:pic>
      <p:sp>
        <p:nvSpPr>
          <p:cNvPr id="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Experimental Set Up (1m) </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2EB5C050-F312-496B-AF4C-49800E6F5EC9}" type="slidenum">
              <a:rPr lang="en-US" altLang="ja-JP" smtClean="0"/>
              <a:pPr>
                <a:defRPr/>
              </a:pPr>
              <a:t>97</a:t>
            </a:fld>
            <a:r>
              <a:rPr lang="en-US" altLang="ja-JP" smtClean="0"/>
              <a:t>]</a:t>
            </a:r>
            <a:endParaRPr lang="en-US" altLang="ja-JP"/>
          </a:p>
        </p:txBody>
      </p:sp>
      <p:pic>
        <p:nvPicPr>
          <p:cNvPr id="6" name="図 5" descr="ST330015.JPG"/>
          <p:cNvPicPr>
            <a:picLocks noChangeAspect="1"/>
          </p:cNvPicPr>
          <p:nvPr/>
        </p:nvPicPr>
        <p:blipFill>
          <a:blip r:embed="rId3" cstate="print"/>
          <a:stretch>
            <a:fillRect/>
          </a:stretch>
        </p:blipFill>
        <p:spPr>
          <a:xfrm>
            <a:off x="571472" y="928670"/>
            <a:ext cx="7643866" cy="5732900"/>
          </a:xfrm>
          <a:prstGeom prst="rect">
            <a:avLst/>
          </a:prstGeom>
        </p:spPr>
      </p:pic>
      <p:sp>
        <p:nvSpPr>
          <p:cNvPr id="7" name="テキスト ボックス 6"/>
          <p:cNvSpPr txBox="1"/>
          <p:nvPr/>
        </p:nvSpPr>
        <p:spPr>
          <a:xfrm>
            <a:off x="2428860" y="1785926"/>
            <a:ext cx="1423788" cy="400110"/>
          </a:xfrm>
          <a:prstGeom prst="rect">
            <a:avLst/>
          </a:prstGeom>
          <a:noFill/>
        </p:spPr>
        <p:txBody>
          <a:bodyPr wrap="none">
            <a:spAutoFit/>
          </a:bodyPr>
          <a:lstStyle/>
          <a:p>
            <a:pPr marL="0" lvl="1">
              <a:defRPr/>
            </a:pPr>
            <a:r>
              <a:rPr lang="en-US" altLang="ja-JP" sz="2000" dirty="0" smtClean="0">
                <a:solidFill>
                  <a:schemeClr val="bg1"/>
                </a:solidFill>
                <a:latin typeface="+mn-ea"/>
                <a:ea typeface="+mn-ea"/>
              </a:rPr>
              <a:t>Current 4kt</a:t>
            </a:r>
            <a:endParaRPr lang="ja-JP" altLang="en-US" dirty="0">
              <a:solidFill>
                <a:schemeClr val="bg1"/>
              </a:solidFill>
              <a:ea typeface="ＭＳ Ｐ明朝" pitchFamily="18" charset="-128"/>
            </a:endParaRPr>
          </a:p>
        </p:txBody>
      </p:sp>
      <p:sp>
        <p:nvSpPr>
          <p:cNvPr id="8" name="Line 42"/>
          <p:cNvSpPr>
            <a:spLocks noChangeShapeType="1"/>
          </p:cNvSpPr>
          <p:nvPr/>
        </p:nvSpPr>
        <p:spPr bwMode="auto">
          <a:xfrm rot="360000" flipV="1">
            <a:off x="3929058" y="1714488"/>
            <a:ext cx="500066" cy="71438"/>
          </a:xfrm>
          <a:prstGeom prst="line">
            <a:avLst/>
          </a:prstGeom>
          <a:noFill/>
          <a:ln w="63500">
            <a:solidFill>
              <a:schemeClr val="bg1"/>
            </a:solidFill>
            <a:round/>
            <a:headEnd/>
            <a:tailEnd type="triangle" w="med" len="med"/>
          </a:ln>
        </p:spPr>
        <p:txBody>
          <a:bodyPr/>
          <a:lstStyle/>
          <a:p>
            <a:endParaRPr lang="ja-JP" altLang="en-US"/>
          </a:p>
        </p:txBody>
      </p:sp>
      <p:sp>
        <p:nvSpPr>
          <p:cNvPr id="9" name="Line 42"/>
          <p:cNvSpPr>
            <a:spLocks noChangeShapeType="1"/>
          </p:cNvSpPr>
          <p:nvPr/>
        </p:nvSpPr>
        <p:spPr bwMode="auto">
          <a:xfrm flipH="1">
            <a:off x="4786314" y="1500174"/>
            <a:ext cx="0" cy="3600000"/>
          </a:xfrm>
          <a:prstGeom prst="line">
            <a:avLst/>
          </a:prstGeom>
          <a:noFill/>
          <a:ln w="25400">
            <a:solidFill>
              <a:schemeClr val="tx1"/>
            </a:solidFill>
            <a:round/>
            <a:headEnd type="triangle"/>
            <a:tailEnd type="triangle" w="med" len="med"/>
          </a:ln>
        </p:spPr>
        <p:txBody>
          <a:bodyPr/>
          <a:lstStyle/>
          <a:p>
            <a:endParaRPr lang="ja-JP" altLang="en-US"/>
          </a:p>
        </p:txBody>
      </p:sp>
      <p:sp>
        <p:nvSpPr>
          <p:cNvPr id="10" name="テキスト ボックス 9"/>
          <p:cNvSpPr txBox="1"/>
          <p:nvPr/>
        </p:nvSpPr>
        <p:spPr>
          <a:xfrm>
            <a:off x="4000496" y="3429000"/>
            <a:ext cx="548548" cy="400110"/>
          </a:xfrm>
          <a:prstGeom prst="rect">
            <a:avLst/>
          </a:prstGeom>
          <a:noFill/>
        </p:spPr>
        <p:txBody>
          <a:bodyPr wrap="none">
            <a:spAutoFit/>
          </a:bodyPr>
          <a:lstStyle/>
          <a:p>
            <a:pPr marL="0" lvl="1">
              <a:defRPr/>
            </a:pPr>
            <a:r>
              <a:rPr lang="ja-JP" altLang="en-US" sz="2000" dirty="0" smtClean="0">
                <a:solidFill>
                  <a:schemeClr val="bg1"/>
                </a:solidFill>
                <a:latin typeface="+mn-ea"/>
                <a:ea typeface="+mn-ea"/>
              </a:rPr>
              <a:t>１</a:t>
            </a:r>
            <a:r>
              <a:rPr lang="en-US" altLang="ja-JP" sz="2000" dirty="0" smtClean="0">
                <a:solidFill>
                  <a:schemeClr val="bg1"/>
                </a:solidFill>
                <a:latin typeface="+mn-ea"/>
                <a:ea typeface="+mn-ea"/>
              </a:rPr>
              <a:t>m</a:t>
            </a:r>
            <a:endParaRPr lang="ja-JP" altLang="en-US" dirty="0">
              <a:solidFill>
                <a:schemeClr val="bg1"/>
              </a:solidFill>
              <a:ea typeface="ＭＳ Ｐ明朝" pitchFamily="18" charset="-128"/>
            </a:endParaRPr>
          </a:p>
        </p:txBody>
      </p:sp>
      <p:sp>
        <p:nvSpPr>
          <p:cNvPr id="11" name="Line 42"/>
          <p:cNvSpPr>
            <a:spLocks noChangeShapeType="1"/>
          </p:cNvSpPr>
          <p:nvPr/>
        </p:nvSpPr>
        <p:spPr bwMode="auto">
          <a:xfrm rot="360000" flipV="1">
            <a:off x="3929058" y="1928802"/>
            <a:ext cx="500066" cy="71438"/>
          </a:xfrm>
          <a:prstGeom prst="line">
            <a:avLst/>
          </a:prstGeom>
          <a:noFill/>
          <a:ln w="63500">
            <a:solidFill>
              <a:schemeClr val="bg1"/>
            </a:solidFill>
            <a:round/>
            <a:headEnd/>
            <a:tailEnd type="triangle" w="med" len="med"/>
          </a:ln>
        </p:spPr>
        <p:txBody>
          <a:bodyPr/>
          <a:lstStyle/>
          <a:p>
            <a:endParaRPr lang="ja-JP" altLang="en-US"/>
          </a:p>
        </p:txBody>
      </p:sp>
      <p:sp>
        <p:nvSpPr>
          <p:cNvPr id="12" name="Line 42"/>
          <p:cNvSpPr>
            <a:spLocks noChangeShapeType="1"/>
          </p:cNvSpPr>
          <p:nvPr/>
        </p:nvSpPr>
        <p:spPr bwMode="auto">
          <a:xfrm rot="360000" flipV="1">
            <a:off x="3929058" y="2143116"/>
            <a:ext cx="500066" cy="71438"/>
          </a:xfrm>
          <a:prstGeom prst="line">
            <a:avLst/>
          </a:prstGeom>
          <a:noFill/>
          <a:ln w="63500">
            <a:solidFill>
              <a:schemeClr val="bg1"/>
            </a:solidFill>
            <a:round/>
            <a:headEnd/>
            <a:tailEnd type="triangle" w="med" len="med"/>
          </a:ln>
        </p:spPr>
        <p:txBody>
          <a:bodyPr/>
          <a:lstStyle/>
          <a:p>
            <a:endParaRPr lang="ja-JP" altLang="en-US"/>
          </a:p>
        </p:txBody>
      </p:sp>
      <p:sp>
        <p:nvSpPr>
          <p:cNvPr id="13"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19"/>
          <p:cNvSpPr txBox="1">
            <a:spLocks noChangeArrowheads="1"/>
          </p:cNvSpPr>
          <p:nvPr/>
        </p:nvSpPr>
        <p:spPr bwMode="auto">
          <a:xfrm>
            <a:off x="214282" y="1000108"/>
            <a:ext cx="5072098" cy="1200329"/>
          </a:xfrm>
          <a:prstGeom prst="rect">
            <a:avLst/>
          </a:prstGeom>
          <a:noFill/>
          <a:ln w="9525" algn="ctr">
            <a:noFill/>
            <a:miter lim="800000"/>
            <a:headEnd/>
            <a:tailEnd/>
          </a:ln>
        </p:spPr>
        <p:txBody>
          <a:bodyPr wrap="square">
            <a:spAutoFit/>
          </a:bodyPr>
          <a:lstStyle/>
          <a:p>
            <a:pPr algn="l">
              <a:defRPr/>
            </a:pPr>
            <a:r>
              <a:rPr lang="en-US" altLang="ja-JP" sz="2400" dirty="0" smtClean="0">
                <a:solidFill>
                  <a:srgbClr val="0000FF"/>
                </a:solidFill>
                <a:latin typeface="+mn-ea"/>
                <a:ea typeface="+mn-ea"/>
              </a:rPr>
              <a:t>CHIKYU:  </a:t>
            </a:r>
            <a:r>
              <a:rPr lang="en-US" altLang="ja-JP" sz="2400" dirty="0" smtClean="0">
                <a:latin typeface="+mn-ea"/>
              </a:rPr>
              <a:t>210 m length </a:t>
            </a:r>
            <a:endParaRPr lang="en-US" altLang="ja-JP" sz="2400" dirty="0" smtClean="0">
              <a:solidFill>
                <a:srgbClr val="0000FF"/>
              </a:solidFill>
              <a:latin typeface="+mn-ea"/>
              <a:ea typeface="+mn-ea"/>
            </a:endParaRPr>
          </a:p>
          <a:p>
            <a:pPr algn="l">
              <a:defRPr/>
            </a:pPr>
            <a:r>
              <a:rPr lang="en-US" altLang="ja-JP" sz="2400" dirty="0" smtClean="0">
                <a:solidFill>
                  <a:srgbClr val="0000FF"/>
                </a:solidFill>
                <a:latin typeface="+mn-ea"/>
                <a:ea typeface="+mn-ea"/>
              </a:rPr>
              <a:t>Assumed Vessel Model: </a:t>
            </a:r>
            <a:r>
              <a:rPr lang="en-US" altLang="ja-JP" sz="2400" dirty="0" smtClean="0">
                <a:latin typeface="+mn-ea"/>
                <a:ea typeface="+mn-ea"/>
              </a:rPr>
              <a:t>0.2 m length</a:t>
            </a:r>
            <a:endParaRPr lang="ja-JP" altLang="en-US" sz="2400" dirty="0">
              <a:latin typeface="+mn-ea"/>
              <a:ea typeface="+mn-ea"/>
            </a:endParaRPr>
          </a:p>
          <a:p>
            <a:pPr algn="l">
              <a:defRPr/>
            </a:pPr>
            <a:r>
              <a:rPr lang="en-US" altLang="ja-JP" sz="2400" dirty="0" smtClean="0">
                <a:latin typeface="+mn-ea"/>
                <a:ea typeface="+mn-ea"/>
              </a:rPr>
              <a:t>Scaling factor : </a:t>
            </a:r>
            <a:r>
              <a:rPr lang="en-US" altLang="ja-JP" sz="2400" dirty="0" smtClean="0">
                <a:solidFill>
                  <a:srgbClr val="FF0000"/>
                </a:solidFill>
                <a:latin typeface="+mn-ea"/>
                <a:ea typeface="+mn-ea"/>
              </a:rPr>
              <a:t>1/1000</a:t>
            </a:r>
            <a:endParaRPr lang="ja-JP" altLang="en-US" sz="2400" dirty="0">
              <a:solidFill>
                <a:srgbClr val="FF0000"/>
              </a:solidFill>
              <a:latin typeface="+mn-ea"/>
              <a:ea typeface="+mn-ea"/>
            </a:endParaRPr>
          </a:p>
        </p:txBody>
      </p:sp>
      <p:sp>
        <p:nvSpPr>
          <p:cNvPr id="18440" name="Text Box 30"/>
          <p:cNvSpPr txBox="1">
            <a:spLocks noChangeArrowheads="1"/>
          </p:cNvSpPr>
          <p:nvPr/>
        </p:nvSpPr>
        <p:spPr bwMode="auto">
          <a:xfrm>
            <a:off x="5685756" y="5529108"/>
            <a:ext cx="2355132" cy="461665"/>
          </a:xfrm>
          <a:prstGeom prst="rect">
            <a:avLst/>
          </a:prstGeom>
          <a:noFill/>
          <a:ln w="38100" algn="ctr">
            <a:noFill/>
            <a:miter lim="800000"/>
            <a:headEnd/>
            <a:tailEnd/>
          </a:ln>
        </p:spPr>
        <p:txBody>
          <a:bodyPr wrap="none">
            <a:spAutoFit/>
          </a:bodyPr>
          <a:lstStyle/>
          <a:p>
            <a:pPr>
              <a:defRPr/>
            </a:pPr>
            <a:r>
              <a:rPr lang="en-US" altLang="ja-JP" sz="2400" dirty="0" smtClean="0">
                <a:solidFill>
                  <a:srgbClr val="FF0000"/>
                </a:solidFill>
                <a:latin typeface="+mn-ea"/>
                <a:ea typeface="+mn-ea"/>
              </a:rPr>
              <a:t>1/1000 deviation</a:t>
            </a:r>
            <a:endParaRPr lang="en-US" altLang="ja-JP" sz="2400" dirty="0">
              <a:solidFill>
                <a:srgbClr val="FF0000"/>
              </a:solidFill>
              <a:latin typeface="+mn-ea"/>
              <a:ea typeface="+mn-ea"/>
            </a:endParaRPr>
          </a:p>
        </p:txBody>
      </p:sp>
      <p:pic>
        <p:nvPicPr>
          <p:cNvPr id="51" name="図 50" descr="txp_fig"/>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428596" y="5721139"/>
            <a:ext cx="1128602" cy="304206"/>
          </a:xfrm>
          <a:prstGeom prst="rect">
            <a:avLst/>
          </a:prstGeom>
          <a:noFill/>
          <a:ln/>
          <a:effectLst/>
        </p:spPr>
      </p:pic>
      <p:grpSp>
        <p:nvGrpSpPr>
          <p:cNvPr id="2" name="グループ化 36"/>
          <p:cNvGrpSpPr/>
          <p:nvPr/>
        </p:nvGrpSpPr>
        <p:grpSpPr>
          <a:xfrm>
            <a:off x="5929322" y="2214554"/>
            <a:ext cx="1800225" cy="3357586"/>
            <a:chOff x="6156325" y="3394075"/>
            <a:chExt cx="1800225" cy="2698750"/>
          </a:xfrm>
        </p:grpSpPr>
        <p:grpSp>
          <p:nvGrpSpPr>
            <p:cNvPr id="3" name="Group 27"/>
            <p:cNvGrpSpPr>
              <a:grpSpLocks noChangeAspect="1"/>
            </p:cNvGrpSpPr>
            <p:nvPr/>
          </p:nvGrpSpPr>
          <p:grpSpPr bwMode="auto">
            <a:xfrm>
              <a:off x="6156325" y="3500438"/>
              <a:ext cx="914400" cy="2447925"/>
              <a:chOff x="817" y="1333"/>
              <a:chExt cx="1020" cy="2732"/>
            </a:xfrm>
          </p:grpSpPr>
          <p:grpSp>
            <p:nvGrpSpPr>
              <p:cNvPr id="4" name="Group 11"/>
              <p:cNvGrpSpPr>
                <a:grpSpLocks noChangeAspect="1"/>
              </p:cNvGrpSpPr>
              <p:nvPr/>
            </p:nvGrpSpPr>
            <p:grpSpPr bwMode="auto">
              <a:xfrm>
                <a:off x="817" y="1742"/>
                <a:ext cx="1020" cy="288"/>
                <a:chOff x="476" y="1026"/>
                <a:chExt cx="1020" cy="288"/>
              </a:xfrm>
            </p:grpSpPr>
            <p:sp>
              <p:nvSpPr>
                <p:cNvPr id="19483" name="AutoShape 12"/>
                <p:cNvSpPr>
                  <a:spLocks noChangeAspect="1" noChangeArrowheads="1"/>
                </p:cNvSpPr>
                <p:nvPr/>
              </p:nvSpPr>
              <p:spPr bwMode="auto">
                <a:xfrm>
                  <a:off x="501" y="1166"/>
                  <a:ext cx="907"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43 w 21600"/>
                    <a:gd name="T13" fmla="*/ 2700 h 21600"/>
                    <a:gd name="T14" fmla="*/ 18957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691" y="21600"/>
                      </a:lnTo>
                      <a:lnTo>
                        <a:pt x="19909" y="21600"/>
                      </a:lnTo>
                      <a:lnTo>
                        <a:pt x="21600" y="0"/>
                      </a:lnTo>
                      <a:close/>
                    </a:path>
                  </a:pathLst>
                </a:custGeom>
                <a:solidFill>
                  <a:srgbClr val="FF0000"/>
                </a:solidFill>
                <a:ln w="9525" algn="ctr">
                  <a:noFill/>
                  <a:miter lim="800000"/>
                  <a:headEnd/>
                  <a:tailEnd/>
                </a:ln>
              </p:spPr>
              <p:txBody>
                <a:bodyPr wrap="none" anchor="ctr"/>
                <a:lstStyle/>
                <a:p>
                  <a:endParaRPr lang="ja-JP" altLang="en-US"/>
                </a:p>
              </p:txBody>
            </p:sp>
            <p:sp>
              <p:nvSpPr>
                <p:cNvPr id="19484" name="Rectangle 13"/>
                <p:cNvSpPr>
                  <a:spLocks noChangeAspect="1" noChangeArrowheads="1"/>
                </p:cNvSpPr>
                <p:nvPr/>
              </p:nvSpPr>
              <p:spPr bwMode="auto">
                <a:xfrm>
                  <a:off x="488" y="1166"/>
                  <a:ext cx="136" cy="136"/>
                </a:xfrm>
                <a:prstGeom prst="rect">
                  <a:avLst/>
                </a:prstGeom>
                <a:solidFill>
                  <a:srgbClr val="FF0000"/>
                </a:solidFill>
                <a:ln w="9525" algn="ctr">
                  <a:noFill/>
                  <a:miter lim="800000"/>
                  <a:headEnd/>
                  <a:tailEnd/>
                </a:ln>
              </p:spPr>
              <p:txBody>
                <a:bodyPr wrap="none" anchor="ctr"/>
                <a:lstStyle/>
                <a:p>
                  <a:endParaRPr lang="ja-JP" altLang="en-US"/>
                </a:p>
              </p:txBody>
            </p:sp>
            <p:sp>
              <p:nvSpPr>
                <p:cNvPr id="19485" name="Line 14"/>
                <p:cNvSpPr>
                  <a:spLocks noChangeAspect="1" noChangeShapeType="1"/>
                </p:cNvSpPr>
                <p:nvPr/>
              </p:nvSpPr>
              <p:spPr bwMode="auto">
                <a:xfrm>
                  <a:off x="476" y="1162"/>
                  <a:ext cx="952" cy="0"/>
                </a:xfrm>
                <a:prstGeom prst="line">
                  <a:avLst/>
                </a:prstGeom>
                <a:noFill/>
                <a:ln w="50800">
                  <a:solidFill>
                    <a:srgbClr val="0000FF"/>
                  </a:solidFill>
                  <a:round/>
                  <a:headEnd/>
                  <a:tailEnd/>
                </a:ln>
              </p:spPr>
              <p:txBody>
                <a:bodyPr/>
                <a:lstStyle/>
                <a:p>
                  <a:endParaRPr lang="ja-JP" altLang="en-US"/>
                </a:p>
              </p:txBody>
            </p:sp>
            <p:sp>
              <p:nvSpPr>
                <p:cNvPr id="19486" name="Freeform 15"/>
                <p:cNvSpPr>
                  <a:spLocks noChangeAspect="1"/>
                </p:cNvSpPr>
                <p:nvPr/>
              </p:nvSpPr>
              <p:spPr bwMode="auto">
                <a:xfrm>
                  <a:off x="476" y="1026"/>
                  <a:ext cx="1020" cy="288"/>
                </a:xfrm>
                <a:custGeom>
                  <a:avLst/>
                  <a:gdLst>
                    <a:gd name="T0" fmla="*/ 110592 w 510"/>
                    <a:gd name="T1" fmla="*/ 36864 h 144"/>
                    <a:gd name="T2" fmla="*/ 0 w 510"/>
                    <a:gd name="T3" fmla="*/ 36864 h 144"/>
                    <a:gd name="T4" fmla="*/ 0 w 510"/>
                    <a:gd name="T5" fmla="*/ 0 h 144"/>
                    <a:gd name="T6" fmla="*/ 130560 w 510"/>
                    <a:gd name="T7" fmla="*/ 0 h 144"/>
                    <a:gd name="T8" fmla="*/ 110592 w 510"/>
                    <a:gd name="T9" fmla="*/ 36864 h 144"/>
                    <a:gd name="T10" fmla="*/ 0 60000 65536"/>
                    <a:gd name="T11" fmla="*/ 0 60000 65536"/>
                    <a:gd name="T12" fmla="*/ 0 60000 65536"/>
                    <a:gd name="T13" fmla="*/ 0 60000 65536"/>
                    <a:gd name="T14" fmla="*/ 0 60000 65536"/>
                    <a:gd name="T15" fmla="*/ 0 w 510"/>
                    <a:gd name="T16" fmla="*/ 0 h 144"/>
                    <a:gd name="T17" fmla="*/ 510 w 510"/>
                    <a:gd name="T18" fmla="*/ 144 h 144"/>
                  </a:gdLst>
                  <a:ahLst/>
                  <a:cxnLst>
                    <a:cxn ang="T10">
                      <a:pos x="T0" y="T1"/>
                    </a:cxn>
                    <a:cxn ang="T11">
                      <a:pos x="T2" y="T3"/>
                    </a:cxn>
                    <a:cxn ang="T12">
                      <a:pos x="T4" y="T5"/>
                    </a:cxn>
                    <a:cxn ang="T13">
                      <a:pos x="T6" y="T7"/>
                    </a:cxn>
                    <a:cxn ang="T14">
                      <a:pos x="T8" y="T9"/>
                    </a:cxn>
                  </a:cxnLst>
                  <a:rect l="T15" t="T16" r="T17" b="T18"/>
                  <a:pathLst>
                    <a:path w="510" h="144">
                      <a:moveTo>
                        <a:pt x="432" y="144"/>
                      </a:moveTo>
                      <a:lnTo>
                        <a:pt x="0" y="144"/>
                      </a:lnTo>
                      <a:lnTo>
                        <a:pt x="0" y="0"/>
                      </a:lnTo>
                      <a:lnTo>
                        <a:pt x="510" y="0"/>
                      </a:lnTo>
                      <a:lnTo>
                        <a:pt x="432" y="144"/>
                      </a:lnTo>
                    </a:path>
                  </a:pathLst>
                </a:custGeom>
                <a:noFill/>
                <a:ln w="38100">
                  <a:solidFill>
                    <a:srgbClr val="000000"/>
                  </a:solidFill>
                  <a:round/>
                  <a:headEnd/>
                  <a:tailEnd/>
                </a:ln>
              </p:spPr>
              <p:txBody>
                <a:bodyPr/>
                <a:lstStyle/>
                <a:p>
                  <a:endParaRPr lang="ja-JP" altLang="en-US"/>
                </a:p>
              </p:txBody>
            </p:sp>
          </p:grpSp>
          <p:sp>
            <p:nvSpPr>
              <p:cNvPr id="19481" name="AutoShape 16"/>
              <p:cNvSpPr>
                <a:spLocks noChangeAspect="1" noChangeArrowheads="1"/>
              </p:cNvSpPr>
              <p:nvPr/>
            </p:nvSpPr>
            <p:spPr bwMode="auto">
              <a:xfrm flipV="1">
                <a:off x="1224" y="1333"/>
                <a:ext cx="136" cy="4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489 h 21600"/>
                  <a:gd name="T14" fmla="*/ 17153 w 21600"/>
                  <a:gd name="T15" fmla="*/ 1711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25400" algn="ctr">
                <a:solidFill>
                  <a:srgbClr val="0000FF"/>
                </a:solidFill>
                <a:miter lim="800000"/>
                <a:headEnd/>
                <a:tailEnd/>
              </a:ln>
            </p:spPr>
            <p:txBody>
              <a:bodyPr rot="10800000" wrap="none" anchor="ctr"/>
              <a:lstStyle/>
              <a:p>
                <a:endParaRPr lang="ja-JP" altLang="en-US"/>
              </a:p>
            </p:txBody>
          </p:sp>
          <p:sp>
            <p:nvSpPr>
              <p:cNvPr id="19482" name="Line 17"/>
              <p:cNvSpPr>
                <a:spLocks noChangeAspect="1" noChangeShapeType="1"/>
              </p:cNvSpPr>
              <p:nvPr/>
            </p:nvSpPr>
            <p:spPr bwMode="auto">
              <a:xfrm rot="600000">
                <a:off x="1104" y="2025"/>
                <a:ext cx="0" cy="2040"/>
              </a:xfrm>
              <a:prstGeom prst="line">
                <a:avLst/>
              </a:prstGeom>
              <a:noFill/>
              <a:ln w="63500">
                <a:solidFill>
                  <a:schemeClr val="tx1"/>
                </a:solidFill>
                <a:round/>
                <a:headEnd/>
                <a:tailEnd/>
              </a:ln>
            </p:spPr>
            <p:txBody>
              <a:bodyPr/>
              <a:lstStyle/>
              <a:p>
                <a:endParaRPr lang="ja-JP" altLang="en-US"/>
              </a:p>
            </p:txBody>
          </p:sp>
        </p:grpSp>
        <p:sp>
          <p:nvSpPr>
            <p:cNvPr id="19462" name="Line 28"/>
            <p:cNvSpPr>
              <a:spLocks noChangeShapeType="1"/>
            </p:cNvSpPr>
            <p:nvPr/>
          </p:nvSpPr>
          <p:spPr bwMode="auto">
            <a:xfrm>
              <a:off x="6586538" y="3394075"/>
              <a:ext cx="0" cy="2698750"/>
            </a:xfrm>
            <a:prstGeom prst="line">
              <a:avLst/>
            </a:prstGeom>
            <a:noFill/>
            <a:ln w="19050">
              <a:solidFill>
                <a:schemeClr val="tx1"/>
              </a:solidFill>
              <a:prstDash val="dashDot"/>
              <a:round/>
              <a:headEnd/>
              <a:tailEnd/>
            </a:ln>
          </p:spPr>
          <p:txBody>
            <a:bodyPr/>
            <a:lstStyle/>
            <a:p>
              <a:endParaRPr lang="ja-JP" altLang="en-US"/>
            </a:p>
          </p:txBody>
        </p:sp>
        <p:sp>
          <p:nvSpPr>
            <p:cNvPr id="19463" name="Line 29"/>
            <p:cNvSpPr>
              <a:spLocks noChangeShapeType="1"/>
            </p:cNvSpPr>
            <p:nvPr/>
          </p:nvSpPr>
          <p:spPr bwMode="auto">
            <a:xfrm>
              <a:off x="6265863" y="5929313"/>
              <a:ext cx="323850" cy="0"/>
            </a:xfrm>
            <a:prstGeom prst="line">
              <a:avLst/>
            </a:prstGeom>
            <a:noFill/>
            <a:ln w="38100">
              <a:solidFill>
                <a:srgbClr val="FF0000"/>
              </a:solidFill>
              <a:round/>
              <a:headEnd type="triangle" w="med" len="med"/>
              <a:tailEnd type="triangle" w="med" len="med"/>
            </a:ln>
          </p:spPr>
          <p:txBody>
            <a:bodyPr/>
            <a:lstStyle/>
            <a:p>
              <a:endParaRPr lang="ja-JP" altLang="en-US"/>
            </a:p>
          </p:txBody>
        </p:sp>
        <p:sp>
          <p:nvSpPr>
            <p:cNvPr id="19466" name="Line 42"/>
            <p:cNvSpPr>
              <a:spLocks noChangeShapeType="1"/>
            </p:cNvSpPr>
            <p:nvPr/>
          </p:nvSpPr>
          <p:spPr bwMode="auto">
            <a:xfrm flipH="1">
              <a:off x="7596188" y="41497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67" name="Line 43"/>
            <p:cNvSpPr>
              <a:spLocks noChangeShapeType="1"/>
            </p:cNvSpPr>
            <p:nvPr/>
          </p:nvSpPr>
          <p:spPr bwMode="auto">
            <a:xfrm flipH="1">
              <a:off x="7596188" y="45815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68" name="Line 44"/>
            <p:cNvSpPr>
              <a:spLocks noChangeShapeType="1"/>
            </p:cNvSpPr>
            <p:nvPr/>
          </p:nvSpPr>
          <p:spPr bwMode="auto">
            <a:xfrm flipH="1">
              <a:off x="7596188" y="50133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69" name="Line 45"/>
            <p:cNvSpPr>
              <a:spLocks noChangeShapeType="1"/>
            </p:cNvSpPr>
            <p:nvPr/>
          </p:nvSpPr>
          <p:spPr bwMode="auto">
            <a:xfrm flipH="1">
              <a:off x="7596188" y="5445125"/>
              <a:ext cx="360362" cy="0"/>
            </a:xfrm>
            <a:prstGeom prst="line">
              <a:avLst/>
            </a:prstGeom>
            <a:noFill/>
            <a:ln w="63500">
              <a:solidFill>
                <a:schemeClr val="tx1"/>
              </a:solidFill>
              <a:round/>
              <a:headEnd/>
              <a:tailEnd type="triangle" w="med" len="med"/>
            </a:ln>
          </p:spPr>
          <p:txBody>
            <a:bodyPr/>
            <a:lstStyle/>
            <a:p>
              <a:endParaRPr lang="ja-JP" altLang="en-US"/>
            </a:p>
          </p:txBody>
        </p:sp>
        <p:sp>
          <p:nvSpPr>
            <p:cNvPr id="19470" name="Line 46"/>
            <p:cNvSpPr>
              <a:spLocks noChangeShapeType="1"/>
            </p:cNvSpPr>
            <p:nvPr/>
          </p:nvSpPr>
          <p:spPr bwMode="auto">
            <a:xfrm flipH="1">
              <a:off x="7596188" y="5878513"/>
              <a:ext cx="360362" cy="0"/>
            </a:xfrm>
            <a:prstGeom prst="line">
              <a:avLst/>
            </a:prstGeom>
            <a:noFill/>
            <a:ln w="63500">
              <a:solidFill>
                <a:schemeClr val="tx1"/>
              </a:solidFill>
              <a:round/>
              <a:headEnd/>
              <a:tailEnd type="triangle" w="med" len="med"/>
            </a:ln>
          </p:spPr>
          <p:txBody>
            <a:bodyPr/>
            <a:lstStyle/>
            <a:p>
              <a:endParaRPr lang="ja-JP" altLang="en-US"/>
            </a:p>
          </p:txBody>
        </p:sp>
      </p:grpSp>
      <p:grpSp>
        <p:nvGrpSpPr>
          <p:cNvPr id="5" name="グループ化 37"/>
          <p:cNvGrpSpPr/>
          <p:nvPr/>
        </p:nvGrpSpPr>
        <p:grpSpPr>
          <a:xfrm>
            <a:off x="500034" y="2357430"/>
            <a:ext cx="2849590" cy="2713045"/>
            <a:chOff x="642910" y="3516313"/>
            <a:chExt cx="2849590" cy="1641475"/>
          </a:xfrm>
        </p:grpSpPr>
        <p:sp>
          <p:nvSpPr>
            <p:cNvPr id="19472" name="Freeform 3"/>
            <p:cNvSpPr>
              <a:spLocks noChangeAspect="1"/>
            </p:cNvSpPr>
            <p:nvPr/>
          </p:nvSpPr>
          <p:spPr bwMode="auto">
            <a:xfrm rot="5400000">
              <a:off x="-71465" y="4230688"/>
              <a:ext cx="1641475" cy="212725"/>
            </a:xfrm>
            <a:custGeom>
              <a:avLst/>
              <a:gdLst>
                <a:gd name="T0" fmla="*/ 2147483647 w 2586"/>
                <a:gd name="T1" fmla="*/ 2147483647 h 1344"/>
                <a:gd name="T2" fmla="*/ 2147483647 w 2586"/>
                <a:gd name="T3" fmla="*/ 2147483647 h 1344"/>
                <a:gd name="T4" fmla="*/ 2147483647 w 2586"/>
                <a:gd name="T5" fmla="*/ 2147483647 h 1344"/>
                <a:gd name="T6" fmla="*/ 2147483647 w 2586"/>
                <a:gd name="T7" fmla="*/ 2147483647 h 1344"/>
                <a:gd name="T8" fmla="*/ 2147483647 w 2586"/>
                <a:gd name="T9" fmla="*/ 2147483647 h 1344"/>
                <a:gd name="T10" fmla="*/ 2147483647 w 2586"/>
                <a:gd name="T11" fmla="*/ 2147483647 h 1344"/>
                <a:gd name="T12" fmla="*/ 2147483647 w 2586"/>
                <a:gd name="T13" fmla="*/ 2147483647 h 1344"/>
                <a:gd name="T14" fmla="*/ 2147483647 w 2586"/>
                <a:gd name="T15" fmla="*/ 2147483647 h 1344"/>
                <a:gd name="T16" fmla="*/ 2147483647 w 2586"/>
                <a:gd name="T17" fmla="*/ 2147483647 h 1344"/>
                <a:gd name="T18" fmla="*/ 2147483647 w 2586"/>
                <a:gd name="T19" fmla="*/ 2147483647 h 1344"/>
                <a:gd name="T20" fmla="*/ 2147483647 w 2586"/>
                <a:gd name="T21" fmla="*/ 2147483647 h 1344"/>
                <a:gd name="T22" fmla="*/ 2147483647 w 2586"/>
                <a:gd name="T23" fmla="*/ 2147483647 h 1344"/>
                <a:gd name="T24" fmla="*/ 2147483647 w 2586"/>
                <a:gd name="T25" fmla="*/ 2147483647 h 1344"/>
                <a:gd name="T26" fmla="*/ 2147483647 w 2586"/>
                <a:gd name="T27" fmla="*/ 2147483647 h 1344"/>
                <a:gd name="T28" fmla="*/ 2147483647 w 2586"/>
                <a:gd name="T29" fmla="*/ 2147483647 h 1344"/>
                <a:gd name="T30" fmla="*/ 2147483647 w 2586"/>
                <a:gd name="T31" fmla="*/ 2147483647 h 1344"/>
                <a:gd name="T32" fmla="*/ 2147483647 w 2586"/>
                <a:gd name="T33" fmla="*/ 2147483647 h 1344"/>
                <a:gd name="T34" fmla="*/ 2147483647 w 2586"/>
                <a:gd name="T35" fmla="*/ 2147483647 h 1344"/>
                <a:gd name="T36" fmla="*/ 2147483647 w 2586"/>
                <a:gd name="T37" fmla="*/ 2147483647 h 1344"/>
                <a:gd name="T38" fmla="*/ 2147483647 w 2586"/>
                <a:gd name="T39" fmla="*/ 2147483647 h 1344"/>
                <a:gd name="T40" fmla="*/ 2147483647 w 2586"/>
                <a:gd name="T41" fmla="*/ 2147483647 h 1344"/>
                <a:gd name="T42" fmla="*/ 2147483647 w 2586"/>
                <a:gd name="T43" fmla="*/ 2147483647 h 1344"/>
                <a:gd name="T44" fmla="*/ 2147483647 w 2586"/>
                <a:gd name="T45" fmla="*/ 2147483647 h 1344"/>
                <a:gd name="T46" fmla="*/ 2147483647 w 2586"/>
                <a:gd name="T47" fmla="*/ 2147483647 h 1344"/>
                <a:gd name="T48" fmla="*/ 2147483647 w 2586"/>
                <a:gd name="T49" fmla="*/ 2147483647 h 1344"/>
                <a:gd name="T50" fmla="*/ 2147483647 w 2586"/>
                <a:gd name="T51" fmla="*/ 2147483647 h 1344"/>
                <a:gd name="T52" fmla="*/ 2147483647 w 2586"/>
                <a:gd name="T53" fmla="*/ 2147483647 h 1344"/>
                <a:gd name="T54" fmla="*/ 2147483647 w 2586"/>
                <a:gd name="T55" fmla="*/ 2147483647 h 1344"/>
                <a:gd name="T56" fmla="*/ 2147483647 w 2586"/>
                <a:gd name="T57" fmla="*/ 2147483647 h 1344"/>
                <a:gd name="T58" fmla="*/ 2147483647 w 2586"/>
                <a:gd name="T59" fmla="*/ 2147483647 h 1344"/>
                <a:gd name="T60" fmla="*/ 2147483647 w 2586"/>
                <a:gd name="T61" fmla="*/ 2147483647 h 1344"/>
                <a:gd name="T62" fmla="*/ 2147483647 w 2586"/>
                <a:gd name="T63" fmla="*/ 2147483647 h 1344"/>
                <a:gd name="T64" fmla="*/ 2147483647 w 2586"/>
                <a:gd name="T65" fmla="*/ 2147483647 h 1344"/>
                <a:gd name="T66" fmla="*/ 2147483647 w 2586"/>
                <a:gd name="T67" fmla="*/ 2147483647 h 1344"/>
                <a:gd name="T68" fmla="*/ 2147483647 w 2586"/>
                <a:gd name="T69" fmla="*/ 2147483647 h 1344"/>
                <a:gd name="T70" fmla="*/ 2147483647 w 2586"/>
                <a:gd name="T71" fmla="*/ 2147483647 h 1344"/>
                <a:gd name="T72" fmla="*/ 2147483647 w 2586"/>
                <a:gd name="T73" fmla="*/ 2147483647 h 1344"/>
                <a:gd name="T74" fmla="*/ 2147483647 w 2586"/>
                <a:gd name="T75" fmla="*/ 2147483647 h 1344"/>
                <a:gd name="T76" fmla="*/ 2147483647 w 2586"/>
                <a:gd name="T77" fmla="*/ 2147483647 h 1344"/>
                <a:gd name="T78" fmla="*/ 2147483647 w 2586"/>
                <a:gd name="T79" fmla="*/ 2147483647 h 1344"/>
                <a:gd name="T80" fmla="*/ 2147483647 w 2586"/>
                <a:gd name="T81" fmla="*/ 2147483647 h 1344"/>
                <a:gd name="T82" fmla="*/ 2147483647 w 2586"/>
                <a:gd name="T83" fmla="*/ 2147483647 h 1344"/>
                <a:gd name="T84" fmla="*/ 2147483647 w 2586"/>
                <a:gd name="T85" fmla="*/ 2147483647 h 1344"/>
                <a:gd name="T86" fmla="*/ 2147483647 w 2586"/>
                <a:gd name="T87" fmla="*/ 2147483647 h 1344"/>
                <a:gd name="T88" fmla="*/ 2147483647 w 2586"/>
                <a:gd name="T89" fmla="*/ 2147483647 h 1344"/>
                <a:gd name="T90" fmla="*/ 2147483647 w 2586"/>
                <a:gd name="T91" fmla="*/ 2147483647 h 1344"/>
                <a:gd name="T92" fmla="*/ 2147483647 w 2586"/>
                <a:gd name="T93" fmla="*/ 2147483647 h 1344"/>
                <a:gd name="T94" fmla="*/ 2147483647 w 2586"/>
                <a:gd name="T95" fmla="*/ 2147483647 h 1344"/>
                <a:gd name="T96" fmla="*/ 2147483647 w 2586"/>
                <a:gd name="T97" fmla="*/ 2147483647 h 1344"/>
                <a:gd name="T98" fmla="*/ 2147483647 w 2586"/>
                <a:gd name="T99" fmla="*/ 2147483647 h 13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344"/>
                <a:gd name="T152" fmla="*/ 2586 w 2586"/>
                <a:gd name="T153" fmla="*/ 1344 h 13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344">
                  <a:moveTo>
                    <a:pt x="0" y="1344"/>
                  </a:moveTo>
                  <a:lnTo>
                    <a:pt x="26" y="1336"/>
                  </a:lnTo>
                  <a:lnTo>
                    <a:pt x="52" y="1326"/>
                  </a:lnTo>
                  <a:lnTo>
                    <a:pt x="78" y="1318"/>
                  </a:lnTo>
                  <a:lnTo>
                    <a:pt x="104" y="1310"/>
                  </a:lnTo>
                  <a:lnTo>
                    <a:pt x="130" y="1300"/>
                  </a:lnTo>
                  <a:lnTo>
                    <a:pt x="156" y="1292"/>
                  </a:lnTo>
                  <a:lnTo>
                    <a:pt x="182" y="1282"/>
                  </a:lnTo>
                  <a:lnTo>
                    <a:pt x="208" y="1274"/>
                  </a:lnTo>
                  <a:lnTo>
                    <a:pt x="234" y="1264"/>
                  </a:lnTo>
                  <a:lnTo>
                    <a:pt x="258" y="1256"/>
                  </a:lnTo>
                  <a:lnTo>
                    <a:pt x="284" y="1246"/>
                  </a:lnTo>
                  <a:lnTo>
                    <a:pt x="310" y="1236"/>
                  </a:lnTo>
                  <a:lnTo>
                    <a:pt x="336" y="1228"/>
                  </a:lnTo>
                  <a:lnTo>
                    <a:pt x="362" y="1218"/>
                  </a:lnTo>
                  <a:lnTo>
                    <a:pt x="388" y="1208"/>
                  </a:lnTo>
                  <a:lnTo>
                    <a:pt x="414" y="1198"/>
                  </a:lnTo>
                  <a:lnTo>
                    <a:pt x="440" y="1188"/>
                  </a:lnTo>
                  <a:lnTo>
                    <a:pt x="466" y="1178"/>
                  </a:lnTo>
                  <a:lnTo>
                    <a:pt x="492" y="1168"/>
                  </a:lnTo>
                  <a:lnTo>
                    <a:pt x="518" y="1158"/>
                  </a:lnTo>
                  <a:lnTo>
                    <a:pt x="544" y="1148"/>
                  </a:lnTo>
                  <a:lnTo>
                    <a:pt x="570" y="1138"/>
                  </a:lnTo>
                  <a:lnTo>
                    <a:pt x="596" y="1128"/>
                  </a:lnTo>
                  <a:lnTo>
                    <a:pt x="620" y="1118"/>
                  </a:lnTo>
                  <a:lnTo>
                    <a:pt x="646" y="1106"/>
                  </a:lnTo>
                  <a:lnTo>
                    <a:pt x="672" y="1096"/>
                  </a:lnTo>
                  <a:lnTo>
                    <a:pt x="698" y="1084"/>
                  </a:lnTo>
                  <a:lnTo>
                    <a:pt x="724" y="1074"/>
                  </a:lnTo>
                  <a:lnTo>
                    <a:pt x="750" y="1064"/>
                  </a:lnTo>
                  <a:lnTo>
                    <a:pt x="776" y="1052"/>
                  </a:lnTo>
                  <a:lnTo>
                    <a:pt x="802" y="1040"/>
                  </a:lnTo>
                  <a:lnTo>
                    <a:pt x="828" y="1030"/>
                  </a:lnTo>
                  <a:lnTo>
                    <a:pt x="854" y="1018"/>
                  </a:lnTo>
                  <a:lnTo>
                    <a:pt x="880" y="1006"/>
                  </a:lnTo>
                  <a:lnTo>
                    <a:pt x="906" y="996"/>
                  </a:lnTo>
                  <a:lnTo>
                    <a:pt x="932" y="984"/>
                  </a:lnTo>
                  <a:lnTo>
                    <a:pt x="958" y="972"/>
                  </a:lnTo>
                  <a:lnTo>
                    <a:pt x="984" y="960"/>
                  </a:lnTo>
                  <a:lnTo>
                    <a:pt x="1008" y="948"/>
                  </a:lnTo>
                  <a:lnTo>
                    <a:pt x="1034" y="936"/>
                  </a:lnTo>
                  <a:lnTo>
                    <a:pt x="1060" y="924"/>
                  </a:lnTo>
                  <a:lnTo>
                    <a:pt x="1086" y="912"/>
                  </a:lnTo>
                  <a:lnTo>
                    <a:pt x="1112" y="898"/>
                  </a:lnTo>
                  <a:lnTo>
                    <a:pt x="1138" y="886"/>
                  </a:lnTo>
                  <a:lnTo>
                    <a:pt x="1164" y="874"/>
                  </a:lnTo>
                  <a:lnTo>
                    <a:pt x="1190" y="862"/>
                  </a:lnTo>
                  <a:lnTo>
                    <a:pt x="1216" y="848"/>
                  </a:lnTo>
                  <a:lnTo>
                    <a:pt x="1242" y="836"/>
                  </a:lnTo>
                  <a:lnTo>
                    <a:pt x="1268" y="822"/>
                  </a:lnTo>
                  <a:lnTo>
                    <a:pt x="1294" y="810"/>
                  </a:lnTo>
                  <a:lnTo>
                    <a:pt x="1320" y="796"/>
                  </a:lnTo>
                  <a:lnTo>
                    <a:pt x="1346" y="782"/>
                  </a:lnTo>
                  <a:lnTo>
                    <a:pt x="1370" y="770"/>
                  </a:lnTo>
                  <a:lnTo>
                    <a:pt x="1396" y="756"/>
                  </a:lnTo>
                  <a:lnTo>
                    <a:pt x="1422" y="742"/>
                  </a:lnTo>
                  <a:lnTo>
                    <a:pt x="1448" y="728"/>
                  </a:lnTo>
                  <a:lnTo>
                    <a:pt x="1474" y="714"/>
                  </a:lnTo>
                  <a:lnTo>
                    <a:pt x="1500" y="700"/>
                  </a:lnTo>
                  <a:lnTo>
                    <a:pt x="1526" y="686"/>
                  </a:lnTo>
                  <a:lnTo>
                    <a:pt x="1552" y="672"/>
                  </a:lnTo>
                  <a:lnTo>
                    <a:pt x="1578" y="658"/>
                  </a:lnTo>
                  <a:lnTo>
                    <a:pt x="1604" y="642"/>
                  </a:lnTo>
                  <a:lnTo>
                    <a:pt x="1630" y="628"/>
                  </a:lnTo>
                  <a:lnTo>
                    <a:pt x="1656" y="614"/>
                  </a:lnTo>
                  <a:lnTo>
                    <a:pt x="1682" y="598"/>
                  </a:lnTo>
                  <a:lnTo>
                    <a:pt x="1708" y="584"/>
                  </a:lnTo>
                  <a:lnTo>
                    <a:pt x="1732" y="568"/>
                  </a:lnTo>
                  <a:lnTo>
                    <a:pt x="1758" y="554"/>
                  </a:lnTo>
                  <a:lnTo>
                    <a:pt x="1784" y="538"/>
                  </a:lnTo>
                  <a:lnTo>
                    <a:pt x="1810" y="522"/>
                  </a:lnTo>
                  <a:lnTo>
                    <a:pt x="1836" y="506"/>
                  </a:lnTo>
                  <a:lnTo>
                    <a:pt x="1862" y="492"/>
                  </a:lnTo>
                  <a:lnTo>
                    <a:pt x="1888" y="476"/>
                  </a:lnTo>
                  <a:lnTo>
                    <a:pt x="1914" y="460"/>
                  </a:lnTo>
                  <a:lnTo>
                    <a:pt x="1940" y="444"/>
                  </a:lnTo>
                  <a:lnTo>
                    <a:pt x="1966" y="428"/>
                  </a:lnTo>
                  <a:lnTo>
                    <a:pt x="1992" y="410"/>
                  </a:lnTo>
                  <a:lnTo>
                    <a:pt x="2018" y="394"/>
                  </a:lnTo>
                  <a:lnTo>
                    <a:pt x="2044" y="378"/>
                  </a:lnTo>
                  <a:lnTo>
                    <a:pt x="2070" y="362"/>
                  </a:lnTo>
                  <a:lnTo>
                    <a:pt x="2094" y="344"/>
                  </a:lnTo>
                  <a:lnTo>
                    <a:pt x="2120" y="328"/>
                  </a:lnTo>
                  <a:lnTo>
                    <a:pt x="2146" y="310"/>
                  </a:lnTo>
                  <a:lnTo>
                    <a:pt x="2172" y="294"/>
                  </a:lnTo>
                  <a:lnTo>
                    <a:pt x="2198" y="276"/>
                  </a:lnTo>
                  <a:lnTo>
                    <a:pt x="2224" y="258"/>
                  </a:lnTo>
                  <a:lnTo>
                    <a:pt x="2250" y="240"/>
                  </a:lnTo>
                  <a:lnTo>
                    <a:pt x="2276" y="222"/>
                  </a:lnTo>
                  <a:lnTo>
                    <a:pt x="2302" y="206"/>
                  </a:lnTo>
                  <a:lnTo>
                    <a:pt x="2328" y="188"/>
                  </a:lnTo>
                  <a:lnTo>
                    <a:pt x="2354" y="168"/>
                  </a:lnTo>
                  <a:lnTo>
                    <a:pt x="2380" y="150"/>
                  </a:lnTo>
                  <a:lnTo>
                    <a:pt x="2406" y="132"/>
                  </a:lnTo>
                  <a:lnTo>
                    <a:pt x="2432" y="114"/>
                  </a:lnTo>
                  <a:lnTo>
                    <a:pt x="2458" y="96"/>
                  </a:lnTo>
                  <a:lnTo>
                    <a:pt x="2482" y="76"/>
                  </a:lnTo>
                  <a:lnTo>
                    <a:pt x="2508" y="58"/>
                  </a:lnTo>
                  <a:lnTo>
                    <a:pt x="2534" y="38"/>
                  </a:lnTo>
                  <a:lnTo>
                    <a:pt x="2560" y="20"/>
                  </a:lnTo>
                  <a:lnTo>
                    <a:pt x="2586" y="0"/>
                  </a:lnTo>
                </a:path>
              </a:pathLst>
            </a:custGeom>
            <a:noFill/>
            <a:ln w="25400">
              <a:solidFill>
                <a:srgbClr val="000000"/>
              </a:solidFill>
              <a:round/>
              <a:headEnd/>
              <a:tailEnd/>
            </a:ln>
          </p:spPr>
          <p:txBody>
            <a:bodyPr rot="10800000" vert="eaVert"/>
            <a:lstStyle/>
            <a:p>
              <a:endParaRPr lang="ja-JP" altLang="en-US"/>
            </a:p>
          </p:txBody>
        </p:sp>
        <p:sp>
          <p:nvSpPr>
            <p:cNvPr id="19473" name="Freeform 4"/>
            <p:cNvSpPr>
              <a:spLocks noChangeAspect="1"/>
            </p:cNvSpPr>
            <p:nvPr/>
          </p:nvSpPr>
          <p:spPr bwMode="auto">
            <a:xfrm rot="5400000">
              <a:off x="805656" y="4187032"/>
              <a:ext cx="1641475" cy="300038"/>
            </a:xfrm>
            <a:custGeom>
              <a:avLst/>
              <a:gdLst>
                <a:gd name="T0" fmla="*/ 2147483647 w 2586"/>
                <a:gd name="T1" fmla="*/ 2147483647 h 1884"/>
                <a:gd name="T2" fmla="*/ 2147483647 w 2586"/>
                <a:gd name="T3" fmla="*/ 2147483647 h 1884"/>
                <a:gd name="T4" fmla="*/ 2147483647 w 2586"/>
                <a:gd name="T5" fmla="*/ 2147483647 h 1884"/>
                <a:gd name="T6" fmla="*/ 2147483647 w 2586"/>
                <a:gd name="T7" fmla="*/ 2147483647 h 1884"/>
                <a:gd name="T8" fmla="*/ 2147483647 w 2586"/>
                <a:gd name="T9" fmla="*/ 2147483647 h 1884"/>
                <a:gd name="T10" fmla="*/ 2147483647 w 2586"/>
                <a:gd name="T11" fmla="*/ 2147483647 h 1884"/>
                <a:gd name="T12" fmla="*/ 2147483647 w 2586"/>
                <a:gd name="T13" fmla="*/ 2147483647 h 1884"/>
                <a:gd name="T14" fmla="*/ 2147483647 w 2586"/>
                <a:gd name="T15" fmla="*/ 2147483647 h 1884"/>
                <a:gd name="T16" fmla="*/ 2147483647 w 2586"/>
                <a:gd name="T17" fmla="*/ 2147483647 h 1884"/>
                <a:gd name="T18" fmla="*/ 2147483647 w 2586"/>
                <a:gd name="T19" fmla="*/ 2147483647 h 1884"/>
                <a:gd name="T20" fmla="*/ 2147483647 w 2586"/>
                <a:gd name="T21" fmla="*/ 2147483647 h 1884"/>
                <a:gd name="T22" fmla="*/ 2147483647 w 2586"/>
                <a:gd name="T23" fmla="*/ 2147483647 h 1884"/>
                <a:gd name="T24" fmla="*/ 2147483647 w 2586"/>
                <a:gd name="T25" fmla="*/ 2147483647 h 1884"/>
                <a:gd name="T26" fmla="*/ 2147483647 w 2586"/>
                <a:gd name="T27" fmla="*/ 2147483647 h 1884"/>
                <a:gd name="T28" fmla="*/ 2147483647 w 2586"/>
                <a:gd name="T29" fmla="*/ 2147483647 h 1884"/>
                <a:gd name="T30" fmla="*/ 2147483647 w 2586"/>
                <a:gd name="T31" fmla="*/ 2147483647 h 1884"/>
                <a:gd name="T32" fmla="*/ 2147483647 w 2586"/>
                <a:gd name="T33" fmla="*/ 2147483647 h 1884"/>
                <a:gd name="T34" fmla="*/ 2147483647 w 2586"/>
                <a:gd name="T35" fmla="*/ 2147483647 h 1884"/>
                <a:gd name="T36" fmla="*/ 2147483647 w 2586"/>
                <a:gd name="T37" fmla="*/ 2147483647 h 1884"/>
                <a:gd name="T38" fmla="*/ 2147483647 w 2586"/>
                <a:gd name="T39" fmla="*/ 2147483647 h 1884"/>
                <a:gd name="T40" fmla="*/ 2147483647 w 2586"/>
                <a:gd name="T41" fmla="*/ 2147483647 h 1884"/>
                <a:gd name="T42" fmla="*/ 2147483647 w 2586"/>
                <a:gd name="T43" fmla="*/ 2147483647 h 1884"/>
                <a:gd name="T44" fmla="*/ 2147483647 w 2586"/>
                <a:gd name="T45" fmla="*/ 2147483647 h 1884"/>
                <a:gd name="T46" fmla="*/ 2147483647 w 2586"/>
                <a:gd name="T47" fmla="*/ 2147483647 h 1884"/>
                <a:gd name="T48" fmla="*/ 2147483647 w 2586"/>
                <a:gd name="T49" fmla="*/ 2147483647 h 1884"/>
                <a:gd name="T50" fmla="*/ 2147483647 w 2586"/>
                <a:gd name="T51" fmla="*/ 2147483647 h 1884"/>
                <a:gd name="T52" fmla="*/ 2147483647 w 2586"/>
                <a:gd name="T53" fmla="*/ 2147483647 h 1884"/>
                <a:gd name="T54" fmla="*/ 2147483647 w 2586"/>
                <a:gd name="T55" fmla="*/ 2147483647 h 1884"/>
                <a:gd name="T56" fmla="*/ 2147483647 w 2586"/>
                <a:gd name="T57" fmla="*/ 2147483647 h 1884"/>
                <a:gd name="T58" fmla="*/ 2147483647 w 2586"/>
                <a:gd name="T59" fmla="*/ 2147483647 h 1884"/>
                <a:gd name="T60" fmla="*/ 2147483647 w 2586"/>
                <a:gd name="T61" fmla="*/ 2147483647 h 1884"/>
                <a:gd name="T62" fmla="*/ 2147483647 w 2586"/>
                <a:gd name="T63" fmla="*/ 2147483647 h 1884"/>
                <a:gd name="T64" fmla="*/ 2147483647 w 2586"/>
                <a:gd name="T65" fmla="*/ 2147483647 h 1884"/>
                <a:gd name="T66" fmla="*/ 2147483647 w 2586"/>
                <a:gd name="T67" fmla="*/ 2147483647 h 1884"/>
                <a:gd name="T68" fmla="*/ 2147483647 w 2586"/>
                <a:gd name="T69" fmla="*/ 2147483647 h 1884"/>
                <a:gd name="T70" fmla="*/ 2147483647 w 2586"/>
                <a:gd name="T71" fmla="*/ 2147483647 h 1884"/>
                <a:gd name="T72" fmla="*/ 2147483647 w 2586"/>
                <a:gd name="T73" fmla="*/ 2147483647 h 1884"/>
                <a:gd name="T74" fmla="*/ 2147483647 w 2586"/>
                <a:gd name="T75" fmla="*/ 2147483647 h 1884"/>
                <a:gd name="T76" fmla="*/ 2147483647 w 2586"/>
                <a:gd name="T77" fmla="*/ 2147483647 h 1884"/>
                <a:gd name="T78" fmla="*/ 2147483647 w 2586"/>
                <a:gd name="T79" fmla="*/ 2147483647 h 1884"/>
                <a:gd name="T80" fmla="*/ 2147483647 w 2586"/>
                <a:gd name="T81" fmla="*/ 2147483647 h 1884"/>
                <a:gd name="T82" fmla="*/ 2147483647 w 2586"/>
                <a:gd name="T83" fmla="*/ 2147483647 h 1884"/>
                <a:gd name="T84" fmla="*/ 2147483647 w 2586"/>
                <a:gd name="T85" fmla="*/ 2147483647 h 1884"/>
                <a:gd name="T86" fmla="*/ 2147483647 w 2586"/>
                <a:gd name="T87" fmla="*/ 2147483647 h 1884"/>
                <a:gd name="T88" fmla="*/ 2147483647 w 2586"/>
                <a:gd name="T89" fmla="*/ 2147483647 h 1884"/>
                <a:gd name="T90" fmla="*/ 2147483647 w 2586"/>
                <a:gd name="T91" fmla="*/ 2147483647 h 1884"/>
                <a:gd name="T92" fmla="*/ 2147483647 w 2586"/>
                <a:gd name="T93" fmla="*/ 2147483647 h 1884"/>
                <a:gd name="T94" fmla="*/ 2147483647 w 2586"/>
                <a:gd name="T95" fmla="*/ 2147483647 h 1884"/>
                <a:gd name="T96" fmla="*/ 2147483647 w 2586"/>
                <a:gd name="T97" fmla="*/ 2147483647 h 1884"/>
                <a:gd name="T98" fmla="*/ 2147483647 w 2586"/>
                <a:gd name="T99" fmla="*/ 2147483647 h 18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884"/>
                <a:gd name="T152" fmla="*/ 2586 w 2586"/>
                <a:gd name="T153" fmla="*/ 1884 h 18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884">
                  <a:moveTo>
                    <a:pt x="0" y="1344"/>
                  </a:moveTo>
                  <a:lnTo>
                    <a:pt x="26" y="1356"/>
                  </a:lnTo>
                  <a:lnTo>
                    <a:pt x="52" y="1370"/>
                  </a:lnTo>
                  <a:lnTo>
                    <a:pt x="78" y="1382"/>
                  </a:lnTo>
                  <a:lnTo>
                    <a:pt x="104" y="1396"/>
                  </a:lnTo>
                  <a:lnTo>
                    <a:pt x="130" y="1408"/>
                  </a:lnTo>
                  <a:lnTo>
                    <a:pt x="156" y="1422"/>
                  </a:lnTo>
                  <a:lnTo>
                    <a:pt x="182" y="1434"/>
                  </a:lnTo>
                  <a:lnTo>
                    <a:pt x="208" y="1448"/>
                  </a:lnTo>
                  <a:lnTo>
                    <a:pt x="234" y="1462"/>
                  </a:lnTo>
                  <a:lnTo>
                    <a:pt x="258" y="1474"/>
                  </a:lnTo>
                  <a:lnTo>
                    <a:pt x="284" y="1488"/>
                  </a:lnTo>
                  <a:lnTo>
                    <a:pt x="310" y="1502"/>
                  </a:lnTo>
                  <a:lnTo>
                    <a:pt x="336" y="1516"/>
                  </a:lnTo>
                  <a:lnTo>
                    <a:pt x="362" y="1528"/>
                  </a:lnTo>
                  <a:lnTo>
                    <a:pt x="388" y="1542"/>
                  </a:lnTo>
                  <a:lnTo>
                    <a:pt x="414" y="1556"/>
                  </a:lnTo>
                  <a:lnTo>
                    <a:pt x="440" y="1570"/>
                  </a:lnTo>
                  <a:lnTo>
                    <a:pt x="466" y="1582"/>
                  </a:lnTo>
                  <a:lnTo>
                    <a:pt x="492" y="1596"/>
                  </a:lnTo>
                  <a:lnTo>
                    <a:pt x="518" y="1610"/>
                  </a:lnTo>
                  <a:lnTo>
                    <a:pt x="544" y="1622"/>
                  </a:lnTo>
                  <a:lnTo>
                    <a:pt x="570" y="1636"/>
                  </a:lnTo>
                  <a:lnTo>
                    <a:pt x="596" y="1648"/>
                  </a:lnTo>
                  <a:lnTo>
                    <a:pt x="620" y="1662"/>
                  </a:lnTo>
                  <a:lnTo>
                    <a:pt x="646" y="1674"/>
                  </a:lnTo>
                  <a:lnTo>
                    <a:pt x="672" y="1688"/>
                  </a:lnTo>
                  <a:lnTo>
                    <a:pt x="698" y="1700"/>
                  </a:lnTo>
                  <a:lnTo>
                    <a:pt x="724" y="1712"/>
                  </a:lnTo>
                  <a:lnTo>
                    <a:pt x="750" y="1724"/>
                  </a:lnTo>
                  <a:lnTo>
                    <a:pt x="776" y="1736"/>
                  </a:lnTo>
                  <a:lnTo>
                    <a:pt x="802" y="1746"/>
                  </a:lnTo>
                  <a:lnTo>
                    <a:pt x="828" y="1758"/>
                  </a:lnTo>
                  <a:lnTo>
                    <a:pt x="854" y="1768"/>
                  </a:lnTo>
                  <a:lnTo>
                    <a:pt x="880" y="1780"/>
                  </a:lnTo>
                  <a:lnTo>
                    <a:pt x="906" y="1790"/>
                  </a:lnTo>
                  <a:lnTo>
                    <a:pt x="932" y="1800"/>
                  </a:lnTo>
                  <a:lnTo>
                    <a:pt x="958" y="1808"/>
                  </a:lnTo>
                  <a:lnTo>
                    <a:pt x="984" y="1818"/>
                  </a:lnTo>
                  <a:lnTo>
                    <a:pt x="1008" y="1826"/>
                  </a:lnTo>
                  <a:lnTo>
                    <a:pt x="1034" y="1834"/>
                  </a:lnTo>
                  <a:lnTo>
                    <a:pt x="1060" y="1842"/>
                  </a:lnTo>
                  <a:lnTo>
                    <a:pt x="1086" y="1850"/>
                  </a:lnTo>
                  <a:lnTo>
                    <a:pt x="1112" y="1856"/>
                  </a:lnTo>
                  <a:lnTo>
                    <a:pt x="1138" y="1862"/>
                  </a:lnTo>
                  <a:lnTo>
                    <a:pt x="1164" y="1866"/>
                  </a:lnTo>
                  <a:lnTo>
                    <a:pt x="1190" y="1872"/>
                  </a:lnTo>
                  <a:lnTo>
                    <a:pt x="1216" y="1876"/>
                  </a:lnTo>
                  <a:lnTo>
                    <a:pt x="1242" y="1880"/>
                  </a:lnTo>
                  <a:lnTo>
                    <a:pt x="1268" y="1882"/>
                  </a:lnTo>
                  <a:lnTo>
                    <a:pt x="1294" y="1884"/>
                  </a:lnTo>
                  <a:lnTo>
                    <a:pt x="1320" y="1884"/>
                  </a:lnTo>
                  <a:lnTo>
                    <a:pt x="1346" y="1884"/>
                  </a:lnTo>
                  <a:lnTo>
                    <a:pt x="1370" y="1884"/>
                  </a:lnTo>
                  <a:lnTo>
                    <a:pt x="1396" y="1882"/>
                  </a:lnTo>
                  <a:lnTo>
                    <a:pt x="1422" y="1880"/>
                  </a:lnTo>
                  <a:lnTo>
                    <a:pt x="1448" y="1878"/>
                  </a:lnTo>
                  <a:lnTo>
                    <a:pt x="1474" y="1872"/>
                  </a:lnTo>
                  <a:lnTo>
                    <a:pt x="1500" y="1868"/>
                  </a:lnTo>
                  <a:lnTo>
                    <a:pt x="1526" y="1860"/>
                  </a:lnTo>
                  <a:lnTo>
                    <a:pt x="1552" y="1852"/>
                  </a:lnTo>
                  <a:lnTo>
                    <a:pt x="1578" y="1844"/>
                  </a:lnTo>
                  <a:lnTo>
                    <a:pt x="1604" y="1834"/>
                  </a:lnTo>
                  <a:lnTo>
                    <a:pt x="1630" y="1822"/>
                  </a:lnTo>
                  <a:lnTo>
                    <a:pt x="1656" y="1810"/>
                  </a:lnTo>
                  <a:lnTo>
                    <a:pt x="1682" y="1796"/>
                  </a:lnTo>
                  <a:lnTo>
                    <a:pt x="1708" y="1780"/>
                  </a:lnTo>
                  <a:lnTo>
                    <a:pt x="1732" y="1764"/>
                  </a:lnTo>
                  <a:lnTo>
                    <a:pt x="1758" y="1746"/>
                  </a:lnTo>
                  <a:lnTo>
                    <a:pt x="1784" y="1726"/>
                  </a:lnTo>
                  <a:lnTo>
                    <a:pt x="1810" y="1704"/>
                  </a:lnTo>
                  <a:lnTo>
                    <a:pt x="1836" y="1680"/>
                  </a:lnTo>
                  <a:lnTo>
                    <a:pt x="1862" y="1656"/>
                  </a:lnTo>
                  <a:lnTo>
                    <a:pt x="1888" y="1628"/>
                  </a:lnTo>
                  <a:lnTo>
                    <a:pt x="1914" y="1600"/>
                  </a:lnTo>
                  <a:lnTo>
                    <a:pt x="1940" y="1570"/>
                  </a:lnTo>
                  <a:lnTo>
                    <a:pt x="1966" y="1538"/>
                  </a:lnTo>
                  <a:lnTo>
                    <a:pt x="1992" y="1504"/>
                  </a:lnTo>
                  <a:lnTo>
                    <a:pt x="2018" y="1466"/>
                  </a:lnTo>
                  <a:lnTo>
                    <a:pt x="2044" y="1428"/>
                  </a:lnTo>
                  <a:lnTo>
                    <a:pt x="2070" y="1388"/>
                  </a:lnTo>
                  <a:lnTo>
                    <a:pt x="2094" y="1344"/>
                  </a:lnTo>
                  <a:lnTo>
                    <a:pt x="2120" y="1300"/>
                  </a:lnTo>
                  <a:lnTo>
                    <a:pt x="2146" y="1252"/>
                  </a:lnTo>
                  <a:lnTo>
                    <a:pt x="2172" y="1202"/>
                  </a:lnTo>
                  <a:lnTo>
                    <a:pt x="2198" y="1148"/>
                  </a:lnTo>
                  <a:lnTo>
                    <a:pt x="2224" y="1094"/>
                  </a:lnTo>
                  <a:lnTo>
                    <a:pt x="2250" y="1036"/>
                  </a:lnTo>
                  <a:lnTo>
                    <a:pt x="2276" y="974"/>
                  </a:lnTo>
                  <a:lnTo>
                    <a:pt x="2302" y="910"/>
                  </a:lnTo>
                  <a:lnTo>
                    <a:pt x="2328" y="844"/>
                  </a:lnTo>
                  <a:lnTo>
                    <a:pt x="2354" y="774"/>
                  </a:lnTo>
                  <a:lnTo>
                    <a:pt x="2380" y="702"/>
                  </a:lnTo>
                  <a:lnTo>
                    <a:pt x="2406" y="626"/>
                  </a:lnTo>
                  <a:lnTo>
                    <a:pt x="2432" y="548"/>
                  </a:lnTo>
                  <a:lnTo>
                    <a:pt x="2458" y="464"/>
                  </a:lnTo>
                  <a:lnTo>
                    <a:pt x="2482" y="380"/>
                  </a:lnTo>
                  <a:lnTo>
                    <a:pt x="2508" y="290"/>
                  </a:lnTo>
                  <a:lnTo>
                    <a:pt x="2534" y="196"/>
                  </a:lnTo>
                  <a:lnTo>
                    <a:pt x="2560" y="100"/>
                  </a:lnTo>
                  <a:lnTo>
                    <a:pt x="2586" y="0"/>
                  </a:lnTo>
                </a:path>
              </a:pathLst>
            </a:custGeom>
            <a:noFill/>
            <a:ln w="25400">
              <a:solidFill>
                <a:srgbClr val="000000"/>
              </a:solidFill>
              <a:round/>
              <a:headEnd/>
              <a:tailEnd/>
            </a:ln>
          </p:spPr>
          <p:txBody>
            <a:bodyPr rot="10800000" vert="eaVert"/>
            <a:lstStyle/>
            <a:p>
              <a:endParaRPr lang="ja-JP" altLang="en-US"/>
            </a:p>
          </p:txBody>
        </p:sp>
        <p:sp>
          <p:nvSpPr>
            <p:cNvPr id="19474" name="Freeform 5"/>
            <p:cNvSpPr>
              <a:spLocks noChangeAspect="1"/>
            </p:cNvSpPr>
            <p:nvPr/>
          </p:nvSpPr>
          <p:spPr bwMode="auto">
            <a:xfrm rot="5400000">
              <a:off x="1657350" y="4187826"/>
              <a:ext cx="1641475" cy="298450"/>
            </a:xfrm>
            <a:custGeom>
              <a:avLst/>
              <a:gdLst>
                <a:gd name="T0" fmla="*/ 2147483647 w 2586"/>
                <a:gd name="T1" fmla="*/ 2147483647 h 1884"/>
                <a:gd name="T2" fmla="*/ 2147483647 w 2586"/>
                <a:gd name="T3" fmla="*/ 2147483647 h 1884"/>
                <a:gd name="T4" fmla="*/ 2147483647 w 2586"/>
                <a:gd name="T5" fmla="*/ 2147483647 h 1884"/>
                <a:gd name="T6" fmla="*/ 2147483647 w 2586"/>
                <a:gd name="T7" fmla="*/ 2147483647 h 1884"/>
                <a:gd name="T8" fmla="*/ 2147483647 w 2586"/>
                <a:gd name="T9" fmla="*/ 2147483647 h 1884"/>
                <a:gd name="T10" fmla="*/ 2147483647 w 2586"/>
                <a:gd name="T11" fmla="*/ 2147483647 h 1884"/>
                <a:gd name="T12" fmla="*/ 2147483647 w 2586"/>
                <a:gd name="T13" fmla="*/ 2147483647 h 1884"/>
                <a:gd name="T14" fmla="*/ 2147483647 w 2586"/>
                <a:gd name="T15" fmla="*/ 2147483647 h 1884"/>
                <a:gd name="T16" fmla="*/ 2147483647 w 2586"/>
                <a:gd name="T17" fmla="*/ 2147483647 h 1884"/>
                <a:gd name="T18" fmla="*/ 2147483647 w 2586"/>
                <a:gd name="T19" fmla="*/ 2147483647 h 1884"/>
                <a:gd name="T20" fmla="*/ 2147483647 w 2586"/>
                <a:gd name="T21" fmla="*/ 2147483647 h 1884"/>
                <a:gd name="T22" fmla="*/ 2147483647 w 2586"/>
                <a:gd name="T23" fmla="*/ 2147483647 h 1884"/>
                <a:gd name="T24" fmla="*/ 2147483647 w 2586"/>
                <a:gd name="T25" fmla="*/ 2147483647 h 1884"/>
                <a:gd name="T26" fmla="*/ 2147483647 w 2586"/>
                <a:gd name="T27" fmla="*/ 2147483647 h 1884"/>
                <a:gd name="T28" fmla="*/ 2147483647 w 2586"/>
                <a:gd name="T29" fmla="*/ 2147483647 h 1884"/>
                <a:gd name="T30" fmla="*/ 2147483647 w 2586"/>
                <a:gd name="T31" fmla="*/ 2147483647 h 1884"/>
                <a:gd name="T32" fmla="*/ 2147483647 w 2586"/>
                <a:gd name="T33" fmla="*/ 2147483647 h 1884"/>
                <a:gd name="T34" fmla="*/ 2147483647 w 2586"/>
                <a:gd name="T35" fmla="*/ 2147483647 h 1884"/>
                <a:gd name="T36" fmla="*/ 2147483647 w 2586"/>
                <a:gd name="T37" fmla="*/ 2147483647 h 1884"/>
                <a:gd name="T38" fmla="*/ 2147483647 w 2586"/>
                <a:gd name="T39" fmla="*/ 2147483647 h 1884"/>
                <a:gd name="T40" fmla="*/ 2147483647 w 2586"/>
                <a:gd name="T41" fmla="*/ 2147483647 h 1884"/>
                <a:gd name="T42" fmla="*/ 2147483647 w 2586"/>
                <a:gd name="T43" fmla="*/ 2147483647 h 1884"/>
                <a:gd name="T44" fmla="*/ 2147483647 w 2586"/>
                <a:gd name="T45" fmla="*/ 2147483647 h 1884"/>
                <a:gd name="T46" fmla="*/ 2147483647 w 2586"/>
                <a:gd name="T47" fmla="*/ 2147483647 h 1884"/>
                <a:gd name="T48" fmla="*/ 2147483647 w 2586"/>
                <a:gd name="T49" fmla="*/ 2147483647 h 1884"/>
                <a:gd name="T50" fmla="*/ 2147483647 w 2586"/>
                <a:gd name="T51" fmla="*/ 2147483647 h 1884"/>
                <a:gd name="T52" fmla="*/ 2147483647 w 2586"/>
                <a:gd name="T53" fmla="*/ 2147483647 h 1884"/>
                <a:gd name="T54" fmla="*/ 2147483647 w 2586"/>
                <a:gd name="T55" fmla="*/ 2147483647 h 1884"/>
                <a:gd name="T56" fmla="*/ 2147483647 w 2586"/>
                <a:gd name="T57" fmla="*/ 2147483647 h 1884"/>
                <a:gd name="T58" fmla="*/ 2147483647 w 2586"/>
                <a:gd name="T59" fmla="*/ 2147483647 h 1884"/>
                <a:gd name="T60" fmla="*/ 2147483647 w 2586"/>
                <a:gd name="T61" fmla="*/ 2147483647 h 1884"/>
                <a:gd name="T62" fmla="*/ 2147483647 w 2586"/>
                <a:gd name="T63" fmla="*/ 2147483647 h 1884"/>
                <a:gd name="T64" fmla="*/ 2147483647 w 2586"/>
                <a:gd name="T65" fmla="*/ 2147483647 h 1884"/>
                <a:gd name="T66" fmla="*/ 2147483647 w 2586"/>
                <a:gd name="T67" fmla="*/ 2147483647 h 1884"/>
                <a:gd name="T68" fmla="*/ 2147483647 w 2586"/>
                <a:gd name="T69" fmla="*/ 2147483647 h 1884"/>
                <a:gd name="T70" fmla="*/ 2147483647 w 2586"/>
                <a:gd name="T71" fmla="*/ 2147483647 h 1884"/>
                <a:gd name="T72" fmla="*/ 2147483647 w 2586"/>
                <a:gd name="T73" fmla="*/ 2147483647 h 1884"/>
                <a:gd name="T74" fmla="*/ 2147483647 w 2586"/>
                <a:gd name="T75" fmla="*/ 2147483647 h 1884"/>
                <a:gd name="T76" fmla="*/ 2147483647 w 2586"/>
                <a:gd name="T77" fmla="*/ 2147483647 h 1884"/>
                <a:gd name="T78" fmla="*/ 2147483647 w 2586"/>
                <a:gd name="T79" fmla="*/ 2147483647 h 1884"/>
                <a:gd name="T80" fmla="*/ 2147483647 w 2586"/>
                <a:gd name="T81" fmla="*/ 2147483647 h 1884"/>
                <a:gd name="T82" fmla="*/ 2147483647 w 2586"/>
                <a:gd name="T83" fmla="*/ 2147483647 h 1884"/>
                <a:gd name="T84" fmla="*/ 2147483647 w 2586"/>
                <a:gd name="T85" fmla="*/ 2147483647 h 1884"/>
                <a:gd name="T86" fmla="*/ 2147483647 w 2586"/>
                <a:gd name="T87" fmla="*/ 2147483647 h 1884"/>
                <a:gd name="T88" fmla="*/ 2147483647 w 2586"/>
                <a:gd name="T89" fmla="*/ 2147483647 h 1884"/>
                <a:gd name="T90" fmla="*/ 2147483647 w 2586"/>
                <a:gd name="T91" fmla="*/ 2147483647 h 1884"/>
                <a:gd name="T92" fmla="*/ 2147483647 w 2586"/>
                <a:gd name="T93" fmla="*/ 2147483647 h 1884"/>
                <a:gd name="T94" fmla="*/ 2147483647 w 2586"/>
                <a:gd name="T95" fmla="*/ 2147483647 h 1884"/>
                <a:gd name="T96" fmla="*/ 2147483647 w 2586"/>
                <a:gd name="T97" fmla="*/ 2147483647 h 1884"/>
                <a:gd name="T98" fmla="*/ 2147483647 w 2586"/>
                <a:gd name="T99" fmla="*/ 2147483647 h 18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884"/>
                <a:gd name="T152" fmla="*/ 2586 w 2586"/>
                <a:gd name="T153" fmla="*/ 1884 h 18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884">
                  <a:moveTo>
                    <a:pt x="0" y="1344"/>
                  </a:moveTo>
                  <a:lnTo>
                    <a:pt x="26" y="1328"/>
                  </a:lnTo>
                  <a:lnTo>
                    <a:pt x="52" y="1312"/>
                  </a:lnTo>
                  <a:lnTo>
                    <a:pt x="78" y="1296"/>
                  </a:lnTo>
                  <a:lnTo>
                    <a:pt x="104" y="1280"/>
                  </a:lnTo>
                  <a:lnTo>
                    <a:pt x="130" y="1264"/>
                  </a:lnTo>
                  <a:lnTo>
                    <a:pt x="156" y="1248"/>
                  </a:lnTo>
                  <a:lnTo>
                    <a:pt x="182" y="1230"/>
                  </a:lnTo>
                  <a:lnTo>
                    <a:pt x="208" y="1214"/>
                  </a:lnTo>
                  <a:lnTo>
                    <a:pt x="234" y="1198"/>
                  </a:lnTo>
                  <a:lnTo>
                    <a:pt x="258" y="1182"/>
                  </a:lnTo>
                  <a:lnTo>
                    <a:pt x="284" y="1166"/>
                  </a:lnTo>
                  <a:lnTo>
                    <a:pt x="310" y="1152"/>
                  </a:lnTo>
                  <a:lnTo>
                    <a:pt x="336" y="1136"/>
                  </a:lnTo>
                  <a:lnTo>
                    <a:pt x="362" y="1120"/>
                  </a:lnTo>
                  <a:lnTo>
                    <a:pt x="388" y="1106"/>
                  </a:lnTo>
                  <a:lnTo>
                    <a:pt x="414" y="1092"/>
                  </a:lnTo>
                  <a:lnTo>
                    <a:pt x="440" y="1078"/>
                  </a:lnTo>
                  <a:lnTo>
                    <a:pt x="466" y="1064"/>
                  </a:lnTo>
                  <a:lnTo>
                    <a:pt x="492" y="1052"/>
                  </a:lnTo>
                  <a:lnTo>
                    <a:pt x="518" y="1038"/>
                  </a:lnTo>
                  <a:lnTo>
                    <a:pt x="544" y="1026"/>
                  </a:lnTo>
                  <a:lnTo>
                    <a:pt x="570" y="1014"/>
                  </a:lnTo>
                  <a:lnTo>
                    <a:pt x="596" y="1004"/>
                  </a:lnTo>
                  <a:lnTo>
                    <a:pt x="620" y="994"/>
                  </a:lnTo>
                  <a:lnTo>
                    <a:pt x="646" y="984"/>
                  </a:lnTo>
                  <a:lnTo>
                    <a:pt x="672" y="976"/>
                  </a:lnTo>
                  <a:lnTo>
                    <a:pt x="698" y="968"/>
                  </a:lnTo>
                  <a:lnTo>
                    <a:pt x="724" y="962"/>
                  </a:lnTo>
                  <a:lnTo>
                    <a:pt x="750" y="956"/>
                  </a:lnTo>
                  <a:lnTo>
                    <a:pt x="776" y="950"/>
                  </a:lnTo>
                  <a:lnTo>
                    <a:pt x="802" y="946"/>
                  </a:lnTo>
                  <a:lnTo>
                    <a:pt x="828" y="944"/>
                  </a:lnTo>
                  <a:lnTo>
                    <a:pt x="854" y="942"/>
                  </a:lnTo>
                  <a:lnTo>
                    <a:pt x="880" y="940"/>
                  </a:lnTo>
                  <a:lnTo>
                    <a:pt x="906" y="940"/>
                  </a:lnTo>
                  <a:lnTo>
                    <a:pt x="932" y="942"/>
                  </a:lnTo>
                  <a:lnTo>
                    <a:pt x="958" y="944"/>
                  </a:lnTo>
                  <a:lnTo>
                    <a:pt x="984" y="948"/>
                  </a:lnTo>
                  <a:lnTo>
                    <a:pt x="1008" y="954"/>
                  </a:lnTo>
                  <a:lnTo>
                    <a:pt x="1034" y="960"/>
                  </a:lnTo>
                  <a:lnTo>
                    <a:pt x="1060" y="968"/>
                  </a:lnTo>
                  <a:lnTo>
                    <a:pt x="1086" y="976"/>
                  </a:lnTo>
                  <a:lnTo>
                    <a:pt x="1112" y="988"/>
                  </a:lnTo>
                  <a:lnTo>
                    <a:pt x="1138" y="1000"/>
                  </a:lnTo>
                  <a:lnTo>
                    <a:pt x="1164" y="1012"/>
                  </a:lnTo>
                  <a:lnTo>
                    <a:pt x="1190" y="1026"/>
                  </a:lnTo>
                  <a:lnTo>
                    <a:pt x="1216" y="1042"/>
                  </a:lnTo>
                  <a:lnTo>
                    <a:pt x="1242" y="1060"/>
                  </a:lnTo>
                  <a:lnTo>
                    <a:pt x="1268" y="1078"/>
                  </a:lnTo>
                  <a:lnTo>
                    <a:pt x="1294" y="1098"/>
                  </a:lnTo>
                  <a:lnTo>
                    <a:pt x="1320" y="1120"/>
                  </a:lnTo>
                  <a:lnTo>
                    <a:pt x="1346" y="1142"/>
                  </a:lnTo>
                  <a:lnTo>
                    <a:pt x="1370" y="1166"/>
                  </a:lnTo>
                  <a:lnTo>
                    <a:pt x="1396" y="1192"/>
                  </a:lnTo>
                  <a:lnTo>
                    <a:pt x="1422" y="1218"/>
                  </a:lnTo>
                  <a:lnTo>
                    <a:pt x="1448" y="1246"/>
                  </a:lnTo>
                  <a:lnTo>
                    <a:pt x="1474" y="1274"/>
                  </a:lnTo>
                  <a:lnTo>
                    <a:pt x="1500" y="1304"/>
                  </a:lnTo>
                  <a:lnTo>
                    <a:pt x="1526" y="1334"/>
                  </a:lnTo>
                  <a:lnTo>
                    <a:pt x="1552" y="1366"/>
                  </a:lnTo>
                  <a:lnTo>
                    <a:pt x="1578" y="1398"/>
                  </a:lnTo>
                  <a:lnTo>
                    <a:pt x="1604" y="1430"/>
                  </a:lnTo>
                  <a:lnTo>
                    <a:pt x="1630" y="1462"/>
                  </a:lnTo>
                  <a:lnTo>
                    <a:pt x="1656" y="1496"/>
                  </a:lnTo>
                  <a:lnTo>
                    <a:pt x="1682" y="1528"/>
                  </a:lnTo>
                  <a:lnTo>
                    <a:pt x="1708" y="1562"/>
                  </a:lnTo>
                  <a:lnTo>
                    <a:pt x="1732" y="1594"/>
                  </a:lnTo>
                  <a:lnTo>
                    <a:pt x="1758" y="1628"/>
                  </a:lnTo>
                  <a:lnTo>
                    <a:pt x="1784" y="1660"/>
                  </a:lnTo>
                  <a:lnTo>
                    <a:pt x="1810" y="1690"/>
                  </a:lnTo>
                  <a:lnTo>
                    <a:pt x="1836" y="1720"/>
                  </a:lnTo>
                  <a:lnTo>
                    <a:pt x="1862" y="1748"/>
                  </a:lnTo>
                  <a:lnTo>
                    <a:pt x="1888" y="1776"/>
                  </a:lnTo>
                  <a:lnTo>
                    <a:pt x="1914" y="1800"/>
                  </a:lnTo>
                  <a:lnTo>
                    <a:pt x="1940" y="1822"/>
                  </a:lnTo>
                  <a:lnTo>
                    <a:pt x="1966" y="1842"/>
                  </a:lnTo>
                  <a:lnTo>
                    <a:pt x="1992" y="1858"/>
                  </a:lnTo>
                  <a:lnTo>
                    <a:pt x="2018" y="1872"/>
                  </a:lnTo>
                  <a:lnTo>
                    <a:pt x="2044" y="1880"/>
                  </a:lnTo>
                  <a:lnTo>
                    <a:pt x="2070" y="1884"/>
                  </a:lnTo>
                  <a:lnTo>
                    <a:pt x="2094" y="1884"/>
                  </a:lnTo>
                  <a:lnTo>
                    <a:pt x="2120" y="1878"/>
                  </a:lnTo>
                  <a:lnTo>
                    <a:pt x="2146" y="1866"/>
                  </a:lnTo>
                  <a:lnTo>
                    <a:pt x="2172" y="1848"/>
                  </a:lnTo>
                  <a:lnTo>
                    <a:pt x="2198" y="1820"/>
                  </a:lnTo>
                  <a:lnTo>
                    <a:pt x="2224" y="1786"/>
                  </a:lnTo>
                  <a:lnTo>
                    <a:pt x="2250" y="1744"/>
                  </a:lnTo>
                  <a:lnTo>
                    <a:pt x="2276" y="1692"/>
                  </a:lnTo>
                  <a:lnTo>
                    <a:pt x="2302" y="1630"/>
                  </a:lnTo>
                  <a:lnTo>
                    <a:pt x="2328" y="1556"/>
                  </a:lnTo>
                  <a:lnTo>
                    <a:pt x="2354" y="1472"/>
                  </a:lnTo>
                  <a:lnTo>
                    <a:pt x="2380" y="1374"/>
                  </a:lnTo>
                  <a:lnTo>
                    <a:pt x="2406" y="1262"/>
                  </a:lnTo>
                  <a:lnTo>
                    <a:pt x="2432" y="1134"/>
                  </a:lnTo>
                  <a:lnTo>
                    <a:pt x="2458" y="992"/>
                  </a:lnTo>
                  <a:lnTo>
                    <a:pt x="2482" y="832"/>
                  </a:lnTo>
                  <a:lnTo>
                    <a:pt x="2508" y="654"/>
                  </a:lnTo>
                  <a:lnTo>
                    <a:pt x="2534" y="458"/>
                  </a:lnTo>
                  <a:lnTo>
                    <a:pt x="2560" y="240"/>
                  </a:lnTo>
                  <a:lnTo>
                    <a:pt x="2586" y="0"/>
                  </a:lnTo>
                </a:path>
              </a:pathLst>
            </a:custGeom>
            <a:noFill/>
            <a:ln w="25400">
              <a:solidFill>
                <a:srgbClr val="000000"/>
              </a:solidFill>
              <a:round/>
              <a:headEnd/>
              <a:tailEnd/>
            </a:ln>
          </p:spPr>
          <p:txBody>
            <a:bodyPr rot="10800000" vert="eaVert"/>
            <a:lstStyle/>
            <a:p>
              <a:endParaRPr lang="ja-JP" altLang="en-US"/>
            </a:p>
          </p:txBody>
        </p:sp>
        <p:sp>
          <p:nvSpPr>
            <p:cNvPr id="19475" name="Freeform 6"/>
            <p:cNvSpPr>
              <a:spLocks noChangeAspect="1"/>
            </p:cNvSpPr>
            <p:nvPr/>
          </p:nvSpPr>
          <p:spPr bwMode="auto">
            <a:xfrm rot="5400000">
              <a:off x="2521744" y="4187032"/>
              <a:ext cx="1641475" cy="300037"/>
            </a:xfrm>
            <a:custGeom>
              <a:avLst/>
              <a:gdLst>
                <a:gd name="T0" fmla="*/ 2147483647 w 2586"/>
                <a:gd name="T1" fmla="*/ 2147483647 h 1884"/>
                <a:gd name="T2" fmla="*/ 2147483647 w 2586"/>
                <a:gd name="T3" fmla="*/ 2147483647 h 1884"/>
                <a:gd name="T4" fmla="*/ 2147483647 w 2586"/>
                <a:gd name="T5" fmla="*/ 2147483647 h 1884"/>
                <a:gd name="T6" fmla="*/ 2147483647 w 2586"/>
                <a:gd name="T7" fmla="*/ 2147483647 h 1884"/>
                <a:gd name="T8" fmla="*/ 2147483647 w 2586"/>
                <a:gd name="T9" fmla="*/ 2147483647 h 1884"/>
                <a:gd name="T10" fmla="*/ 2147483647 w 2586"/>
                <a:gd name="T11" fmla="*/ 2147483647 h 1884"/>
                <a:gd name="T12" fmla="*/ 2147483647 w 2586"/>
                <a:gd name="T13" fmla="*/ 2147483647 h 1884"/>
                <a:gd name="T14" fmla="*/ 2147483647 w 2586"/>
                <a:gd name="T15" fmla="*/ 2147483647 h 1884"/>
                <a:gd name="T16" fmla="*/ 2147483647 w 2586"/>
                <a:gd name="T17" fmla="*/ 2147483647 h 1884"/>
                <a:gd name="T18" fmla="*/ 2147483647 w 2586"/>
                <a:gd name="T19" fmla="*/ 2147483647 h 1884"/>
                <a:gd name="T20" fmla="*/ 2147483647 w 2586"/>
                <a:gd name="T21" fmla="*/ 2147483647 h 1884"/>
                <a:gd name="T22" fmla="*/ 2147483647 w 2586"/>
                <a:gd name="T23" fmla="*/ 2147483647 h 1884"/>
                <a:gd name="T24" fmla="*/ 2147483647 w 2586"/>
                <a:gd name="T25" fmla="*/ 2147483647 h 1884"/>
                <a:gd name="T26" fmla="*/ 2147483647 w 2586"/>
                <a:gd name="T27" fmla="*/ 2147483647 h 1884"/>
                <a:gd name="T28" fmla="*/ 2147483647 w 2586"/>
                <a:gd name="T29" fmla="*/ 2147483647 h 1884"/>
                <a:gd name="T30" fmla="*/ 2147483647 w 2586"/>
                <a:gd name="T31" fmla="*/ 2147483647 h 1884"/>
                <a:gd name="T32" fmla="*/ 2147483647 w 2586"/>
                <a:gd name="T33" fmla="*/ 2147483647 h 1884"/>
                <a:gd name="T34" fmla="*/ 2147483647 w 2586"/>
                <a:gd name="T35" fmla="*/ 2147483647 h 1884"/>
                <a:gd name="T36" fmla="*/ 2147483647 w 2586"/>
                <a:gd name="T37" fmla="*/ 2147483647 h 1884"/>
                <a:gd name="T38" fmla="*/ 2147483647 w 2586"/>
                <a:gd name="T39" fmla="*/ 2147483647 h 1884"/>
                <a:gd name="T40" fmla="*/ 2147483647 w 2586"/>
                <a:gd name="T41" fmla="*/ 2147483647 h 1884"/>
                <a:gd name="T42" fmla="*/ 2147483647 w 2586"/>
                <a:gd name="T43" fmla="*/ 2147483647 h 1884"/>
                <a:gd name="T44" fmla="*/ 2147483647 w 2586"/>
                <a:gd name="T45" fmla="*/ 2147483647 h 1884"/>
                <a:gd name="T46" fmla="*/ 2147483647 w 2586"/>
                <a:gd name="T47" fmla="*/ 2147483647 h 1884"/>
                <a:gd name="T48" fmla="*/ 2147483647 w 2586"/>
                <a:gd name="T49" fmla="*/ 2147483647 h 1884"/>
                <a:gd name="T50" fmla="*/ 2147483647 w 2586"/>
                <a:gd name="T51" fmla="*/ 2147483647 h 1884"/>
                <a:gd name="T52" fmla="*/ 2147483647 w 2586"/>
                <a:gd name="T53" fmla="*/ 2147483647 h 1884"/>
                <a:gd name="T54" fmla="*/ 2147483647 w 2586"/>
                <a:gd name="T55" fmla="*/ 2147483647 h 1884"/>
                <a:gd name="T56" fmla="*/ 2147483647 w 2586"/>
                <a:gd name="T57" fmla="*/ 2147483647 h 1884"/>
                <a:gd name="T58" fmla="*/ 2147483647 w 2586"/>
                <a:gd name="T59" fmla="*/ 2147483647 h 1884"/>
                <a:gd name="T60" fmla="*/ 2147483647 w 2586"/>
                <a:gd name="T61" fmla="*/ 2147483647 h 1884"/>
                <a:gd name="T62" fmla="*/ 2147483647 w 2586"/>
                <a:gd name="T63" fmla="*/ 2147483647 h 1884"/>
                <a:gd name="T64" fmla="*/ 2147483647 w 2586"/>
                <a:gd name="T65" fmla="*/ 2147483647 h 1884"/>
                <a:gd name="T66" fmla="*/ 2147483647 w 2586"/>
                <a:gd name="T67" fmla="*/ 2147483647 h 1884"/>
                <a:gd name="T68" fmla="*/ 2147483647 w 2586"/>
                <a:gd name="T69" fmla="*/ 2147483647 h 1884"/>
                <a:gd name="T70" fmla="*/ 2147483647 w 2586"/>
                <a:gd name="T71" fmla="*/ 2147483647 h 1884"/>
                <a:gd name="T72" fmla="*/ 2147483647 w 2586"/>
                <a:gd name="T73" fmla="*/ 2147483647 h 1884"/>
                <a:gd name="T74" fmla="*/ 2147483647 w 2586"/>
                <a:gd name="T75" fmla="*/ 2147483647 h 1884"/>
                <a:gd name="T76" fmla="*/ 2147483647 w 2586"/>
                <a:gd name="T77" fmla="*/ 2147483647 h 1884"/>
                <a:gd name="T78" fmla="*/ 2147483647 w 2586"/>
                <a:gd name="T79" fmla="*/ 2147483647 h 1884"/>
                <a:gd name="T80" fmla="*/ 2147483647 w 2586"/>
                <a:gd name="T81" fmla="*/ 2147483647 h 1884"/>
                <a:gd name="T82" fmla="*/ 2147483647 w 2586"/>
                <a:gd name="T83" fmla="*/ 2147483647 h 1884"/>
                <a:gd name="T84" fmla="*/ 2147483647 w 2586"/>
                <a:gd name="T85" fmla="*/ 2147483647 h 1884"/>
                <a:gd name="T86" fmla="*/ 2147483647 w 2586"/>
                <a:gd name="T87" fmla="*/ 2147483647 h 1884"/>
                <a:gd name="T88" fmla="*/ 2147483647 w 2586"/>
                <a:gd name="T89" fmla="*/ 2147483647 h 1884"/>
                <a:gd name="T90" fmla="*/ 2147483647 w 2586"/>
                <a:gd name="T91" fmla="*/ 2147483647 h 1884"/>
                <a:gd name="T92" fmla="*/ 2147483647 w 2586"/>
                <a:gd name="T93" fmla="*/ 2147483647 h 1884"/>
                <a:gd name="T94" fmla="*/ 2147483647 w 2586"/>
                <a:gd name="T95" fmla="*/ 2147483647 h 1884"/>
                <a:gd name="T96" fmla="*/ 2147483647 w 2586"/>
                <a:gd name="T97" fmla="*/ 2147483647 h 1884"/>
                <a:gd name="T98" fmla="*/ 2147483647 w 2586"/>
                <a:gd name="T99" fmla="*/ 2147483647 h 18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6"/>
                <a:gd name="T151" fmla="*/ 0 h 1884"/>
                <a:gd name="T152" fmla="*/ 2586 w 2586"/>
                <a:gd name="T153" fmla="*/ 1884 h 18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6" h="1884">
                  <a:moveTo>
                    <a:pt x="0" y="1344"/>
                  </a:moveTo>
                  <a:lnTo>
                    <a:pt x="26" y="1362"/>
                  </a:lnTo>
                  <a:lnTo>
                    <a:pt x="52" y="1380"/>
                  </a:lnTo>
                  <a:lnTo>
                    <a:pt x="78" y="1400"/>
                  </a:lnTo>
                  <a:lnTo>
                    <a:pt x="104" y="1418"/>
                  </a:lnTo>
                  <a:lnTo>
                    <a:pt x="130" y="1436"/>
                  </a:lnTo>
                  <a:lnTo>
                    <a:pt x="156" y="1456"/>
                  </a:lnTo>
                  <a:lnTo>
                    <a:pt x="182" y="1474"/>
                  </a:lnTo>
                  <a:lnTo>
                    <a:pt x="208" y="1492"/>
                  </a:lnTo>
                  <a:lnTo>
                    <a:pt x="234" y="1508"/>
                  </a:lnTo>
                  <a:lnTo>
                    <a:pt x="258" y="1526"/>
                  </a:lnTo>
                  <a:lnTo>
                    <a:pt x="284" y="1542"/>
                  </a:lnTo>
                  <a:lnTo>
                    <a:pt x="310" y="1558"/>
                  </a:lnTo>
                  <a:lnTo>
                    <a:pt x="336" y="1574"/>
                  </a:lnTo>
                  <a:lnTo>
                    <a:pt x="362" y="1588"/>
                  </a:lnTo>
                  <a:lnTo>
                    <a:pt x="388" y="1602"/>
                  </a:lnTo>
                  <a:lnTo>
                    <a:pt x="414" y="1616"/>
                  </a:lnTo>
                  <a:lnTo>
                    <a:pt x="440" y="1628"/>
                  </a:lnTo>
                  <a:lnTo>
                    <a:pt x="466" y="1638"/>
                  </a:lnTo>
                  <a:lnTo>
                    <a:pt x="492" y="1648"/>
                  </a:lnTo>
                  <a:lnTo>
                    <a:pt x="518" y="1656"/>
                  </a:lnTo>
                  <a:lnTo>
                    <a:pt x="544" y="1664"/>
                  </a:lnTo>
                  <a:lnTo>
                    <a:pt x="570" y="1670"/>
                  </a:lnTo>
                  <a:lnTo>
                    <a:pt x="596" y="1674"/>
                  </a:lnTo>
                  <a:lnTo>
                    <a:pt x="620" y="1678"/>
                  </a:lnTo>
                  <a:lnTo>
                    <a:pt x="646" y="1680"/>
                  </a:lnTo>
                  <a:lnTo>
                    <a:pt x="672" y="1680"/>
                  </a:lnTo>
                  <a:lnTo>
                    <a:pt x="698" y="1678"/>
                  </a:lnTo>
                  <a:lnTo>
                    <a:pt x="724" y="1674"/>
                  </a:lnTo>
                  <a:lnTo>
                    <a:pt x="750" y="1670"/>
                  </a:lnTo>
                  <a:lnTo>
                    <a:pt x="776" y="1664"/>
                  </a:lnTo>
                  <a:lnTo>
                    <a:pt x="802" y="1656"/>
                  </a:lnTo>
                  <a:lnTo>
                    <a:pt x="828" y="1646"/>
                  </a:lnTo>
                  <a:lnTo>
                    <a:pt x="854" y="1634"/>
                  </a:lnTo>
                  <a:lnTo>
                    <a:pt x="880" y="1620"/>
                  </a:lnTo>
                  <a:lnTo>
                    <a:pt x="906" y="1606"/>
                  </a:lnTo>
                  <a:lnTo>
                    <a:pt x="932" y="1590"/>
                  </a:lnTo>
                  <a:lnTo>
                    <a:pt x="958" y="1572"/>
                  </a:lnTo>
                  <a:lnTo>
                    <a:pt x="984" y="1552"/>
                  </a:lnTo>
                  <a:lnTo>
                    <a:pt x="1008" y="1530"/>
                  </a:lnTo>
                  <a:lnTo>
                    <a:pt x="1034" y="1508"/>
                  </a:lnTo>
                  <a:lnTo>
                    <a:pt x="1060" y="1484"/>
                  </a:lnTo>
                  <a:lnTo>
                    <a:pt x="1086" y="1458"/>
                  </a:lnTo>
                  <a:lnTo>
                    <a:pt x="1112" y="1432"/>
                  </a:lnTo>
                  <a:lnTo>
                    <a:pt x="1138" y="1404"/>
                  </a:lnTo>
                  <a:lnTo>
                    <a:pt x="1164" y="1376"/>
                  </a:lnTo>
                  <a:lnTo>
                    <a:pt x="1190" y="1348"/>
                  </a:lnTo>
                  <a:lnTo>
                    <a:pt x="1216" y="1318"/>
                  </a:lnTo>
                  <a:lnTo>
                    <a:pt x="1242" y="1288"/>
                  </a:lnTo>
                  <a:lnTo>
                    <a:pt x="1268" y="1258"/>
                  </a:lnTo>
                  <a:lnTo>
                    <a:pt x="1294" y="1228"/>
                  </a:lnTo>
                  <a:lnTo>
                    <a:pt x="1320" y="1198"/>
                  </a:lnTo>
                  <a:lnTo>
                    <a:pt x="1346" y="1168"/>
                  </a:lnTo>
                  <a:lnTo>
                    <a:pt x="1370" y="1140"/>
                  </a:lnTo>
                  <a:lnTo>
                    <a:pt x="1396" y="1112"/>
                  </a:lnTo>
                  <a:lnTo>
                    <a:pt x="1422" y="1086"/>
                  </a:lnTo>
                  <a:lnTo>
                    <a:pt x="1448" y="1060"/>
                  </a:lnTo>
                  <a:lnTo>
                    <a:pt x="1474" y="1036"/>
                  </a:lnTo>
                  <a:lnTo>
                    <a:pt x="1500" y="1014"/>
                  </a:lnTo>
                  <a:lnTo>
                    <a:pt x="1526" y="996"/>
                  </a:lnTo>
                  <a:lnTo>
                    <a:pt x="1552" y="978"/>
                  </a:lnTo>
                  <a:lnTo>
                    <a:pt x="1578" y="964"/>
                  </a:lnTo>
                  <a:lnTo>
                    <a:pt x="1604" y="954"/>
                  </a:lnTo>
                  <a:lnTo>
                    <a:pt x="1630" y="946"/>
                  </a:lnTo>
                  <a:lnTo>
                    <a:pt x="1656" y="942"/>
                  </a:lnTo>
                  <a:lnTo>
                    <a:pt x="1682" y="940"/>
                  </a:lnTo>
                  <a:lnTo>
                    <a:pt x="1708" y="944"/>
                  </a:lnTo>
                  <a:lnTo>
                    <a:pt x="1732" y="952"/>
                  </a:lnTo>
                  <a:lnTo>
                    <a:pt x="1758" y="964"/>
                  </a:lnTo>
                  <a:lnTo>
                    <a:pt x="1784" y="982"/>
                  </a:lnTo>
                  <a:lnTo>
                    <a:pt x="1810" y="1004"/>
                  </a:lnTo>
                  <a:lnTo>
                    <a:pt x="1836" y="1030"/>
                  </a:lnTo>
                  <a:lnTo>
                    <a:pt x="1862" y="1060"/>
                  </a:lnTo>
                  <a:lnTo>
                    <a:pt x="1888" y="1096"/>
                  </a:lnTo>
                  <a:lnTo>
                    <a:pt x="1914" y="1136"/>
                  </a:lnTo>
                  <a:lnTo>
                    <a:pt x="1940" y="1182"/>
                  </a:lnTo>
                  <a:lnTo>
                    <a:pt x="1966" y="1230"/>
                  </a:lnTo>
                  <a:lnTo>
                    <a:pt x="1992" y="1282"/>
                  </a:lnTo>
                  <a:lnTo>
                    <a:pt x="2018" y="1338"/>
                  </a:lnTo>
                  <a:lnTo>
                    <a:pt x="2044" y="1398"/>
                  </a:lnTo>
                  <a:lnTo>
                    <a:pt x="2070" y="1458"/>
                  </a:lnTo>
                  <a:lnTo>
                    <a:pt x="2094" y="1520"/>
                  </a:lnTo>
                  <a:lnTo>
                    <a:pt x="2120" y="1582"/>
                  </a:lnTo>
                  <a:lnTo>
                    <a:pt x="2146" y="1642"/>
                  </a:lnTo>
                  <a:lnTo>
                    <a:pt x="2172" y="1700"/>
                  </a:lnTo>
                  <a:lnTo>
                    <a:pt x="2198" y="1752"/>
                  </a:lnTo>
                  <a:lnTo>
                    <a:pt x="2224" y="1800"/>
                  </a:lnTo>
                  <a:lnTo>
                    <a:pt x="2250" y="1840"/>
                  </a:lnTo>
                  <a:lnTo>
                    <a:pt x="2276" y="1868"/>
                  </a:lnTo>
                  <a:lnTo>
                    <a:pt x="2302" y="1884"/>
                  </a:lnTo>
                  <a:lnTo>
                    <a:pt x="2328" y="1882"/>
                  </a:lnTo>
                  <a:lnTo>
                    <a:pt x="2354" y="1862"/>
                  </a:lnTo>
                  <a:lnTo>
                    <a:pt x="2380" y="1816"/>
                  </a:lnTo>
                  <a:lnTo>
                    <a:pt x="2406" y="1744"/>
                  </a:lnTo>
                  <a:lnTo>
                    <a:pt x="2432" y="1640"/>
                  </a:lnTo>
                  <a:lnTo>
                    <a:pt x="2458" y="1496"/>
                  </a:lnTo>
                  <a:lnTo>
                    <a:pt x="2482" y="1310"/>
                  </a:lnTo>
                  <a:lnTo>
                    <a:pt x="2508" y="1076"/>
                  </a:lnTo>
                  <a:lnTo>
                    <a:pt x="2534" y="784"/>
                  </a:lnTo>
                  <a:lnTo>
                    <a:pt x="2560" y="428"/>
                  </a:lnTo>
                  <a:lnTo>
                    <a:pt x="2586" y="0"/>
                  </a:lnTo>
                </a:path>
              </a:pathLst>
            </a:custGeom>
            <a:noFill/>
            <a:ln w="25400">
              <a:solidFill>
                <a:srgbClr val="000000"/>
              </a:solidFill>
              <a:round/>
              <a:headEnd/>
              <a:tailEnd/>
            </a:ln>
          </p:spPr>
          <p:txBody>
            <a:bodyPr rot="10800000" vert="eaVert"/>
            <a:lstStyle/>
            <a:p>
              <a:endParaRPr lang="ja-JP" altLang="en-US"/>
            </a:p>
          </p:txBody>
        </p:sp>
      </p:grpSp>
      <p:sp>
        <p:nvSpPr>
          <p:cNvPr id="30" name="スライド番号プレースホルダ 2"/>
          <p:cNvSpPr txBox="1">
            <a:spLocks noGrp="1"/>
          </p:cNvSpPr>
          <p:nvPr/>
        </p:nvSpPr>
        <p:spPr bwMode="auto">
          <a:xfrm>
            <a:off x="7162800" y="0"/>
            <a:ext cx="1981200" cy="215900"/>
          </a:xfrm>
          <a:prstGeom prst="rect">
            <a:avLst/>
          </a:prstGeom>
          <a:noFill/>
          <a:ln>
            <a:miter lim="800000"/>
            <a:headEnd/>
            <a:tailEnd/>
          </a:ln>
        </p:spPr>
        <p:txBody>
          <a:bodyPr/>
          <a:lstStyle/>
          <a:p>
            <a:pPr algn="r">
              <a:defRPr/>
            </a:pPr>
            <a:r>
              <a:rPr lang="en-US" altLang="ja-JP" sz="1200" dirty="0">
                <a:latin typeface="+mn-lt"/>
                <a:ea typeface="ＭＳ Ｐ明朝" pitchFamily="18" charset="-128"/>
              </a:rPr>
              <a:t>[</a:t>
            </a:r>
            <a:fld id="{3CBDEC5B-B756-4D1A-96AF-3F082BFB2996}" type="slidenum">
              <a:rPr lang="en-US" altLang="ja-JP" sz="1200">
                <a:latin typeface="+mn-lt"/>
                <a:ea typeface="ＭＳ Ｐ明朝" pitchFamily="18" charset="-128"/>
              </a:rPr>
              <a:pPr algn="r">
                <a:defRPr/>
              </a:pPr>
              <a:t>98</a:t>
            </a:fld>
            <a:r>
              <a:rPr lang="en-US" altLang="ja-JP" sz="1200" dirty="0">
                <a:latin typeface="+mn-lt"/>
                <a:ea typeface="ＭＳ Ｐ明朝" pitchFamily="18" charset="-128"/>
              </a:rPr>
              <a:t>]</a:t>
            </a:r>
          </a:p>
        </p:txBody>
      </p:sp>
      <p:sp>
        <p:nvSpPr>
          <p:cNvPr id="32" name="タイトル 1"/>
          <p:cNvSpPr txBox="1">
            <a:spLocks/>
          </p:cNvSpPr>
          <p:nvPr/>
        </p:nvSpPr>
        <p:spPr bwMode="auto">
          <a:xfrm>
            <a:off x="142844" y="55563"/>
            <a:ext cx="8501122" cy="681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eaLnBrk="0" hangingPunct="0"/>
            <a:r>
              <a:rPr kumimoji="1" lang="en-US" altLang="ja-JP" sz="3800" kern="0" dirty="0" smtClean="0">
                <a:solidFill>
                  <a:schemeClr val="tx2"/>
                </a:solidFill>
                <a:latin typeface="+mj-lt"/>
              </a:rPr>
              <a:t>Riser Pipe Unit Model (1m) </a:t>
            </a:r>
            <a:endParaRPr kumimoji="1" lang="ja-JP" altLang="en-US" sz="3800" kern="0" dirty="0">
              <a:solidFill>
                <a:schemeClr val="tx2"/>
              </a:solidFill>
              <a:latin typeface="+mj-lt"/>
            </a:endParaRPr>
          </a:p>
        </p:txBody>
      </p:sp>
      <p:sp>
        <p:nvSpPr>
          <p:cNvPr id="34" name="Text Box 59"/>
          <p:cNvSpPr txBox="1">
            <a:spLocks noChangeArrowheads="1"/>
          </p:cNvSpPr>
          <p:nvPr/>
        </p:nvSpPr>
        <p:spPr bwMode="auto">
          <a:xfrm>
            <a:off x="214282" y="6000768"/>
            <a:ext cx="3337773" cy="584775"/>
          </a:xfrm>
          <a:prstGeom prst="rect">
            <a:avLst/>
          </a:prstGeom>
          <a:noFill/>
          <a:ln w="38100" algn="ctr">
            <a:noFill/>
            <a:miter lim="800000"/>
            <a:headEnd/>
            <a:tailEnd/>
          </a:ln>
        </p:spPr>
        <p:txBody>
          <a:bodyPr wrap="none">
            <a:spAutoFit/>
          </a:bodyPr>
          <a:lstStyle/>
          <a:p>
            <a:pPr algn="l">
              <a:defRPr/>
            </a:pPr>
            <a:r>
              <a:rPr lang="en-US" altLang="ja-JP" sz="3200" u="sng" dirty="0" smtClean="0">
                <a:latin typeface="+mn-ea"/>
                <a:ea typeface="+mn-ea"/>
              </a:rPr>
              <a:t>Dynamic Similarity</a:t>
            </a:r>
          </a:p>
        </p:txBody>
      </p:sp>
      <p:sp>
        <p:nvSpPr>
          <p:cNvPr id="35" name="Text Box 59"/>
          <p:cNvSpPr txBox="1">
            <a:spLocks noChangeArrowheads="1"/>
          </p:cNvSpPr>
          <p:nvPr/>
        </p:nvSpPr>
        <p:spPr bwMode="auto">
          <a:xfrm>
            <a:off x="5165020" y="5968494"/>
            <a:ext cx="3659976" cy="584775"/>
          </a:xfrm>
          <a:prstGeom prst="rect">
            <a:avLst/>
          </a:prstGeom>
          <a:noFill/>
          <a:ln w="38100" algn="ctr">
            <a:noFill/>
            <a:miter lim="800000"/>
            <a:headEnd/>
            <a:tailEnd/>
          </a:ln>
        </p:spPr>
        <p:txBody>
          <a:bodyPr wrap="none">
            <a:spAutoFit/>
          </a:bodyPr>
          <a:lstStyle/>
          <a:p>
            <a:pPr algn="l">
              <a:defRPr/>
            </a:pPr>
            <a:r>
              <a:rPr lang="en-US" altLang="ja-JP" sz="3200" u="sng" dirty="0" smtClean="0">
                <a:latin typeface="+mn-ea"/>
                <a:ea typeface="+mn-ea"/>
              </a:rPr>
              <a:t>Geometric Similarity</a:t>
            </a:r>
          </a:p>
        </p:txBody>
      </p:sp>
      <p:sp>
        <p:nvSpPr>
          <p:cNvPr id="36" name="Text Box 19"/>
          <p:cNvSpPr txBox="1">
            <a:spLocks noChangeArrowheads="1"/>
          </p:cNvSpPr>
          <p:nvPr/>
        </p:nvSpPr>
        <p:spPr bwMode="auto">
          <a:xfrm>
            <a:off x="5214942" y="957076"/>
            <a:ext cx="3714776" cy="1200329"/>
          </a:xfrm>
          <a:prstGeom prst="rect">
            <a:avLst/>
          </a:prstGeom>
          <a:noFill/>
          <a:ln w="9525" algn="ctr">
            <a:noFill/>
            <a:miter lim="800000"/>
            <a:headEnd/>
            <a:tailEnd/>
          </a:ln>
        </p:spPr>
        <p:txBody>
          <a:bodyPr wrap="square">
            <a:spAutoFit/>
          </a:bodyPr>
          <a:lstStyle/>
          <a:p>
            <a:pPr algn="l">
              <a:defRPr/>
            </a:pPr>
            <a:r>
              <a:rPr lang="en-US" altLang="ja-JP" sz="2400" dirty="0" smtClean="0">
                <a:solidFill>
                  <a:srgbClr val="0000FF"/>
                </a:solidFill>
                <a:latin typeface="+mn-ea"/>
                <a:ea typeface="+mn-ea"/>
              </a:rPr>
              <a:t>Riser:  </a:t>
            </a:r>
            <a:r>
              <a:rPr lang="en-US" altLang="ja-JP" sz="2400" dirty="0" smtClean="0">
                <a:latin typeface="+mn-ea"/>
                <a:ea typeface="+mn-ea"/>
              </a:rPr>
              <a:t>25</a:t>
            </a:r>
            <a:r>
              <a:rPr lang="en-US" altLang="ja-JP" sz="2400" dirty="0" smtClean="0">
                <a:latin typeface="+mn-ea"/>
              </a:rPr>
              <a:t>00 m length </a:t>
            </a:r>
            <a:endParaRPr lang="en-US" altLang="ja-JP" sz="2400" dirty="0" smtClean="0">
              <a:solidFill>
                <a:srgbClr val="0000FF"/>
              </a:solidFill>
              <a:latin typeface="+mn-ea"/>
              <a:ea typeface="+mn-ea"/>
            </a:endParaRPr>
          </a:p>
          <a:p>
            <a:pPr algn="l">
              <a:defRPr/>
            </a:pPr>
            <a:r>
              <a:rPr lang="en-US" altLang="ja-JP" sz="2400" dirty="0" smtClean="0">
                <a:solidFill>
                  <a:srgbClr val="0000FF"/>
                </a:solidFill>
                <a:latin typeface="+mn-ea"/>
                <a:ea typeface="+mn-ea"/>
              </a:rPr>
              <a:t>Riser Model: </a:t>
            </a:r>
            <a:r>
              <a:rPr lang="en-US" altLang="ja-JP" sz="2400" dirty="0" smtClean="0">
                <a:latin typeface="+mn-ea"/>
                <a:ea typeface="+mn-ea"/>
              </a:rPr>
              <a:t>1 m length</a:t>
            </a:r>
            <a:endParaRPr lang="ja-JP" altLang="en-US" sz="2400" dirty="0">
              <a:latin typeface="+mn-ea"/>
              <a:ea typeface="+mn-ea"/>
            </a:endParaRPr>
          </a:p>
          <a:p>
            <a:pPr algn="l">
              <a:defRPr/>
            </a:pPr>
            <a:r>
              <a:rPr lang="en-US" altLang="ja-JP" sz="2400" dirty="0" smtClean="0">
                <a:latin typeface="+mn-ea"/>
                <a:ea typeface="+mn-ea"/>
              </a:rPr>
              <a:t>Scaling factor : </a:t>
            </a:r>
            <a:r>
              <a:rPr lang="en-US" altLang="ja-JP" sz="2400" dirty="0" smtClean="0">
                <a:solidFill>
                  <a:srgbClr val="0000FF"/>
                </a:solidFill>
                <a:latin typeface="+mn-ea"/>
                <a:ea typeface="+mn-ea"/>
              </a:rPr>
              <a:t>1/2500</a:t>
            </a:r>
            <a:endParaRPr lang="ja-JP" altLang="en-US" sz="2400" dirty="0">
              <a:latin typeface="+mn-ea"/>
              <a:ea typeface="+mn-ea"/>
            </a:endParaRPr>
          </a:p>
        </p:txBody>
      </p:sp>
      <p:sp>
        <p:nvSpPr>
          <p:cNvPr id="40" name="Text Box 59"/>
          <p:cNvSpPr txBox="1">
            <a:spLocks noChangeArrowheads="1"/>
          </p:cNvSpPr>
          <p:nvPr/>
        </p:nvSpPr>
        <p:spPr bwMode="auto">
          <a:xfrm>
            <a:off x="357158" y="5143513"/>
            <a:ext cx="505267" cy="830997"/>
          </a:xfrm>
          <a:prstGeom prst="rect">
            <a:avLst/>
          </a:prstGeom>
          <a:noFill/>
          <a:ln w="38100" algn="ctr">
            <a:noFill/>
            <a:miter lim="800000"/>
            <a:headEnd/>
            <a:tailEnd/>
          </a:ln>
        </p:spPr>
        <p:txBody>
          <a:bodyPr wrap="square">
            <a:spAutoFit/>
          </a:bodyPr>
          <a:lstStyle/>
          <a:p>
            <a:pPr algn="l">
              <a:defRPr/>
            </a:pPr>
            <a:r>
              <a:rPr lang="en-US" altLang="ja-JP" sz="2400" u="sng" dirty="0" smtClean="0">
                <a:latin typeface="+mn-ea"/>
                <a:ea typeface="+mn-ea"/>
              </a:rPr>
              <a:t>1</a:t>
            </a:r>
            <a:r>
              <a:rPr lang="en-US" altLang="ja-JP" sz="2400" u="sng" baseline="30000" dirty="0" smtClean="0">
                <a:latin typeface="+mn-ea"/>
                <a:ea typeface="+mn-ea"/>
              </a:rPr>
              <a:t>st</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1" name="Text Box 59"/>
          <p:cNvSpPr txBox="1">
            <a:spLocks noChangeArrowheads="1"/>
          </p:cNvSpPr>
          <p:nvPr/>
        </p:nvSpPr>
        <p:spPr bwMode="auto">
          <a:xfrm>
            <a:off x="1214414" y="5143512"/>
            <a:ext cx="543739" cy="830997"/>
          </a:xfrm>
          <a:prstGeom prst="rect">
            <a:avLst/>
          </a:prstGeom>
          <a:noFill/>
          <a:ln w="38100" algn="ctr">
            <a:noFill/>
            <a:miter lim="800000"/>
            <a:headEnd/>
            <a:tailEnd/>
          </a:ln>
        </p:spPr>
        <p:txBody>
          <a:bodyPr wrap="none">
            <a:spAutoFit/>
          </a:bodyPr>
          <a:lstStyle/>
          <a:p>
            <a:pPr algn="l">
              <a:defRPr/>
            </a:pPr>
            <a:r>
              <a:rPr lang="en-US" altLang="ja-JP" sz="2400" u="sng" dirty="0" smtClean="0">
                <a:latin typeface="+mn-ea"/>
                <a:ea typeface="+mn-ea"/>
              </a:rPr>
              <a:t>2</a:t>
            </a:r>
            <a:r>
              <a:rPr lang="en-US" altLang="ja-JP" sz="2400" u="sng" baseline="30000" dirty="0" smtClean="0">
                <a:latin typeface="+mn-ea"/>
                <a:ea typeface="+mn-ea"/>
              </a:rPr>
              <a:t>nd</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2" name="Text Box 59"/>
          <p:cNvSpPr txBox="1">
            <a:spLocks noChangeArrowheads="1"/>
          </p:cNvSpPr>
          <p:nvPr/>
        </p:nvSpPr>
        <p:spPr bwMode="auto">
          <a:xfrm>
            <a:off x="2071670" y="5143512"/>
            <a:ext cx="513282" cy="830997"/>
          </a:xfrm>
          <a:prstGeom prst="rect">
            <a:avLst/>
          </a:prstGeom>
          <a:noFill/>
          <a:ln w="38100" algn="ctr">
            <a:noFill/>
            <a:miter lim="800000"/>
            <a:headEnd/>
            <a:tailEnd/>
          </a:ln>
        </p:spPr>
        <p:txBody>
          <a:bodyPr wrap="none">
            <a:spAutoFit/>
          </a:bodyPr>
          <a:lstStyle/>
          <a:p>
            <a:pPr algn="l">
              <a:defRPr/>
            </a:pPr>
            <a:r>
              <a:rPr lang="en-US" altLang="ja-JP" sz="2400" u="sng" dirty="0" smtClean="0">
                <a:latin typeface="+mn-ea"/>
                <a:ea typeface="+mn-ea"/>
              </a:rPr>
              <a:t>3</a:t>
            </a:r>
            <a:r>
              <a:rPr lang="en-US" altLang="ja-JP" sz="2400" u="sng" baseline="30000" dirty="0" smtClean="0">
                <a:latin typeface="+mn-ea"/>
                <a:ea typeface="+mn-ea"/>
              </a:rPr>
              <a:t>rd</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3" name="Text Box 59"/>
          <p:cNvSpPr txBox="1">
            <a:spLocks noChangeArrowheads="1"/>
          </p:cNvSpPr>
          <p:nvPr/>
        </p:nvSpPr>
        <p:spPr bwMode="auto">
          <a:xfrm>
            <a:off x="3000364" y="5143512"/>
            <a:ext cx="513282" cy="830997"/>
          </a:xfrm>
          <a:prstGeom prst="rect">
            <a:avLst/>
          </a:prstGeom>
          <a:noFill/>
          <a:ln w="38100" algn="ctr">
            <a:noFill/>
            <a:miter lim="800000"/>
            <a:headEnd/>
            <a:tailEnd/>
          </a:ln>
        </p:spPr>
        <p:txBody>
          <a:bodyPr wrap="none">
            <a:spAutoFit/>
          </a:bodyPr>
          <a:lstStyle/>
          <a:p>
            <a:pPr algn="l">
              <a:defRPr/>
            </a:pPr>
            <a:r>
              <a:rPr lang="en-US" altLang="ja-JP" sz="2400" u="sng" dirty="0" smtClean="0">
                <a:latin typeface="+mn-ea"/>
                <a:ea typeface="+mn-ea"/>
              </a:rPr>
              <a:t>4</a:t>
            </a:r>
            <a:r>
              <a:rPr lang="en-US" altLang="ja-JP" sz="2400" u="sng" baseline="30000" dirty="0" smtClean="0">
                <a:latin typeface="+mn-ea"/>
                <a:ea typeface="+mn-ea"/>
              </a:rPr>
              <a:t>th</a:t>
            </a:r>
            <a:endParaRPr lang="en-US" altLang="ja-JP" sz="2400" u="sng" dirty="0" smtClean="0">
              <a:latin typeface="+mn-ea"/>
              <a:ea typeface="+mn-ea"/>
            </a:endParaRPr>
          </a:p>
          <a:p>
            <a:pPr algn="l">
              <a:defRPr/>
            </a:pPr>
            <a:endParaRPr lang="ja-JP" altLang="en-US" sz="2400" dirty="0">
              <a:latin typeface="+mn-ea"/>
              <a:ea typeface="+mn-ea"/>
            </a:endParaRPr>
          </a:p>
        </p:txBody>
      </p:sp>
      <p:sp>
        <p:nvSpPr>
          <p:cNvPr id="46" name="Text Box 30"/>
          <p:cNvSpPr txBox="1">
            <a:spLocks noChangeArrowheads="1"/>
          </p:cNvSpPr>
          <p:nvPr/>
        </p:nvSpPr>
        <p:spPr bwMode="auto">
          <a:xfrm>
            <a:off x="1571604" y="5578263"/>
            <a:ext cx="973344" cy="461665"/>
          </a:xfrm>
          <a:prstGeom prst="rect">
            <a:avLst/>
          </a:prstGeom>
          <a:noFill/>
          <a:ln w="38100" algn="ctr">
            <a:noFill/>
            <a:miter lim="800000"/>
            <a:headEnd/>
            <a:tailEnd/>
          </a:ln>
        </p:spPr>
        <p:txBody>
          <a:bodyPr wrap="none">
            <a:spAutoFit/>
          </a:bodyPr>
          <a:lstStyle/>
          <a:p>
            <a:pPr>
              <a:defRPr/>
            </a:pPr>
            <a:r>
              <a:rPr lang="en-US" altLang="ja-JP" sz="2400" dirty="0" smtClean="0">
                <a:solidFill>
                  <a:srgbClr val="FF0000"/>
                </a:solidFill>
                <a:latin typeface="+mn-ea"/>
                <a:ea typeface="+mn-ea"/>
              </a:rPr>
              <a:t>period</a:t>
            </a:r>
            <a:endParaRPr lang="en-US" altLang="ja-JP" sz="2400" dirty="0">
              <a:solidFill>
                <a:srgbClr val="FF0000"/>
              </a:solidFill>
              <a:latin typeface="+mn-ea"/>
              <a:ea typeface="+mn-ea"/>
            </a:endParaRPr>
          </a:p>
        </p:txBody>
      </p:sp>
      <p:sp>
        <p:nvSpPr>
          <p:cNvPr id="47" name="Line 42"/>
          <p:cNvSpPr>
            <a:spLocks noChangeShapeType="1"/>
          </p:cNvSpPr>
          <p:nvPr/>
        </p:nvSpPr>
        <p:spPr bwMode="auto">
          <a:xfrm flipH="1">
            <a:off x="4195992" y="2905776"/>
            <a:ext cx="0" cy="1620000"/>
          </a:xfrm>
          <a:prstGeom prst="line">
            <a:avLst/>
          </a:prstGeom>
          <a:noFill/>
          <a:ln w="25400">
            <a:solidFill>
              <a:srgbClr val="008000"/>
            </a:solidFill>
            <a:round/>
            <a:headEnd type="triangle"/>
            <a:tailEnd type="triangle" w="med" len="med"/>
          </a:ln>
        </p:spPr>
        <p:txBody>
          <a:bodyPr/>
          <a:lstStyle/>
          <a:p>
            <a:endParaRPr lang="ja-JP" altLang="en-US"/>
          </a:p>
        </p:txBody>
      </p:sp>
      <p:sp>
        <p:nvSpPr>
          <p:cNvPr id="48" name="Line 42"/>
          <p:cNvSpPr>
            <a:spLocks noChangeShapeType="1"/>
          </p:cNvSpPr>
          <p:nvPr/>
        </p:nvSpPr>
        <p:spPr bwMode="auto">
          <a:xfrm>
            <a:off x="4310160" y="4643446"/>
            <a:ext cx="785818" cy="0"/>
          </a:xfrm>
          <a:prstGeom prst="line">
            <a:avLst/>
          </a:prstGeom>
          <a:noFill/>
          <a:ln w="25400">
            <a:solidFill>
              <a:srgbClr val="008000"/>
            </a:solidFill>
            <a:round/>
            <a:headEnd type="triangle"/>
            <a:tailEnd type="triangle" w="med" len="med"/>
          </a:ln>
        </p:spPr>
        <p:txBody>
          <a:bodyPr/>
          <a:lstStyle/>
          <a:p>
            <a:endParaRPr lang="ja-JP" altLang="en-US"/>
          </a:p>
        </p:txBody>
      </p:sp>
      <p:sp>
        <p:nvSpPr>
          <p:cNvPr id="49" name="Text Box 30"/>
          <p:cNvSpPr txBox="1">
            <a:spLocks noChangeArrowheads="1"/>
          </p:cNvSpPr>
          <p:nvPr/>
        </p:nvSpPr>
        <p:spPr bwMode="auto">
          <a:xfrm>
            <a:off x="3583523" y="3383821"/>
            <a:ext cx="708848" cy="830997"/>
          </a:xfrm>
          <a:prstGeom prst="rect">
            <a:avLst/>
          </a:prstGeom>
          <a:noFill/>
          <a:ln w="38100" algn="ctr">
            <a:noFill/>
            <a:miter lim="800000"/>
            <a:headEnd/>
            <a:tailEnd/>
          </a:ln>
        </p:spPr>
        <p:txBody>
          <a:bodyPr wrap="none">
            <a:spAutoFit/>
          </a:bodyPr>
          <a:lstStyle/>
          <a:p>
            <a:pPr>
              <a:defRPr/>
            </a:pPr>
            <a:r>
              <a:rPr lang="en-US" altLang="ja-JP" sz="2400" dirty="0" smtClean="0">
                <a:solidFill>
                  <a:srgbClr val="008000"/>
                </a:solidFill>
                <a:latin typeface="+mn-ea"/>
                <a:ea typeface="+mn-ea"/>
              </a:rPr>
              <a:t>22.5</a:t>
            </a:r>
          </a:p>
          <a:p>
            <a:pPr>
              <a:defRPr/>
            </a:pPr>
            <a:r>
              <a:rPr lang="en-US" altLang="ja-JP" sz="2400" dirty="0" smtClean="0">
                <a:solidFill>
                  <a:srgbClr val="008000"/>
                </a:solidFill>
                <a:latin typeface="+mn-ea"/>
                <a:ea typeface="+mn-ea"/>
              </a:rPr>
              <a:t>mm</a:t>
            </a:r>
            <a:endParaRPr lang="en-US" altLang="ja-JP" sz="2400" dirty="0">
              <a:solidFill>
                <a:srgbClr val="008000"/>
              </a:solidFill>
              <a:latin typeface="+mn-ea"/>
              <a:ea typeface="+mn-ea"/>
            </a:endParaRPr>
          </a:p>
        </p:txBody>
      </p:sp>
      <p:sp>
        <p:nvSpPr>
          <p:cNvPr id="50" name="Text Box 30"/>
          <p:cNvSpPr txBox="1">
            <a:spLocks noChangeArrowheads="1"/>
          </p:cNvSpPr>
          <p:nvPr/>
        </p:nvSpPr>
        <p:spPr bwMode="auto">
          <a:xfrm>
            <a:off x="4175069" y="4644002"/>
            <a:ext cx="944489" cy="461665"/>
          </a:xfrm>
          <a:prstGeom prst="rect">
            <a:avLst/>
          </a:prstGeom>
          <a:noFill/>
          <a:ln w="38100" algn="ctr">
            <a:noFill/>
            <a:miter lim="800000"/>
            <a:headEnd/>
            <a:tailEnd/>
          </a:ln>
        </p:spPr>
        <p:txBody>
          <a:bodyPr wrap="none">
            <a:spAutoFit/>
          </a:bodyPr>
          <a:lstStyle/>
          <a:p>
            <a:pPr>
              <a:defRPr/>
            </a:pPr>
            <a:r>
              <a:rPr lang="en-US" altLang="ja-JP" sz="2400" dirty="0" smtClean="0">
                <a:solidFill>
                  <a:srgbClr val="008000"/>
                </a:solidFill>
                <a:latin typeface="+mn-ea"/>
                <a:ea typeface="+mn-ea"/>
              </a:rPr>
              <a:t>10mm</a:t>
            </a:r>
            <a:endParaRPr lang="en-US" altLang="ja-JP" sz="2400" dirty="0">
              <a:solidFill>
                <a:srgbClr val="008000"/>
              </a:solidFill>
              <a:latin typeface="+mn-ea"/>
              <a:ea typeface="+mn-ea"/>
            </a:endParaRPr>
          </a:p>
        </p:txBody>
      </p:sp>
      <p:sp>
        <p:nvSpPr>
          <p:cNvPr id="52" name="円/楕円 51"/>
          <p:cNvSpPr/>
          <p:nvPr/>
        </p:nvSpPr>
        <p:spPr bwMode="auto">
          <a:xfrm>
            <a:off x="3623446" y="2348884"/>
            <a:ext cx="1857388" cy="3000396"/>
          </a:xfrm>
          <a:prstGeom prst="ellipse">
            <a:avLst/>
          </a:prstGeom>
          <a:noFill/>
          <a:ln w="25400"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endParaRPr>
          </a:p>
        </p:txBody>
      </p:sp>
      <p:sp>
        <p:nvSpPr>
          <p:cNvPr id="45" name="テキスト ボックス 64"/>
          <p:cNvSpPr txBox="1">
            <a:spLocks noChangeArrowheads="1"/>
          </p:cNvSpPr>
          <p:nvPr/>
        </p:nvSpPr>
        <p:spPr bwMode="auto">
          <a:xfrm>
            <a:off x="7072330" y="2428868"/>
            <a:ext cx="1643074" cy="400110"/>
          </a:xfrm>
          <a:prstGeom prst="rect">
            <a:avLst/>
          </a:prstGeom>
          <a:noFill/>
          <a:ln w="9525">
            <a:noFill/>
            <a:miter lim="800000"/>
            <a:headEnd/>
            <a:tailEnd/>
          </a:ln>
        </p:spPr>
        <p:txBody>
          <a:bodyPr wrap="square">
            <a:spAutoFit/>
          </a:bodyPr>
          <a:lstStyle/>
          <a:p>
            <a:r>
              <a:rPr lang="en-US" altLang="ja-JP" sz="2000" b="1" dirty="0" smtClean="0">
                <a:latin typeface="ＭＳ ゴシック" pitchFamily="49" charset="-128"/>
                <a:ea typeface="ＭＳ ゴシック" pitchFamily="49" charset="-128"/>
              </a:rPr>
              <a:t>Current</a:t>
            </a:r>
            <a:endParaRPr lang="ja-JP" altLang="en-US" sz="2000" b="1" dirty="0">
              <a:latin typeface="ＭＳ ゴシック" pitchFamily="49" charset="-128"/>
              <a:ea typeface="ＭＳ ゴシック" pitchFamily="49" charset="-128"/>
            </a:endParaRPr>
          </a:p>
        </p:txBody>
      </p:sp>
      <p:cxnSp>
        <p:nvCxnSpPr>
          <p:cNvPr id="53" name="直線コネクタ 52"/>
          <p:cNvCxnSpPr/>
          <p:nvPr/>
        </p:nvCxnSpPr>
        <p:spPr bwMode="auto">
          <a:xfrm>
            <a:off x="4788024" y="2564904"/>
            <a:ext cx="0" cy="2592288"/>
          </a:xfrm>
          <a:prstGeom prst="line">
            <a:avLst/>
          </a:prstGeom>
          <a:solidFill>
            <a:schemeClr val="accent1"/>
          </a:solidFill>
          <a:ln w="25400" cap="flat" cmpd="sng" algn="ctr">
            <a:solidFill>
              <a:schemeClr val="tx1"/>
            </a:solidFill>
            <a:prstDash val="solid"/>
            <a:round/>
            <a:headEnd type="none" w="med" len="med"/>
            <a:tailEnd type="none" w="med" len="med"/>
          </a:ln>
          <a:effectLst/>
        </p:spPr>
      </p:cxnSp>
      <p:pic>
        <p:nvPicPr>
          <p:cNvPr id="1026" name="Picture 2"/>
          <p:cNvPicPr>
            <a:picLocks noChangeAspect="1" noChangeArrowheads="1"/>
          </p:cNvPicPr>
          <p:nvPr/>
        </p:nvPicPr>
        <p:blipFill>
          <a:blip r:embed="rId5" cstate="print"/>
          <a:srcRect/>
          <a:stretch>
            <a:fillRect/>
          </a:stretch>
        </p:blipFill>
        <p:spPr bwMode="auto">
          <a:xfrm>
            <a:off x="4286248" y="2926528"/>
            <a:ext cx="926862" cy="1571636"/>
          </a:xfrm>
          <a:prstGeom prst="rect">
            <a:avLst/>
          </a:prstGeom>
          <a:noFill/>
          <a:ln w="9525">
            <a:noFill/>
            <a:miter lim="800000"/>
            <a:headEnd/>
            <a:tailEnd/>
          </a:ln>
          <a:effectLst/>
        </p:spPr>
      </p:pic>
      <p:sp>
        <p:nvSpPr>
          <p:cNvPr id="44"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Experiments by 1m riser model </a:t>
            </a:r>
            <a:endParaRPr kumimoji="1" lang="ja-JP" altLang="en-US" dirty="0"/>
          </a:p>
        </p:txBody>
      </p:sp>
      <p:sp>
        <p:nvSpPr>
          <p:cNvPr id="4" name="スライド番号プレースホルダ 3"/>
          <p:cNvSpPr>
            <a:spLocks noGrp="1"/>
          </p:cNvSpPr>
          <p:nvPr>
            <p:ph type="sldNum" sz="quarter" idx="10"/>
          </p:nvPr>
        </p:nvSpPr>
        <p:spPr/>
        <p:txBody>
          <a:bodyPr/>
          <a:lstStyle/>
          <a:p>
            <a:pPr>
              <a:defRPr/>
            </a:pPr>
            <a:r>
              <a:rPr lang="en-US" altLang="ja-JP" smtClean="0"/>
              <a:t>[</a:t>
            </a:r>
            <a:fld id="{98C023D6-8F3A-4E4B-9580-54F15910841A}" type="slidenum">
              <a:rPr lang="en-US" altLang="ja-JP" smtClean="0"/>
              <a:pPr>
                <a:defRPr/>
              </a:pPr>
              <a:t>99</a:t>
            </a:fld>
            <a:r>
              <a:rPr lang="en-US" altLang="ja-JP" smtClean="0"/>
              <a:t>]</a:t>
            </a:r>
            <a:endParaRPr lang="en-US" altLang="ja-JP"/>
          </a:p>
        </p:txBody>
      </p:sp>
      <p:pic>
        <p:nvPicPr>
          <p:cNvPr id="6" name="riser9.wmv">
            <a:hlinkClick r:id="" action="ppaction://media"/>
          </p:cNvPr>
          <p:cNvPicPr>
            <a:picLocks noRot="1" noChangeAspect="1"/>
          </p:cNvPicPr>
          <p:nvPr>
            <a:videoFile r:link="rId1"/>
          </p:nvPr>
        </p:nvPicPr>
        <p:blipFill>
          <a:blip r:embed="rId3" cstate="print"/>
          <a:stretch>
            <a:fillRect/>
          </a:stretch>
        </p:blipFill>
        <p:spPr>
          <a:xfrm>
            <a:off x="0" y="836712"/>
            <a:ext cx="9144000" cy="6035726"/>
          </a:xfrm>
          <a:prstGeom prst="rect">
            <a:avLst/>
          </a:prstGeom>
        </p:spPr>
      </p:pic>
      <p:sp>
        <p:nvSpPr>
          <p:cNvPr id="5" name="Rectangle 38"/>
          <p:cNvSpPr>
            <a:spLocks noChangeArrowheads="1"/>
          </p:cNvSpPr>
          <p:nvPr/>
        </p:nvSpPr>
        <p:spPr bwMode="auto">
          <a:xfrm>
            <a:off x="8786810" y="332656"/>
            <a:ext cx="357190" cy="357190"/>
          </a:xfrm>
          <a:prstGeom prst="rect">
            <a:avLst/>
          </a:prstGeom>
          <a:solidFill>
            <a:srgbClr val="008000"/>
          </a:solidFill>
          <a:ln w="9525">
            <a:noFill/>
            <a:miter lim="800000"/>
            <a:headEnd/>
            <a:tailEnd/>
          </a:ln>
        </p:spPr>
        <p:txBody>
          <a:bodyPr vert="horz" wrap="square" lIns="74295" tIns="8890" rIns="74295" bIns="8890" numCol="1" anchor="t" anchorCtr="0" compatLnSpc="1">
            <a:prstTxWarp prst="textNoShape">
              <a:avLst/>
            </a:prstTxWarp>
          </a:bodyPr>
          <a:lstStyle>
            <a:defPPr>
              <a:defRPr lang="ja-JP"/>
            </a:defPPr>
            <a:lvl1pPr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1pPr>
            <a:lvl2pPr marL="4572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2pPr>
            <a:lvl3pPr marL="9144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3pPr>
            <a:lvl4pPr marL="13716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4pPr>
            <a:lvl5pPr marL="1828800" algn="ctr" rtl="0" fontAlgn="base">
              <a:spcBef>
                <a:spcPct val="0"/>
              </a:spcBef>
              <a:spcAft>
                <a:spcPct val="0"/>
              </a:spcAft>
              <a:defRPr sz="28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2800" kern="1200">
                <a:solidFill>
                  <a:schemeClr val="tx1"/>
                </a:solidFill>
                <a:latin typeface="Times New Roman" pitchFamily="18" charset="0"/>
                <a:ea typeface="ＭＳ Ｐ明朝" pitchFamily="18" charset="-128"/>
                <a:cs typeface="+mn-cs"/>
              </a:defRPr>
            </a:lvl6pPr>
            <a:lvl7pPr marL="2743200" algn="l" defTabSz="914400" rtl="0" eaLnBrk="1" latinLnBrk="0" hangingPunct="1">
              <a:defRPr sz="2800" kern="1200">
                <a:solidFill>
                  <a:schemeClr val="tx1"/>
                </a:solidFill>
                <a:latin typeface="Times New Roman" pitchFamily="18" charset="0"/>
                <a:ea typeface="ＭＳ Ｐ明朝" pitchFamily="18" charset="-128"/>
                <a:cs typeface="+mn-cs"/>
              </a:defRPr>
            </a:lvl7pPr>
            <a:lvl8pPr marL="3200400" algn="l" defTabSz="914400" rtl="0" eaLnBrk="1" latinLnBrk="0" hangingPunct="1">
              <a:defRPr sz="2800" kern="1200">
                <a:solidFill>
                  <a:schemeClr val="tx1"/>
                </a:solidFill>
                <a:latin typeface="Times New Roman" pitchFamily="18" charset="0"/>
                <a:ea typeface="ＭＳ Ｐ明朝" pitchFamily="18" charset="-128"/>
                <a:cs typeface="+mn-cs"/>
              </a:defRPr>
            </a:lvl8pPr>
            <a:lvl9pPr marL="3657600" algn="l" defTabSz="914400" rtl="0" eaLnBrk="1" latinLnBrk="0" hangingPunct="1">
              <a:defRPr sz="2800" kern="1200">
                <a:solidFill>
                  <a:schemeClr val="tx1"/>
                </a:solidFill>
                <a:latin typeface="Times New Roman" pitchFamily="18" charset="0"/>
                <a:ea typeface="ＭＳ Ｐ明朝" pitchFamily="18" charset="-128"/>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000" dirty="0" smtClean="0">
                <a:solidFill>
                  <a:schemeClr val="bg1"/>
                </a:solidFill>
                <a:latin typeface="+mj-lt"/>
                <a:ea typeface="ＭＳ 明朝" pitchFamily="17" charset="-128"/>
              </a:rPr>
              <a:t>4</a:t>
            </a:r>
            <a:endParaRPr kumimoji="1" lang="ja-JP" altLang="ja-JP" sz="2000" b="0" i="0" u="none" strike="noStrike" cap="none" normalizeH="0" baseline="0" dirty="0" smtClean="0">
              <a:ln>
                <a:noFill/>
              </a:ln>
              <a:solidFill>
                <a:schemeClr val="bg1"/>
              </a:solidFill>
              <a:effectLst/>
              <a:latin typeface="+mj-l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True"/>
  <p:tag name="USEBOLDAMS" val="True"/>
  <p:tag name="DEFAULTDISPLAYSOURCE" val="\documentclass{slides}\pagestyle{empty}&#10;\begin{document}&#10;\begin{itemize}&#10;\item \textgt{項目}\\&#10;$\displaystyle{&#10;数式&#10;}$&#10;\end{itemize}&#10;\end{document}&#10;"/>
  <p:tag name="TEX2PS" val="platex $(base).tex; dvipsk -D $(res) -E -o $(base).ps $(base).dvi"/>
  <p:tag name="EXTERNALEDITCOMMAND" val="hidemaru %"/>
  <p:tag name="GHOSTSCRIPTCOMMAND" val="gswin32c -dWINKANJI"/>
  <p:tag name="DEFAULTBITMAP" val="pngmono"/>
  <p:tag name="DEFAULTBLEND" val="False"/>
  <p:tag name="DEFAULTTRANSPARENT" val="True"/>
  <p:tag name="DEFAULTWORKAROUNDTRANSPARENCYBUG" val="False"/>
  <p:tag name="DEFAULTRESOLUTION" val="300"/>
  <p:tag name="DEFAULTMAGNIFICATION" val="1"/>
  <p:tag name="DEFAULTFONTSIZE" val="12"/>
  <p:tag name="DEFAULTWIDTH" val="821"/>
  <p:tag name="DEFAULTHEIGHT" val="965"/>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10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10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10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10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1$&#10;\end{document}&#10;"/>
  <p:tag name="FILENAME" val="txp_fig"/>
  <p:tag name="FORMAT" val="pngmono"/>
  <p:tag name="RES" val="300"/>
  <p:tag name="BLEND" val="0"/>
  <p:tag name="TRANSPARENT" val="1"/>
  <p:tag name="TBUG" val="0"/>
  <p:tag name="ALLOWFS" val="0"/>
  <p:tag name="ORIGWIDTH" val="52"/>
  <p:tag name="PICTUREFILESIZE" val="796"/>
</p:tagLst>
</file>

<file path=ppt/tags/tag10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2-\theta_1$&#10;\end{document}&#10;"/>
  <p:tag name="FILENAME" val="txp_fig"/>
  <p:tag name="FORMAT" val="pngmono"/>
  <p:tag name="RES" val="300"/>
  <p:tag name="BLEND" val="0"/>
  <p:tag name="TRANSPARENT" val="1"/>
  <p:tag name="TBUG" val="0"/>
  <p:tag name="ALLOWFS" val="0"/>
  <p:tag name="ORIGWIDTH" val="65"/>
  <p:tag name="PICTUREFILESIZE" val="1118"/>
</p:tagLst>
</file>

<file path=ppt/tags/tag10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 $r,\theta_1,\theta_2,\dot{r},\dot{\theta}_1,\dot{\theta}_2$&#10;\end{document}&#10;"/>
  <p:tag name="FILENAME" val="txp_fig"/>
  <p:tag name="FORMAT" val="pngmono"/>
  <p:tag name="RES" val="300"/>
  <p:tag name="BLEND" val="0"/>
  <p:tag name="TRANSPARENT" val="1"/>
  <p:tag name="TBUG" val="0"/>
  <p:tag name="ALLOWFS" val="0"/>
  <p:tag name="ORIGWIDTH" val="309"/>
  <p:tag name="PICTUREFILESIZE" val="2658"/>
</p:tagLst>
</file>

<file path=ppt/tags/tag10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 \underbrace{\left[\begin{array}{ccc}&#10; M+m_1+m_2 &amp; (m_1+2m_2)\ell_1\cos\theta_{1}&amp;m_2\ell_2\cos\theta_2 \\&#10; -(m_1+2m_2)\ell_1\cos\theta_1&amp; -(\frac{4}{3}m_1+4m_2)\ell_1^2&amp;-2m_2\ell_1\ell_2\cos(\theta_2-\theta_1)\\&#10; m_2\ell_2\cos\theta_2&amp;2m_2\ell_1\ell_2\cos(\theta_2-\theta_1)&amp;\frac{4}{3}m_2\ell_2^2&#10; \end{array}\right]}_{M(\xi_1)}&#10; \underbrace{\left[\begin{array}{c}&#10; \ddot{r}\\&#10; \ddot{\theta}_1\\&#10; \ddot{\theta}_2&#10; \end{array}\right]&#10; }_{\dot{\xi}_2}&#10;$\\&#10;%\hspace{5mm}&#10;$\displaystyle{+&#10; \underbrace{{\left[\begin{array}{ccc}&#10; 0&amp;-(m_1+2m_2)\ell_1\sin\theta_1\dot{\theta}_1&amp;-m_2\ell_2\sin\theta_2\dot{\theta}_{2}\\&#10; 0&amp;0&amp;2m_2\ell_1\ell_2\sin(\theta_2-\theta_1)\dot{\theta}_2\\&#10; 0&amp;2m_2\ell_1\ell_2\sin(\theta_2-\theta_1)\dot{\theta}_1&amp;0&#10; \end{array}\right]}}_{C(\xi_1,\xi_2)}&#10; \underbrace{\left[\begin{array}{c}&#10; \dot{r}\\&#10; \dot{\theta}_1\\&#10; \dot{\theta}_2&#10; \end{array}\right]&#10; }_{\dot{\xi}_1}&#10;%$\\&#10;%\hspace{5mm}&#10;%$+&#10; \underbrace{&#10; \left[\begin{array}{r}&#10; 0 \\&#10; (m_1+2m_2)\ell_1g\sin\theta_1 \\&#10; -m_2\ell_2g\sin\theta_2\\&#10; \end{array}\right]&#10; }_{G(\xi_1)}&#10; =&#10; \underbrace{&#10; \left[\begin{array}{r}&#10; 1 \\&#10; 0 \\&#10; 0&#10; \end{array}\right]&#10; }_{e_1}&#10; \underbrace{F}_{\zeta} &#10;}$&#10;\end{document}&#10;"/>
  <p:tag name="FILENAME" val="txp_fig"/>
  <p:tag name="FORMAT" val="pngmono"/>
  <p:tag name="RES" val="300"/>
  <p:tag name="BLEND" val="0"/>
  <p:tag name="TRANSPARENT" val="1"/>
  <p:tag name="TBUG" val="0"/>
  <p:tag name="ALLOWFS" val="0"/>
  <p:tag name="ORIGWIDTH" val="720"/>
  <p:tag name="PICTUREFILESIZE" val="20240"/>
</p:tagLst>
</file>

<file path=ppt/tags/tag10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riving}\\&#10;\textgt{force}\\&#10;$F$&#10;\end{document}&#10;"/>
  <p:tag name="FILENAME" val="txp_fig"/>
  <p:tag name="FORMAT" val="pngmono"/>
  <p:tag name="RES" val="300"/>
  <p:tag name="BLEND" val="0"/>
  <p:tag name="TRANSPARENT" val="1"/>
  <p:tag name="TBUG" val="0"/>
  <p:tag name="ALLOWFS" val="0"/>
  <p:tag name="ORIGWIDTH" val="66"/>
  <p:tag name="PICTUREFILESIZE" val="1254"/>
</p:tagLst>
</file>

<file path=ppt/tags/tag10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10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8.75"/>
  <p:tag name="PICTUREFILESIZE" val="429"/>
</p:tagLst>
</file>

<file path=ppt/tags/tag1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1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1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1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art}&#10;\end{document}&#10;"/>
  <p:tag name="FILENAME" val="txp_fig"/>
  <p:tag name="FORMAT" val="pngmono"/>
  <p:tag name="RES" val="300"/>
  <p:tag name="BLEND" val="0"/>
  <p:tag name="TRANSPARENT" val="1"/>
  <p:tag name="TBUG" val="0"/>
  <p:tag name="ALLOWFS" val="0"/>
  <p:tag name="ORIGWIDTH" val="38"/>
  <p:tag name="PICTUREFILESIZE" val="439"/>
</p:tagLst>
</file>

<file path=ppt/tags/tag1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riving}\\&#10;\textgt{force}\\&#10;$F$&#10;\end{document}&#10;"/>
  <p:tag name="FILENAME" val="txp_fig"/>
  <p:tag name="FORMAT" val="pngmono"/>
  <p:tag name="RES" val="300"/>
  <p:tag name="BLEND" val="0"/>
  <p:tag name="TRANSPARENT" val="1"/>
  <p:tag name="TBUG" val="0"/>
  <p:tag name="ALLOWFS" val="0"/>
  <p:tag name="ORIGWIDTH" val="66"/>
  <p:tag name="PICTUREFILESIZE" val="1254"/>
</p:tagLst>
</file>

<file path=ppt/tags/tag1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1$&#10;\end{document}&#10;"/>
  <p:tag name="FILENAME" val="txp_fig"/>
  <p:tag name="FORMAT" val="pngmono"/>
  <p:tag name="RES" val="300"/>
  <p:tag name="BLEND" val="0"/>
  <p:tag name="TRANSPARENT" val="1"/>
  <p:tag name="TBUG" val="0"/>
  <p:tag name="ALLOWFS" val="0"/>
  <p:tag name="ORIGWIDTH" val="52"/>
  <p:tag name="PICTUREFILESIZE" val="796"/>
</p:tagLst>
</file>

<file path=ppt/tags/tag1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endulum \#1}&#10;\end{document}&#10;"/>
  <p:tag name="FILENAME" val="txp_fig"/>
  <p:tag name="FORMAT" val="pngmono"/>
  <p:tag name="RES" val="300"/>
  <p:tag name="BLEND" val="0"/>
  <p:tag name="TRANSPARENT" val="1"/>
  <p:tag name="TBUG" val="0"/>
  <p:tag name="ALLOWFS" val="0"/>
  <p:tag name="ORIGWIDTH" val="137"/>
  <p:tag name="PICTUREFILESIZE" val="951"/>
</p:tagLst>
</file>

<file path=ppt/tags/tag1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2-\theta_1$&#10;\end{document}&#10;"/>
  <p:tag name="FILENAME" val="txp_fig"/>
  <p:tag name="FORMAT" val="pngmono"/>
  <p:tag name="RES" val="300"/>
  <p:tag name="BLEND" val="0"/>
  <p:tag name="TRANSPARENT" val="1"/>
  <p:tag name="TBUG" val="0"/>
  <p:tag name="ALLOWFS" val="0"/>
  <p:tag name="ORIGWIDTH" val="65"/>
  <p:tag name="PICTUREFILESIZE" val="1118"/>
</p:tagLst>
</file>

<file path=ppt/tags/tag1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1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1$&#10;\end{document}&#10;"/>
  <p:tag name="FILENAME" val="txp_fig"/>
  <p:tag name="FORMAT" val="pngmono"/>
  <p:tag name="RES" val="300"/>
  <p:tag name="BLEND" val="0"/>
  <p:tag name="TRANSPARENT" val="1"/>
  <p:tag name="TBUG" val="0"/>
  <p:tag name="ALLOWFS" val="0"/>
  <p:tag name="ORIGWIDTH" val="52"/>
  <p:tag name="PICTUREFILESIZE" val="796"/>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9.875"/>
  <p:tag name="PICTUREFILESIZE" val="432"/>
</p:tagLst>
</file>

<file path=ppt/tags/tag1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endulum \#2}&#10;\end{document}&#10;"/>
  <p:tag name="FILENAME" val="txp_fig"/>
  <p:tag name="FORMAT" val="pngmono"/>
  <p:tag name="RES" val="300"/>
  <p:tag name="BLEND" val="0"/>
  <p:tag name="TRANSPARENT" val="1"/>
  <p:tag name="TBUG" val="0"/>
  <p:tag name="ALLOWFS" val="0"/>
  <p:tag name="ORIGWIDTH" val="137"/>
  <p:tag name="PICTUREFILESIZE" val="1062"/>
</p:tagLst>
</file>

<file path=ppt/tags/tag121.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F$&#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4.875"/>
  <p:tag name="PICTUREFILESIZE" val="260"/>
</p:tagLst>
</file>

<file path=ppt/tags/tag122.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123.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0.875"/>
  <p:tag name="PICTUREFILESIZE" val="343"/>
</p:tagLst>
</file>

<file path=ppt/tags/tag1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ags/tag1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1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1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1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1$&#10;\end{document}&#10;"/>
  <p:tag name="FILENAME" val="txp_fig"/>
  <p:tag name="FORMAT" val="pngmono"/>
  <p:tag name="RES" val="300"/>
  <p:tag name="BLEND" val="0"/>
  <p:tag name="TRANSPARENT" val="1"/>
  <p:tag name="TBUG" val="0"/>
  <p:tag name="ALLOWFS" val="0"/>
  <p:tag name="ORIGWIDTH" val="52"/>
  <p:tag name="PICTUREFILESIZE" val="796"/>
</p:tagLst>
</file>

<file path=ppt/tags/tag1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2-\theta_1$&#10;\end{document}&#10;"/>
  <p:tag name="FILENAME" val="txp_fig"/>
  <p:tag name="FORMAT" val="pngmono"/>
  <p:tag name="RES" val="300"/>
  <p:tag name="BLEND" val="0"/>
  <p:tag name="TRANSPARENT" val="1"/>
  <p:tag name="TBUG" val="0"/>
  <p:tag name="ALLOWFS" val="0"/>
  <p:tag name="ORIGWIDTH" val="65"/>
  <p:tag name="PICTUREFILESIZE" val="111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F$&#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4.875"/>
  <p:tag name="PICTUREFILESIZE" val="260"/>
</p:tagLst>
</file>

<file path=ppt/tags/tag1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 $r,\theta_1,\theta_2,\dot{r},\dot{\theta}_1,\dot{\theta}_2$&#10;\end{document}&#10;"/>
  <p:tag name="FILENAME" val="txp_fig"/>
  <p:tag name="FORMAT" val="pngmono"/>
  <p:tag name="RES" val="300"/>
  <p:tag name="BLEND" val="0"/>
  <p:tag name="TRANSPARENT" val="1"/>
  <p:tag name="TBUG" val="0"/>
  <p:tag name="ALLOWFS" val="0"/>
  <p:tag name="ORIGWIDTH" val="147"/>
  <p:tag name="PICTUREFILESIZE" val="2555"/>
</p:tagLst>
</file>

<file path=ppt/tags/tag1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ler}&#10;\end{document}&#10;"/>
  <p:tag name="FILENAME" val="txp_fig"/>
  <p:tag name="FORMAT" val="pngmono"/>
  <p:tag name="RES" val="300"/>
  <p:tag name="BLEND" val="0"/>
  <p:tag name="TRANSPARENT" val="1"/>
  <p:tag name="TBUG" val="0"/>
  <p:tag name="ALLOWFS" val="0"/>
  <p:tag name="ORIGWIDTH" val="95"/>
  <p:tag name="PICTUREFILESIZE" val="750"/>
</p:tagLst>
</file>

<file path=ppt/tags/tag1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riving}\\&#10;\textgt{force}\\&#10;$F$&#10;\end{document}&#10;"/>
  <p:tag name="FILENAME" val="txp_fig"/>
  <p:tag name="FORMAT" val="pngmono"/>
  <p:tag name="RES" val="300"/>
  <p:tag name="BLEND" val="0"/>
  <p:tag name="TRANSPARENT" val="1"/>
  <p:tag name="TBUG" val="0"/>
  <p:tag name="ALLOWFS" val="0"/>
  <p:tag name="ORIGWIDTH" val="66"/>
  <p:tag name="PICTUREFILESIZE" val="1254"/>
</p:tagLst>
</file>

<file path=ppt/tags/tag1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1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tate Equation}($\ell_1=\ell_2=\ell,m_1=m_2=m$)\\&#10;$\dot{x}=Ax+Bu$,&#10;$\displaystyle{x=&#10;\left[\begin{array}{cccccc}&#10;r&amp;&#10;\theta_1&amp;&#10;\theta_2&amp;&#10;\dot{r}&amp;&#10;\dot{\theta}_1&amp;&#10;\dot{\theta}_2 &#10;\end{array}\right],\ u=F}$  \\&#10;\vspace{5cm}&#10;\item \textgt{Output Equation}\\&#10;$y=C_Mx$, &#10;$y=&#10;\left[\begin{array}{cc}&#10;r\\&#10;\theta_1 \\&#10;\theta_2-\theta_1\\&#10;\end{array}\right]$, &#10;$C_M=&#10;\left[\begin{array}{cccccc}&#10;1 &amp; 0 &amp; 0 &amp; 0 &amp; 0 &amp; 0\\&#10;0 &amp; 1 &amp; 0 &amp; 0 &amp; 0 &amp; 0\\&#10;0 &amp; -1 &amp; 1 &amp; 0 &amp; 0 &amp; 0 &#10;\end{array}\right]$&#10;\end{itemize}&#10;\end{document}&#10;&#10;"/>
  <p:tag name="FILENAME" val="txp_fig"/>
  <p:tag name="FORMAT" val="pngmono"/>
  <p:tag name="RES" val="300"/>
  <p:tag name="BLEND" val="0"/>
  <p:tag name="TRANSPARENT" val="1"/>
  <p:tag name="TBUG" val="0"/>
  <p:tag name="ALLOWFS" val="0"/>
  <p:tag name="ORIGWIDTH" val="552"/>
  <p:tag name="PICTUREFILESIZE" val="14307"/>
</p:tagLst>
</file>

<file path=ppt/tags/tag1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ags/tag1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1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1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1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10;\end{document}&#10;"/>
  <p:tag name="FILENAME" val="txp_fig"/>
  <p:tag name="FORMAT" val="pngmono"/>
  <p:tag name="RES" val="300"/>
  <p:tag name="BLEND" val="0"/>
  <p:tag name="TRANSPARENT" val="1"/>
  <p:tag name="TBUG" val="0"/>
  <p:tag name="ALLOWFS" val="0"/>
  <p:tag name="ORIGWIDTH" val="52"/>
  <p:tag name="PICTUREFILESIZE" val="768"/>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1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r,\theta,\dot{r},\dot{\theta}$&#10;\end{document}&#10;"/>
  <p:tag name="FILENAME" val="txp_fig"/>
  <p:tag name="FORMAT" val="pngmono"/>
  <p:tag name="RES" val="300"/>
  <p:tag name="BLEND" val="0"/>
  <p:tag name="TRANSPARENT" val="1"/>
  <p:tag name="TBUG" val="0"/>
  <p:tag name="ALLOWFS" val="0"/>
  <p:tag name="ORIGWIDTH" val="143"/>
  <p:tag name="PICTUREFILESIZE" val="1916"/>
</p:tagLst>
</file>

<file path=ppt/tags/tag1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ler}&#10;\end{document}&#10;"/>
  <p:tag name="FILENAME" val="txp_fig"/>
  <p:tag name="FORMAT" val="pngmono"/>
  <p:tag name="RES" val="300"/>
  <p:tag name="BLEND" val="0"/>
  <p:tag name="TRANSPARENT" val="1"/>
  <p:tag name="TBUG" val="0"/>
  <p:tag name="ALLOWFS" val="0"/>
  <p:tag name="ORIGWIDTH" val="95"/>
  <p:tag name="PICTUREFILESIZE" val="750"/>
</p:tagLst>
</file>

<file path=ppt/tags/tag1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riving}\\&#10;\textgt{force}\\&#10;$F$&#10;\end{document}&#10;"/>
  <p:tag name="FILENAME" val="txp_fig"/>
  <p:tag name="FORMAT" val="pngmono"/>
  <p:tag name="RES" val="300"/>
  <p:tag name="BLEND" val="0"/>
  <p:tag name="TRANSPARENT" val="1"/>
  <p:tag name="TBUG" val="0"/>
  <p:tag name="ALLOWFS" val="0"/>
  <p:tag name="ORIGWIDTH" val="66"/>
  <p:tag name="PICTUREFILESIZE" val="1254"/>
</p:tagLst>
</file>

<file path=ppt/tags/tag1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14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8.75"/>
  <p:tag name="PICTUREFILESIZE" val="429"/>
</p:tagLst>
</file>

<file path=ppt/tags/tag14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9.875"/>
  <p:tag name="PICTUREFILESIZE" val="432"/>
</p:tagLst>
</file>

<file path=ppt/tags/tag14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F$&#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4.875"/>
  <p:tag name="PICTUREFILESIZE" val="260"/>
</p:tagLst>
</file>

<file path=ppt/tags/tag147.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148.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75"/>
</p:tagLst>
</file>

<file path=ppt/tags/tag149.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0.875"/>
  <p:tag name="PICTUREFILESIZE" val="343"/>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75"/>
</p:tagLst>
</file>

<file path=ppt/tags/tag1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tate Equaion}($\theta^*=0,\pi$)\\&#10;$\dot{x}=Ax+Bu$, &#10;where&#10;$x=&#10;\left[\begin{array}{cc}&#10;r \\&#10;\theta-\theta^* \\&#10;\dot{r} \\&#10;\dot{\theta} &#10;\end{array}\right],\ &#10;u=F$ \\&#10;$A=&#10;\left[\begin{array}{cccc}&#10;0 &amp; 0 &amp; 1 &amp; 0 \\&#10;0 &amp; 0 &amp; 0 &amp; 1 \\&#10;0 &amp; -\frac{3mg}{4M+m} &amp; 0 &amp; 0 \\&#10;0 &amp; \pm\frac{3(M+m)g}{(4M+m)\ell} &amp; 0 &amp; 0 &#10;\end{array}\right]&#10;,\ &#10;B=&#10;\left[\begin{array}{cc}&#10;0  \\&#10;0  \\&#10;\frac{4}{4M+m}  \\&#10;\mp\frac{3}{(4M+m)\ell}&#10;\end{array}\right]$ \\&#10;%coresponding to $\theta^*=0,\pi$&#10;\vspace{-1cm}&#10;\item \textgt{Output Equation}\\&#10;$y=Cx$, &#10;where&#10;$y=&#10;\left[\begin{array}{cc}&#10;r \\&#10;\theta-\theta^* &#10;\end{array}\right]$，&#10;$C=&#10;\left[\begin{array}{cccc}&#10;1 &amp; 0 &amp; 0 &amp; 0 \\&#10;0 &amp; 1 &amp; 0 &amp; 0 &#10;\end{array}\right]$&#10;\end{itemize}&#10;\end{document}&#10;"/>
  <p:tag name="FILENAME" val="txp_fig"/>
  <p:tag name="FORMAT" val="pngmono"/>
  <p:tag name="RES" val="300"/>
  <p:tag name="BLEND" val="0"/>
  <p:tag name="TRANSPARENT" val="1"/>
  <p:tag name="TBUG" val="0"/>
  <p:tag name="ALLOWFS" val="0"/>
  <p:tag name="ORIGWIDTH" val="498"/>
  <p:tag name="PICTUREFILESIZE" val="18379"/>
</p:tagLst>
</file>

<file path=ppt/tags/tag15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3"/>
  <p:tag name="PICTUREFILESIZE" val="148"/>
</p:tagLst>
</file>

<file path=ppt/tags/tag15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r$&#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8.875"/>
  <p:tag name="PICTUREFILESIZE" val="226"/>
</p:tagLst>
</file>

<file path=ppt/tags/tag1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y$&#10;\end{document}&#10;"/>
  <p:tag name="FILENAME" val="txp_fig"/>
  <p:tag name="FORMAT" val="pngmono"/>
  <p:tag name="RES" val="300"/>
  <p:tag name="BLEND" val="0"/>
  <p:tag name="TRANSPARENT" val="1"/>
  <p:tag name="TBUG" val="0"/>
  <p:tag name="ALLOWFS" val="0"/>
  <p:tag name="MAGNIFICATION" val="1760"/>
  <p:tag name="ORIGWIDTH" val="10"/>
  <p:tag name="PICTUREFILESIZE" val="286"/>
</p:tagLst>
</file>

<file path=ppt/tags/tag1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w$&#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3.875"/>
  <p:tag name="PICTUREFILESIZE" val="282"/>
</p:tagLst>
</file>

<file path=ppt/tags/tag15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_I$&#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34.75"/>
  <p:tag name="PICTUREFILESIZE" val="342"/>
</p:tagLst>
</file>

<file path=ppt/tags/tag15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3"/>
  <p:tag name="PICTUREFILESIZE" val="148"/>
</p:tagLst>
</file>

<file path=ppt/tags/tag15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e$&#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8.875"/>
  <p:tag name="PICTUREFILESIZE" val="242"/>
</p:tagLst>
</file>

<file path=ppt/tags/tag15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z$&#10;\end{document}&#10;"/>
  <p:tag name="FILENAME" val="txp_fig"/>
  <p:tag name="FORMAT" val="pngmono"/>
  <p:tag name="RES" val="300"/>
  <p:tag name="BLEND" val="0"/>
  <p:tag name="TRANSPARENT" val="1"/>
  <p:tag name="TBUG" val="0"/>
  <p:tag name="ALLOWFS" val="0"/>
  <p:tag name="MAGNIFICATION" val="1774"/>
  <p:tag name="ORIGWIDTH" val="10"/>
  <p:tag name="PICTUREFILESIZE" val="264"/>
</p:tagLst>
</file>

<file path=ppt/tags/tag1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u$&#10;\end{document}&#10;"/>
  <p:tag name="FILENAME" val="txp_fig"/>
  <p:tag name="FORMAT" val="pngmono"/>
  <p:tag name="RES" val="300"/>
  <p:tag name="BLEND" val="0"/>
  <p:tag name="TRANSPARENT" val="1"/>
  <p:tag name="TBUG" val="0"/>
  <p:tag name="ALLOWFS" val="0"/>
  <p:tag name="MAGNIFICATION" val="1634"/>
  <p:tag name="ORIGWIDTH" val="11"/>
  <p:tag name="PICTUREFILESIZE" val="25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0.875"/>
  <p:tag name="PICTUREFILESIZE" val="343"/>
</p:tagLst>
</file>

<file path=ppt/tags/tag16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HC_M-BF$&#10;\end{document}&#10;"/>
  <p:tag name="FILENAME" val="txp_fig"/>
  <p:tag name="FORMAT" val="pngmono"/>
  <p:tag name="RES" val="300"/>
  <p:tag name="BLEND" val="0"/>
  <p:tag name="TRANSPARENT" val="1"/>
  <p:tag name="TBUG" val="0"/>
  <p:tag name="ALLOWFS" val="0"/>
  <p:tag name="ORIGWIDTH" val="152"/>
  <p:tag name="PICTUREFILESIZE" val="1061"/>
</p:tagLst>
</file>

<file path=ppt/tags/tag16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nt$&#10;\end{document}&#10;"/>
  <p:tag name="FILENAME" val="txp_fig"/>
  <p:tag name="FORMAT" val="pngmono"/>
  <p:tag name="RES" val="300"/>
  <p:tag name="BLEND" val="0"/>
  <p:tag name="TRANSPARENT" val="1"/>
  <p:tag name="TBUG" val="0"/>
  <p:tag name="ALLOWFS" val="0"/>
  <p:tag name="MAGNIFICATION" val="1601"/>
  <p:tag name="ORIGWIDTH" val="10"/>
  <p:tag name="PICTUREFILESIZE" val="238"/>
</p:tagLst>
</file>

<file path=ppt/tags/tag16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nt$&#10;\end{document}&#10;"/>
  <p:tag name="FILENAME" val="txp_fig"/>
  <p:tag name="FORMAT" val="pngmono"/>
  <p:tag name="RES" val="300"/>
  <p:tag name="BLEND" val="0"/>
  <p:tag name="TRANSPARENT" val="1"/>
  <p:tag name="TBUG" val="0"/>
  <p:tag name="ALLOWFS" val="0"/>
  <p:tag name="MAGNIFICATION" val="1601"/>
  <p:tag name="ORIGWIDTH" val="10"/>
  <p:tag name="PICTUREFILESIZE" val="238"/>
</p:tagLst>
</file>

<file path=ppt/tags/tag16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nt$&#10;\end{document}&#10;"/>
  <p:tag name="FILENAME" val="txp_fig"/>
  <p:tag name="FORMAT" val="pngmono"/>
  <p:tag name="RES" val="300"/>
  <p:tag name="BLEND" val="0"/>
  <p:tag name="TRANSPARENT" val="1"/>
  <p:tag name="TBUG" val="0"/>
  <p:tag name="ALLOWFS" val="0"/>
  <p:tag name="MAGNIFICATION" val="1601"/>
  <p:tag name="ORIGWIDTH" val="10"/>
  <p:tag name="PICTUREFILESIZE" val="238"/>
</p:tagLst>
</file>

<file path=ppt/tags/tag16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_r$&#10;\end{document}&#10;"/>
  <p:tag name="FILENAME" val="txp_fig"/>
  <p:tag name="FORMAT" val="pngmono"/>
  <p:tag name="RES" val="300"/>
  <p:tag name="BLEND" val="0"/>
  <p:tag name="TRANSPARENT" val="1"/>
  <p:tag name="TBUG" val="0"/>
  <p:tag name="ALLOWFS" val="0"/>
  <p:tag name="MAGNIFICATION" val="1601"/>
  <p:tag name="ORIGWIDTH" val="21"/>
  <p:tag name="PICTUREFILESIZE" val="314"/>
</p:tagLst>
</file>

<file path=ppt/tags/tag16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_I$&#10;\end{document}&#10;"/>
  <p:tag name="FILENAME" val="txp_fig"/>
  <p:tag name="FORMAT" val="pngmono"/>
  <p:tag name="RES" val="300"/>
  <p:tag name="BLEND" val="0"/>
  <p:tag name="TRANSPARENT" val="1"/>
  <p:tag name="TBUG" val="0"/>
  <p:tag name="ALLOWFS" val="0"/>
  <p:tag name="MAGNIFICATION" val="1601"/>
  <p:tag name="ORIGWIDTH" val="22"/>
  <p:tag name="PICTUREFILESIZE" val="301"/>
</p:tagLst>
</file>

<file path=ppt/tags/tag16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10;\end{document}&#10;"/>
  <p:tag name="FILENAME" val="txp_fig"/>
  <p:tag name="FORMAT" val="pngmono"/>
  <p:tag name="RES" val="300"/>
  <p:tag name="BLEND" val="0"/>
  <p:tag name="TRANSPARENT" val="1"/>
  <p:tag name="TBUG" val="0"/>
  <p:tag name="ALLOWFS" val="0"/>
  <p:tag name="MAGNIFICATION" val="1601"/>
  <p:tag name="ORIGWIDTH" val="15"/>
  <p:tag name="PICTUREFILESIZE" val="260"/>
</p:tagLst>
</file>

<file path=ppt/tags/tag16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F_I$&#10;\end{document}&#10;"/>
  <p:tag name="FILENAME" val="txp_fig"/>
  <p:tag name="FORMAT" val="pngmono"/>
  <p:tag name="RES" val="300"/>
  <p:tag name="BLEND" val="0"/>
  <p:tag name="TRANSPARENT" val="1"/>
  <p:tag name="TBUG" val="0"/>
  <p:tag name="ALLOWFS" val="0"/>
  <p:tag name="MAGNIFICATION" val="1601"/>
  <p:tag name="ORIGWIDTH" val="38"/>
  <p:tag name="PICTUREFILESIZE" val="444"/>
</p:tagLst>
</file>

<file path=ppt/tags/tag16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H$&#10;\end{document}&#10;"/>
  <p:tag name="FILENAME" val="txp_fig"/>
  <p:tag name="FORMAT" val="pngmono"/>
  <p:tag name="RES" val="300"/>
  <p:tag name="BLEND" val="0"/>
  <p:tag name="TRANSPARENT" val="1"/>
  <p:tag name="TBUG" val="0"/>
  <p:tag name="ALLOWFS" val="0"/>
  <p:tag name="MAGNIFICATION" val="1601"/>
  <p:tag name="ORIGWIDTH" val="18"/>
  <p:tag name="PICTUREFILESIZE" val="255"/>
</p:tagLst>
</file>

<file path=ppt/tags/tag16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C_S$&#10;\end{document}&#10;"/>
  <p:tag name="FILENAME" val="txp_fig"/>
  <p:tag name="FORMAT" val="pngmono"/>
  <p:tag name="RES" val="300"/>
  <p:tag name="BLEND" val="0"/>
  <p:tag name="TRANSPARENT" val="1"/>
  <p:tag name="TBUG" val="0"/>
  <p:tag name="ALLOWFS" val="0"/>
  <p:tag name="MAGNIFICATION" val="1607"/>
  <p:tag name="ORIGWIDTH" val="26"/>
  <p:tag name="PICTUREFILESIZE" val="474"/>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ynamical\\ System}&#10;\end{document}&#10;"/>
  <p:tag name="FILENAME" val="txp_fig"/>
  <p:tag name="FORMAT" val="pngmono"/>
  <p:tag name="RES" val="300"/>
  <p:tag name="BLEND" val="0"/>
  <p:tag name="TRANSPARENT" val="1"/>
  <p:tag name="TBUG" val="0"/>
  <p:tag name="ALLOWFS" val="0"/>
  <p:tag name="ORIGWIDTH" val="103"/>
  <p:tag name="PICTUREFILESIZE" val="1612"/>
</p:tagLst>
</file>

<file path=ppt/tags/tag17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10;\end{document}&#10;"/>
  <p:tag name="FILENAME" val="txp_fig"/>
  <p:tag name="FORMAT" val="pngmono"/>
  <p:tag name="RES" val="300"/>
  <p:tag name="BLEND" val="0"/>
  <p:tag name="TRANSPARENT" val="1"/>
  <p:tag name="TBUG" val="0"/>
  <p:tag name="ALLOWFS" val="0"/>
  <p:tag name="MAGNIFICATION" val="1601"/>
  <p:tag name="ORIGWIDTH" val="16"/>
  <p:tag name="PICTUREFILESIZE" val="296"/>
</p:tagLst>
</file>

<file path=ppt/tags/tag17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10;\end{document}&#10;"/>
  <p:tag name="FILENAME" val="txp_fig"/>
  <p:tag name="FORMAT" val="pngmono"/>
  <p:tag name="RES" val="300"/>
  <p:tag name="BLEND" val="0"/>
  <p:tag name="TRANSPARENT" val="1"/>
  <p:tag name="TBUG" val="0"/>
  <p:tag name="ALLOWFS" val="0"/>
  <p:tag name="MAGNIFICATION" val="1614"/>
  <p:tag name="ORIGWIDTH" val="15"/>
  <p:tag name="PICTUREFILESIZE" val="284"/>
</p:tagLst>
</file>

<file path=ppt/tags/tag17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C_M$&#10;\end{document}&#10;"/>
  <p:tag name="FILENAME" val="txp_fig"/>
  <p:tag name="FORMAT" val="pngmono"/>
  <p:tag name="RES" val="300"/>
  <p:tag name="BLEND" val="0"/>
  <p:tag name="TRANSPARENT" val="1"/>
  <p:tag name="TBUG" val="0"/>
  <p:tag name="ALLOWFS" val="0"/>
  <p:tag name="MAGNIFICATION" val="1601"/>
  <p:tag name="ORIGWIDTH" val="33"/>
  <p:tag name="PICTUREFILESIZE" val="485"/>
</p:tagLst>
</file>

<file path=ppt/tags/tag17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Controllable and Observable System}\\&#10;$\displaystyle{\dot{x}=Ax+Bu+w,\ y=C_Mx}$\\&#10;where $w$ is a constant disturbance.&#10;\vspace{-1.5cm}&#10;\item \textgt{Control Purpose (Controlled  Variables)}\\&#10;$z=C_Sy=\underbrace{C_SC_M}_Cx\rightarrow r\ (t\rightarrow\infty)$&#10;\vspace{-1.8cm}&#10;\item \textgt{Assumption:}&#10;$\displaystyle{S=\left[\begin{array}{cc}&#10;A &amp; B \\&#10;C &amp; 0&#10;\end{array}\right]}$ is nonsingular. &#10;\vspace{-1.7cm}&#10;\item[] \textgt{For any $w, r$，there exist $x_\infty, u_\infty$,}\\&#10;$\displaystyle{&#10;\left[\begin{array}{cc}&#10;A &amp; B \\&#10;C &amp; 0&#10;\end{array}\right]&#10;\left[\begin{array}{cc}&#10;x_\infty \\&#10;u_\infty&#10;\end{array}\right]&#10;=&#10;\left[\begin{array}{cc}&#10;-w \\&#10;r&#10;\end{array}\right]&#10;}$\\&#10;\vspace{-1.75cm}&#10;\item \textgt{Observer-Based Controller with an I-Action}\\&#10;$\displaystyle{\dot{\hat{x}}=(A-HC_M-BF)\hat{x}-BF_Ix_I+Hy}$\\&#10;$\displaystyle{\dot{x}_I=z-r}$\\&#10;$\displaystyle{u=-F\hat{x}-F_Ix_I}$&#10;\end{itemize}&#10;\end{document}&#10;&#10;&#10;&#10;"/>
  <p:tag name="FILENAME" val="txp_fig"/>
  <p:tag name="FORMAT" val="pngmono"/>
  <p:tag name="RES" val="300"/>
  <p:tag name="BLEND" val="0"/>
  <p:tag name="TRANSPARENT" val="1"/>
  <p:tag name="TBUG" val="0"/>
  <p:tag name="ALLOWFS" val="0"/>
  <p:tag name="ORIGWIDTH" val="449"/>
  <p:tag name="PICTUREFILESIZE" val="29969"/>
</p:tagLst>
</file>

<file path=ppt/tags/tag17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tabilized Closed-loop System}\\&#10;$\displaystyle{&#10;\underbrace{&#10;\left[\begin{array}{cc}&#10;\dot{x} \\&#10;\dot{x}_I\\\hline&#10;\dot{e}&#10;\end{array}\right]&#10;}_{\dot{x}_E'}&#10;=&#10;\underbrace{&#10;\left[\begin{array}{cc|c}&#10;A-BF &amp; -BF_I &amp; -BF\\&#10;C &amp; 0 &amp; 0\\\hline&#10;0 &amp; 0 &amp; A-HC_M&#10;\end{array}\right]&#10;}_{A_{EF}'}&#10;\underbrace{&#10;\left[\begin{array}{cc}&#10;x \\&#10;x_I\\\hline&#10;e&#10;\end{array}\right]&#10;}_{x_E'}&#10;+&#10;\underbrace{&#10;\left[\begin{array}{cc}&#10;w \\&#10;-r\\&#10;-w&#10;\end{array}\right]&#10;}_{w_E'}&#10;\nonumber&#10;}$&#10;\vspace{-2cm}&#10;\item \textgt{Steady State}\\&#10;$\displaystyle{&#10;\underbrace{&#10;\left[\begin{array}{cc}&#10;x \\&#10;x_I\\\hline&#10;e&#10;\end{array}\right]&#10;}_{x_E'}&#10;\rightarrow&#10;\underbrace{&#10;\left[\begin{array}{c|c}&#10;A_{EF}^{-1} &amp; -A_{EF}^{-1}&#10;\left[\begin{array}{cc}&#10;BF\\&#10;0&#10;\end{array}\right]&#10;\hat{A}^{-1}&#10;\\\hline&#10;0 &amp; \hat{A}^{-1}&#10;\end{array}\right]&#10;}_{A_{EF}'\,^{-1}}&#10;\underbrace{&#10;\left[\begin{array}{cc}&#10;-w \\&#10;r\\\hline&#10;w&#10;\end{array}\right]&#10;}_{-w_E'}&#10;}$\\&#10;$\displaystyle{&#10;\qquad\quad&#10;=&#10;\left[\begin{array}{cc}&#10;x_\infty \\&#10;-F_I^{-1}Fx_\infty-F_I^{-1}u_\infty-F_I^{-1}Fe_\infty\\\hline&#10;e_\infty&#10;\end{array}\right]&#10;}$\\&#10;$\left\{\begin{array}{l}&#10;z=Cx\rightarrow Cx_\infty=r\\&#10;-F_Ix_I\rightarrow F(x_\infty+e_\infty)+u_\infty\\&#10;e\rightarrow e_\infty:=\hat{A}^{-1}w&#10;\end{array}\right.$&#10;\end{itemize}&#10;\end{document}&#10;&#10;&#10;&#10;&#10;&#10;"/>
  <p:tag name="FILENAME" val="txp_fig"/>
  <p:tag name="FORMAT" val="pngmono"/>
  <p:tag name="RES" val="300"/>
  <p:tag name="BLEND" val="0"/>
  <p:tag name="TRANSPARENT" val="1"/>
  <p:tag name="TBUG" val="0"/>
  <p:tag name="ALLOWFS" val="0"/>
  <p:tag name="ORIGWIDTH" val="569"/>
  <p:tag name="PICTUREFILESIZE" val="27209"/>
</p:tagLst>
</file>

<file path=ppt/tags/tag175.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tep 1: \underline{Selection of Controlled Variables}}\\&#10;Determine a slection matrix $C_S$ such that &#10;$\left[\begin{array}{cc}&#10;A &amp; B \\&#10;C &amp; 0&#10;\end{array}\right]$ is nonsingular ($C=C_SC_M$).&#10;\vspace{-1.5cm}&#10;\item \textgt{Step 2: \underline{Stabilization of the Error System}}\\&#10;For the  error system: \\&#10;$\displaystyle{&#10;\frac{d}{dt}&#10;\underbrace{&#10;\left[\begin{array}{cc}&#10;x-x_\infty \\&#10;u-u_\infty&#10;\end{array}\right]&#10;}_{x_{E3}}&#10;=&#10;\underbrace{&#10;\left[\begin{array}{cc}&#10;A &amp; B \\&#10;0 &amp; 0&#10;\end{array}\right]&#10;}_{A_{E3}}&#10;\underbrace{&#10;\left[\begin{array}{cc}&#10;x-x_\infty \\&#10;u-u_\infty&#10;\end{array}\right]&#10;}_{x_{E3}}&#10;+&#10;\underbrace{&#10;\left[\begin{array}{cc}&#10;0  \\&#10;I_m&#10;\end{array}\right]&#10;}_{B_{E3}}&#10;\underbrace{\dot{u}}_{u_{E3}}&#10;}$,&#10;determine a stabilizing state feedback \\&#10;$\displaystyle{&#10;\dot{u}=-&#10;\left[\begin{array}{cc}&#10;K &amp; K_I&#10;\end{array}\right]&#10;x_{E3}}$\\&#10;by minimizing a cost function \\&#10;$\displaystyle{&#10;J=\int_0^\infty&#10;(x_{E3}^TQ_Ex_{E3}+u_{E3}^TR_Eu_{E3})\,dt&#10;}$,\\&#10;and then calculate \\&#10;$\displaystyle{&#10;\left[\begin{array}{cc}&#10;F &amp; F_I&#10;\end{array}\right]&#10;=&#10;\left[\begin{array}{cc}&#10;K &amp; K_I&#10;\end{array}\right]&#10;\left[\begin{array}{cc}&#10;A &amp; B \\&#10;C &amp; 0&#10;\end{array}\right]^{-1}&#10;}$.&#10;\end{itemize}&#10;\end{document}&#10;"/>
  <p:tag name="FILENAME" val="txp_fig"/>
  <p:tag name="FORMAT" val="pngmono"/>
  <p:tag name="RES" val="300"/>
  <p:tag name="BLEND" val="0"/>
  <p:tag name="TRANSPARENT" val="1"/>
  <p:tag name="TBUG" val="0"/>
  <p:tag name="ALLOWFS" val="0"/>
  <p:tag name="ORIGWIDTH" val="499"/>
  <p:tag name="PICTUREFILESIZE" val="35854"/>
</p:tagLst>
</file>

<file path=ppt/tags/tag17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tep 3: \underline{Calculation of State Observer}}\\&#10;To determine the gain $H$ in a state observer\\&#10;$\displaystyle{\dot{\hat{x}}=(A-HC)\hat{x}+Hy+Bu}$\\&#10;by solving Riccati equation \\  &#10;$\displaystyle{{\rm FARE}:\Gamma A^T+A\Gamma-\Gamma C^TV^{-1}C\Gamma+W=0}$\\&#10;on $\Gamma&gt;0$, and calculating \\&#10;$\displaystyle{H=(C^TV^{-1}\Gamma)^T}$.&#10;\vspace{-1.5cm}&#10;\item \textgt{Step 4: \underline{Calculation of LQI Controller}}\\&#10;Base on $C_S,F,F_I,H$ obtained, calculate \\&#10;$\displaystyle{&#10;\dot{x}_K&#10;=&#10;\underbrace{&#10;\left[\begin{array}{cc}&#10;A-HC_M-BF &amp; -BF_I \\&#10;0_{m\times n} &amp; 0_{m\times m}&#10;\end{array}\right]&#10;}_{A_K}&#10;x_K+&#10;\underbrace{&#10;\left[\begin{array}{cc}&#10;H &amp; 0_{n\times m} \\&#10;C_S &amp; -I_m&#10;\end{array}\right]&#10;}_{B_K}&#10;\left[\begin{array}{cc}&#10;y \\&#10;r&#10;\end{array}\right]&#10;}$\\&#10;$\displaystyle{&#10;u=&#10;\underbrace{-&#10;\left[\begin{array}{cc}&#10;F &amp; F_I &#10;\end{array}\right]&#10;}_{C_K}&#10;x_K&#10;}$.&#10;\end{itemize}&#10;\end{document}&#10;&#10;&#10;&#10;"/>
  <p:tag name="FILENAME" val="txp_fig"/>
  <p:tag name="FORMAT" val="pngmono"/>
  <p:tag name="RES" val="300"/>
  <p:tag name="BLEND" val="0"/>
  <p:tag name="TRANSPARENT" val="1"/>
  <p:tag name="TBUG" val="0"/>
  <p:tag name="ALLOWFS" val="0"/>
  <p:tag name="ORIGWIDTH" val="581"/>
  <p:tag name="PICTUREFILESIZE" val="31980"/>
</p:tagLst>
</file>

<file path=ppt/tags/tag17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tiny&#10;\begin{document}&#10;scheduled by a parameter $\Omega$&#10;\end{document}&#10;"/>
  <p:tag name="FILENAME" val="txp_fig"/>
  <p:tag name="FORMAT" val="pngmono"/>
  <p:tag name="RES" val="300"/>
  <p:tag name="BLEND" val="0"/>
  <p:tag name="TRANSPARENT" val="1"/>
  <p:tag name="TBUG" val="0"/>
  <p:tag name="ALLOWFS" val="0"/>
  <p:tag name="ORIGWIDTH" val="283"/>
  <p:tag name="PICTUREFILESIZE" val="2190"/>
</p:tagLst>
</file>

<file path=ppt/tags/tag17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led object of LPV type}&#10;\end{document}&#10;"/>
  <p:tag name="FILENAME" val="txp_fig"/>
  <p:tag name="FORMAT" val="pngmono"/>
  <p:tag name="RES" val="300"/>
  <p:tag name="BLEND" val="0"/>
  <p:tag name="TRANSPARENT" val="1"/>
  <p:tag name="TBUG" val="0"/>
  <p:tag name="ALLOWFS" val="0"/>
  <p:tag name="ORIGWIDTH" val="303"/>
  <p:tag name="PICTUREFILESIZE" val="2191"/>
</p:tagLst>
</file>

<file path=ppt/tags/tag17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LPVcontroller}&#10;\end{document}&#10;"/>
  <p:tag name="FILENAME" val="txp_fig"/>
  <p:tag name="FORMAT" val="pngmono"/>
  <p:tag name="RES" val="300"/>
  <p:tag name="BLEND" val="0"/>
  <p:tag name="TRANSPARENT" val="1"/>
  <p:tag name="TBUG" val="0"/>
  <p:tag name="ALLOWFS" val="0"/>
  <p:tag name="ORIGWIDTH" val="139"/>
  <p:tag name="PICTUREFILESIZE" val="1045"/>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ynamical\\ System}&#10;\end{document}&#10;"/>
  <p:tag name="FILENAME" val="txp_fig"/>
  <p:tag name="FORMAT" val="pngmono"/>
  <p:tag name="RES" val="300"/>
  <p:tag name="BLEND" val="0"/>
  <p:tag name="TRANSPARENT" val="1"/>
  <p:tag name="TBUG" val="0"/>
  <p:tag name="ALLOWFS" val="0"/>
  <p:tag name="ORIGWIDTH" val="103"/>
  <p:tag name="PICTUREFILESIZE" val="1612"/>
</p:tagLst>
</file>

<file path=ppt/tags/tag18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LTI controller}&#10;\end{document}&#10;"/>
  <p:tag name="FILENAME" val="txp_fig"/>
  <p:tag name="FORMAT" val="pngmono"/>
  <p:tag name="RES" val="300"/>
  <p:tag name="BLEND" val="0"/>
  <p:tag name="TRANSPARENT" val="1"/>
  <p:tag name="TBUG" val="0"/>
  <p:tag name="ALLOWFS" val="0"/>
  <p:tag name="ORIGWIDTH" val="138"/>
  <p:tag name="PICTUREFILESIZE" val="838"/>
</p:tagLst>
</file>

<file path=ppt/tags/tag18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led object\\of LTI type}&#10;\end{document}&#10;"/>
  <p:tag name="FILENAME" val="txp_fig"/>
  <p:tag name="FORMAT" val="pngmono"/>
  <p:tag name="RES" val="300"/>
  <p:tag name="BLEND" val="0"/>
  <p:tag name="TRANSPARENT" val="1"/>
  <p:tag name="TBUG" val="0"/>
  <p:tag name="ALLOWFS" val="0"/>
  <p:tag name="ORIGWIDTH" val="169"/>
  <p:tag name="PICTUREFILESIZE" val="2024"/>
</p:tagLst>
</file>

<file path=ppt/tags/tag1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18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18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z,\phi,\theta,\psi$&#10;\end{document}&#10;"/>
  <p:tag name="FILENAME" val="txp_fig"/>
  <p:tag name="FORMAT" val="pngmono"/>
  <p:tag name="RES" val="300"/>
  <p:tag name="BLEND" val="0"/>
  <p:tag name="TRANSPARENT" val="1"/>
  <p:tag name="TBUG" val="0"/>
  <p:tag name="ALLOWFS" val="0"/>
  <p:tag name="ORIGWIDTH" val="86"/>
  <p:tag name="PICTUREFILESIZE" val="1515"/>
</p:tagLst>
</file>

<file path=ppt/tags/tag18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omega_1,\omega_2$&#10;\end{document}&#10;"/>
  <p:tag name="FILENAME" val="txp_fig"/>
  <p:tag name="FORMAT" val="pngmono"/>
  <p:tag name="RES" val="300"/>
  <p:tag name="BLEND" val="0"/>
  <p:tag name="TRANSPARENT" val="1"/>
  <p:tag name="TBUG" val="0"/>
  <p:tag name="ALLOWFS" val="0"/>
  <p:tag name="ORIGWIDTH" val="144"/>
  <p:tag name="PICTUREFILESIZE" val="1861"/>
</p:tagLst>
</file>

<file path=ppt/tags/tag18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 &#10;\textgt{variables}\\&#10;%$TH_1,TH_2$&#10;\end{document}&#10;"/>
  <p:tag name="FILENAME" val="txp_fig"/>
  <p:tag name="FORMAT" val="pngmono"/>
  <p:tag name="RES" val="300"/>
  <p:tag name="BLEND" val="0"/>
  <p:tag name="TRANSPARENT" val="1"/>
  <p:tag name="TBUG" val="0"/>
  <p:tag name="ALLOWFS" val="0"/>
  <p:tag name="ORIGWIDTH" val="122"/>
  <p:tag name="PICTUREFILESIZE" val="1759"/>
</p:tagLst>
</file>

<file path=ppt/tags/tag18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omega_1$&#10;\end{document}&#10;"/>
  <p:tag name="FILENAME" val="txp_fig"/>
  <p:tag name="FORMAT" val="pngmono"/>
  <p:tag name="RES" val="300"/>
  <p:tag name="BLEND" val="0"/>
  <p:tag name="TRANSPARENT" val="1"/>
  <p:tag name="TBUG" val="0"/>
  <p:tag name="ALLOWFS" val="0"/>
  <p:tag name="ORIGWIDTH" val="23"/>
  <p:tag name="PICTUREFILESIZE" val="323"/>
</p:tagLst>
</file>

<file path=ppt/tags/tag18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omega_2$&#10;\end{document}&#10;"/>
  <p:tag name="FILENAME" val="txp_fig"/>
  <p:tag name="FORMAT" val="pngmono"/>
  <p:tag name="RES" val="300"/>
  <p:tag name="BLEND" val="0"/>
  <p:tag name="TRANSPARENT" val="1"/>
  <p:tag name="TBUG" val="0"/>
  <p:tag name="ALLOWFS" val="0"/>
  <p:tag name="ORIGWIDTH" val="23"/>
  <p:tag name="PICTUREFILESIZE" val="388"/>
</p:tagLst>
</file>

<file path=ppt/tags/tag18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au_1$&#10;\end{document}&#10;"/>
  <p:tag name="FILENAME" val="txp_fig"/>
  <p:tag name="FORMAT" val="pngmono"/>
  <p:tag name="RES" val="300"/>
  <p:tag name="BLEND" val="0"/>
  <p:tag name="TRANSPARENT" val="1"/>
  <p:tag name="TBUG" val="0"/>
  <p:tag name="ALLOWFS" val="0"/>
  <p:tag name="ORIGWIDTH" val="18"/>
  <p:tag name="PICTUREFILESIZE" val="264"/>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vdots$&#10;\end{document}&#10;"/>
  <p:tag name="FILENAME" val="txp_fig"/>
  <p:tag name="FORMAT" val="pngmono"/>
  <p:tag name="RES" val="300"/>
  <p:tag name="BLEND" val="0"/>
  <p:tag name="TRANSPARENT" val="1"/>
  <p:tag name="TBUG" val="0"/>
  <p:tag name="ALLOWFS" val="0"/>
  <p:tag name="ORIGWIDTH" val="3"/>
  <p:tag name="PICTUREFILESIZE" val="148"/>
</p:tagLst>
</file>

<file path=ppt/tags/tag19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au_2$&#10;\end{document}&#10;"/>
  <p:tag name="FILENAME" val="txp_fig"/>
  <p:tag name="FORMAT" val="pngmono"/>
  <p:tag name="RES" val="300"/>
  <p:tag name="BLEND" val="0"/>
  <p:tag name="TRANSPARENT" val="1"/>
  <p:tag name="TBUG" val="0"/>
  <p:tag name="ALLOWFS" val="0"/>
  <p:tag name="ORIGWIDTH" val="18"/>
  <p:tag name="PICTUREFILESIZE" val="337"/>
</p:tagLst>
</file>

<file path=ppt/tags/tag19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isplaystyle{&#10;\left\{\begin{array}{l}&#10;J_1\dot{\omega}_1-\omega_2\Omega(J_1-J_3)=\tau_1 \\&#10;J_1\dot{\omega}_2-\omega_1\Omega(J_3-J_1)=\tau_2&#10;\end{array}\right.}$}&#10;\end{document}&#10;"/>
  <p:tag name="FILENAME" val="txp_fig"/>
  <p:tag name="FORMAT" val="pngmono"/>
  <p:tag name="RES" val="300"/>
  <p:tag name="BLEND" val="0"/>
  <p:tag name="TRANSPARENT" val="1"/>
  <p:tag name="TBUG" val="0"/>
  <p:tag name="ALLOWFS" val="0"/>
  <p:tag name="ORIGWIDTH" val="274"/>
  <p:tag name="PICTUREFILESIZE" val="3362"/>
</p:tagLst>
</file>

<file path=ppt/tags/tag192.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tate equation:} \\&#10;$\displaystyle{&#10;\underbrace{&#10;\left[\begin{array}{c}&#10;\dot{\omega}_1 \\&#10;\dot{\omega}_2&#10;\end{array}\right]&#10;}_{\dot{x}}&#10;=&#10;\underbrace{\Omega&#10;\left[\begin{array}{cc}&#10;0 &amp; \frac{J_1-J_3}{J_1} \\&#10;-\frac{J_1-J_3}{J_1} &amp; 0&#10;\end{array}\right]&#10;}_{A(\Omega)}&#10;\underbrace{&#10;\left[\begin{array}{c}&#10;\omega_1 \\&#10;\omega_2&#10;\end{array}\right]&#10;}_{x}&#10;+&#10;\underbrace{\frac{1}{J_1}}_{B}&#10;\underbrace{&#10;\left[\begin{array}{c}&#10;\tau_1 \\&#10;\tau_2&#10;\end{array}\right]&#10;}_{u}&#10;}$\\&#10;$(\Omega_{min}\le\Omega\le\Omega_{max})$&#10;\vspace{-1.2cm}&#10;\item \textgt{Polytopic LPV Model:}\\&#10;$\dot{x}=&#10;\underbrace{(p_1(\Omega)A_1+p_2(\Omega)A_2)&#10;}_{A(\Omega)}x+Bu$\\where $A_1=A(\Omega_{min}), A_2=A(\Omega_{max})$ and\\&#10;$\displaystyle{&#10;p_1(\Omega)=\frac{\Omega_{max}-\Omega}{\Omega_{max}-\Omega_{min}},&#10; p_2(\Omega)=\frac{\Omega-\Omega_{min}}{\Omega_{max}-\Omega_{min}}}$\\&#10;satisfying $p_1(\Omega)+p_2(\Omega)=1$&#10;\end{itemize}&#10;\end{document}&#10;"/>
  <p:tag name="FILENAME" val="txp_fig"/>
  <p:tag name="FORMAT" val="pngmono"/>
  <p:tag name="RES" val="300"/>
  <p:tag name="BLEND" val="0"/>
  <p:tag name="TRANSPARENT" val="1"/>
  <p:tag name="TBUG" val="0"/>
  <p:tag name="ALLOWFS" val="0"/>
  <p:tag name="ORIGWIDTH" val="492"/>
  <p:tag name="PICTUREFILESIZE" val="26656"/>
</p:tagLst>
</file>

<file path=ppt/tags/tag193.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dot{x}=&#10;\underbrace{(p_1(\Omega)A_1+p_2(\Omega)A_2)&#10;}_{A(\Omega)}x+Bu$\\&#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333.875"/>
  <p:tag name="PICTUREFILESIZE" val="3894"/>
</p:tagLst>
</file>

<file path=ppt/tags/tag19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u=-&#10;\underbrace{(p_1(\Omega)F_1+p_2(\Omega)F_2)&#10;}_{F(\Omega)}x$\\&#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290.875"/>
  <p:tag name="PICTUREFILESIZE" val="2984"/>
</p:tagLst>
</file>

<file path=ppt/tags/tag19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scheduled by $\Omega$&#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152.875"/>
  <p:tag name="PICTUREFILESIZE" val="1311"/>
</p:tagLst>
</file>

<file path=ppt/tags/tag19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u=-&#10;F_1x$\\&#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93.875"/>
  <p:tag name="PICTUREFILESIZE" val="589"/>
</p:tagLst>
</file>

<file path=ppt/tags/tag197.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dot{x}=&#10;A_1x+Bu$\\&#10;\end{document}&#10;"/>
  <p:tag name="EXTERNALNAME" val="txp_fig"/>
  <p:tag name="BLEND" val="False"/>
  <p:tag name="TRANSPARENT" val="True"/>
  <p:tag name="KEEPFILES" val="False"/>
  <p:tag name="DEBUGPAUSE" val="False"/>
  <p:tag name="RESOLUTION" val="300"/>
  <p:tag name="TIMEOUT" val="(none)"/>
  <p:tag name="BOXWIDTH" val="821"/>
  <p:tag name="BOXHEIGHT" val="767"/>
  <p:tag name="BOXFONT" val="12"/>
  <p:tag name="BOXWRAP" val="False"/>
  <p:tag name="WORKAROUNDTRANSPARENCYBUG" val="False"/>
  <p:tag name="ALLOWFONTSUBSTITUTION" val="False"/>
  <p:tag name="BITMAPFORMAT" val="pngmono"/>
  <p:tag name="ORIGWIDTH" val="139"/>
  <p:tag name="PICTUREFILESIZE" val="985"/>
</p:tagLst>
</file>

<file path=ppt/tags/tag198.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stabilize&#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79"/>
  <p:tag name="PICTUREFILESIZE" val="773"/>
</p:tagLst>
</file>

<file path=ppt/tags/tag199.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stabilize&#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79"/>
  <p:tag name="PICTUREFILESIZE" val="77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riving}\\&#10;\textgt{force}\\&#10;$F$&#10;\end{document}&#10;"/>
  <p:tag name="FILENAME" val="txp_fig"/>
  <p:tag name="FORMAT" val="pngmono"/>
  <p:tag name="RES" val="300"/>
  <p:tag name="BLEND" val="0"/>
  <p:tag name="TRANSPARENT" val="1"/>
  <p:tag name="TBUG" val="0"/>
  <p:tag name="ALLOWFS" val="0"/>
  <p:tag name="ORIGWIDTH" val="66"/>
  <p:tag name="PICTUREFILESIZE" val="125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vdots$&#10;\end{document}&#10;"/>
  <p:tag name="FILENAME" val="txp_fig"/>
  <p:tag name="FORMAT" val="pngmono"/>
  <p:tag name="RES" val="300"/>
  <p:tag name="BLEND" val="0"/>
  <p:tag name="TRANSPARENT" val="1"/>
  <p:tag name="TBUG" val="0"/>
  <p:tag name="ALLOWFS" val="0"/>
  <p:tag name="ORIGWIDTH" val="3"/>
  <p:tag name="PICTUREFILESIZE" val="148"/>
</p:tagLst>
</file>

<file path=ppt/tags/tag200.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dot{x}=&#10;A_2x+Bu$\\&#10;\end{document}&#10;"/>
  <p:tag name="EXTERNALNAME" val="txp_fig"/>
  <p:tag name="BLEND" val="False"/>
  <p:tag name="TRANSPARENT" val="True"/>
  <p:tag name="KEEPFILES" val="False"/>
  <p:tag name="DEBUGPAUSE" val="False"/>
  <p:tag name="RESOLUTION" val="300"/>
  <p:tag name="TIMEOUT" val="(none)"/>
  <p:tag name="BOXWIDTH" val="821"/>
  <p:tag name="BOXHEIGHT" val="767"/>
  <p:tag name="BOXFONT" val="12"/>
  <p:tag name="BOXWRAP" val="False"/>
  <p:tag name="WORKAROUNDTRANSPARENCYBUG" val="False"/>
  <p:tag name="ALLOWFONTSUBSTITUTION" val="False"/>
  <p:tag name="BITMAPFORMAT" val="pngmono"/>
  <p:tag name="ORIGWIDTH" val="139"/>
  <p:tag name="PICTUREFILESIZE" val="1062"/>
</p:tagLst>
</file>

<file path=ppt/tags/tag201.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u=-&#10;F_2x$\\&#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93.875"/>
  <p:tag name="PICTUREFILESIZE" val="672"/>
</p:tagLst>
</file>

<file path=ppt/tags/tag202.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Let $x=0$ be an equiliblium point for $\dot{x}=f(x)$ and ${\cal D}\in R^n$ be a domain containing $x=0$.  &#10;Let $V:{\cal D}\rightarrow R$ be a continuously differentiable function such that &#10;\vspace{-1.5cm}&#10;\begin{itemize}&#10;\item $V(0)=0$ and $V(x)&gt;0$ in ${\cal D}-0$&#10;\vspace{-1.5cm}&#10;\item $\dot{V}(x)\le0$ in ${\cal D}$&#10;\end{itemize}&#10;\vspace{-1.5cm}&#10;Then $x=0$ is stable.  Morover, if &#10;\vspace{-1.5cm}&#10;\begin{itemize}&#10;\item $\dot{V}(x)&lt;0$ in ${\cal D}-0$&#10;\end{itemize}&#10;\vspace{-1.5cm}&#10;then $x=0$ is asymptotically stable.&#10;\end{document}&#10;"/>
  <p:tag name="EXTERNALNAME" val="txp_fig"/>
  <p:tag name="BLEND" val="False"/>
  <p:tag name="TRANSPARENT" val="True"/>
  <p:tag name="KEEPFILES" val="False"/>
  <p:tag name="DEBUGPAUSE" val="False"/>
  <p:tag name="RESOLUTION" val="300"/>
  <p:tag name="TIMEOUT" val="(none)"/>
  <p:tag name="BOXWIDTH" val="814"/>
  <p:tag name="BOXHEIGHT" val="863"/>
  <p:tag name="BOXFONT" val="12"/>
  <p:tag name="BOXWRAP" val="False"/>
  <p:tag name="WORKAROUNDTRANSPARENCYBUG" val="False"/>
  <p:tag name="ALLOWFONTSUBSTITUTION" val="False"/>
  <p:tag name="BITMAPFORMAT" val="pngmono"/>
  <p:tag name="ORIGWIDTH" val="466.75"/>
  <p:tag name="PICTUREFILESIZE" val="20714"/>
</p:tagLst>
</file>

<file path=ppt/tags/tag20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Pendulum:} &#10;$J\dot{\omega}=-mg\ell\sin\theta-c\omega\ (\omega=\dot{\theta})$&#10;\vspace{-1.2cm}&#10;\item \textgt{Equilibrium State:} &#10;$\theta=0, \omega=0$&#10;\vspace{-1.2cm}&#10;\item \textgt{Energy:} &#10;$E=\frac{1}{2}J\omega^2+mg\ell(1-\cos\theta)&gt;0$\\&#10;$\dot{E}=(J\dot{\omega}+mg\ell\sin\theta)\omega=-c\omega^2\le0$\\&#10;At the equilibrium state, $\dot{E}=0$.\\It is stable but not asymptotically stable.&#10;\vspace{-1.2cm}&#10;\item \textgt{Lyapnov Function:}&#10;\begin{eqnarray}&#10;&amp;V=\frac{1}{2}&#10;\left[\begin{array}{c}&#10;\theta \\&#10;\omega&#10;\end{array}\right]^T&#10;\left[\begin{array}{cc}&#10;\frac{1}{2}\frac{c^2}{J} &amp; \frac{1}{2}c \\&#10;\frac{1}{2}c &amp; J&#10;\end{array}\right]&#10;\left[\begin{array}{c}&#10;\theta \\&#10;\omega&#10;\end{array}\right]&#10;+mg\ell(1-\cos\theta)&gt;0&#10;\nonumber\\&#10;&amp;\dot{V}=-\frac{1}{2}\frac{mg\ell}{J}c\underbrace{\theta\sin\theta}_{&gt;0}-\frac{1}{2}c\omega^2&lt;0\ &#10;(|\theta|&lt;\pi,\theta\ne0)&#10;\nonumber&#10;\end{eqnarray}&#10;\end{itemize}&#10;\end{document}&#10;"/>
  <p:tag name="FILENAME" val="txp_fig"/>
  <p:tag name="FORMAT" val="pngmono"/>
  <p:tag name="RES" val="300"/>
  <p:tag name="BLEND" val="0"/>
  <p:tag name="TRANSPARENT" val="1"/>
  <p:tag name="TBUG" val="0"/>
  <p:tag name="ALLOWFS" val="0"/>
  <p:tag name="ORIGWIDTH" val="539"/>
  <p:tag name="PICTUREFILESIZE" val="28932"/>
</p:tagLst>
</file>

<file path=ppt/tags/tag20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pec.\#1:} \\&#10;The closed-loop system is internally stable.&#10;\vspace{-2cm}&#10;\item \textgt{Spec.\#2:} \\&#10;The $L_2$-induced gain of the operator is bounded by $\gamma$.&#10;\end{itemize}&#10;\end{document}&#10;&#10;\vspace{-1cm}&#10;\item \textgt{Spec.\#3:} \\&#10;Specifications \#1 and \#2 must hold on the largest region as far as possible.&#10;\vspace{-1cm}&#10;\item \textgt{Spec.\#4:} \\&#10;The LPV cntroller must be implementable with a minimum sampling interval.&#10;"/>
  <p:tag name="FILENAME" val="txp_fig"/>
  <p:tag name="FORMAT" val="pngmono"/>
  <p:tag name="RES" val="300"/>
  <p:tag name="BLEND" val="0"/>
  <p:tag name="TRANSPARENT" val="1"/>
  <p:tag name="TBUG" val="0"/>
  <p:tag name="ALLOWFS" val="0"/>
  <p:tag name="ORIGWIDTH" val="490"/>
  <p:tag name="PICTUREFILESIZE" val="9736"/>
</p:tagLst>
</file>

<file path=ppt/tags/tag205.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lt;\gamma$&#10;\end{document}&#10;"/>
  <p:tag name="FILENAME" val="txp_fig"/>
  <p:tag name="FORMAT" val="pngmono"/>
  <p:tag name="RES" val="300"/>
  <p:tag name="BLEND" val="0"/>
  <p:tag name="TRANSPARENT" val="1"/>
  <p:tag name="TBUG" val="0"/>
  <p:tag name="ALLOWFS" val="0"/>
  <p:tag name="ORIGWIDTH" val="32"/>
  <p:tag name="PICTUREFILESIZE" val="387"/>
</p:tagLst>
</file>

<file path=ppt/tags/tag20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u_1$&#10;\end{document}&#10;"/>
  <p:tag name="FILENAME" val="txp_fig"/>
  <p:tag name="FORMAT" val="pngmono"/>
  <p:tag name="RES" val="300"/>
  <p:tag name="BLEND" val="0"/>
  <p:tag name="TRANSPARENT" val="1"/>
  <p:tag name="TBUG" val="0"/>
  <p:tag name="ALLOWFS" val="0"/>
  <p:tag name="ORIGWIDTH" val="21"/>
  <p:tag name="PICTUREFILESIZE" val="293"/>
</p:tagLst>
</file>

<file path=ppt/tags/tag20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u_2$&#10;\end{document}&#10;"/>
  <p:tag name="FILENAME" val="txp_fig"/>
  <p:tag name="FORMAT" val="pngmono"/>
  <p:tag name="RES" val="300"/>
  <p:tag name="BLEND" val="0"/>
  <p:tag name="TRANSPARENT" val="1"/>
  <p:tag name="TBUG" val="0"/>
  <p:tag name="ALLOWFS" val="0"/>
  <p:tag name="ORIGWIDTH" val="21"/>
  <p:tag name="PICTUREFILESIZE" val="367"/>
</p:tagLst>
</file>

<file path=ppt/tags/tag208.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y_1$&#10;\end{document}&#10;"/>
  <p:tag name="FILENAME" val="txp_fig"/>
  <p:tag name="FORMAT" val="pngmono"/>
  <p:tag name="RES" val="300"/>
  <p:tag name="BLEND" val="0"/>
  <p:tag name="TRANSPARENT" val="1"/>
  <p:tag name="TBUG" val="0"/>
  <p:tag name="ALLOWFS" val="0"/>
  <p:tag name="ORIGWIDTH" val="19"/>
  <p:tag name="PICTUREFILESIZE" val="321"/>
</p:tagLst>
</file>

<file path=ppt/tags/tag209.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P(\Omega)$&#10;\end{document}&#10;"/>
  <p:tag name="FILENAME" val="txp_fig"/>
  <p:tag name="FORMAT" val="pngmono"/>
  <p:tag name="RES" val="300"/>
  <p:tag name="BLEND" val="0"/>
  <p:tag name="TRANSPARENT" val="1"/>
  <p:tag name="TBUG" val="0"/>
  <p:tag name="ALLOWFS" val="0"/>
  <p:tag name="ORIGWIDTH" val="51"/>
  <p:tag name="PICTUREFILESIZE" val="649"/>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2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F(\Omega)$&#10;\end{document}&#10;"/>
  <p:tag name="FILENAME" val="txp_fig"/>
  <p:tag name="FORMAT" val="pngmono"/>
  <p:tag name="RES" val="300"/>
  <p:tag name="BLEND" val="0"/>
  <p:tag name="TRANSPARENT" val="1"/>
  <p:tag name="TBUG" val="0"/>
  <p:tag name="ALLOWFS" val="0"/>
  <p:tag name="ORIGWIDTH" val="67"/>
  <p:tag name="PICTUREFILESIZE" val="701"/>
</p:tagLst>
</file>

<file path=ppt/tags/tag2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x_1$&#10;\end{document}&#10;"/>
  <p:tag name="FILENAME" val="txp_fig"/>
  <p:tag name="FORMAT" val="pngmono"/>
  <p:tag name="RES" val="300"/>
  <p:tag name="BLEND" val="0"/>
  <p:tag name="TRANSPARENT" val="1"/>
  <p:tag name="TBUG" val="0"/>
  <p:tag name="ALLOWFS" val="0"/>
  <p:tag name="ORIGWIDTH" val="21"/>
  <p:tag name="PICTUREFILESIZE" val="316"/>
</p:tagLst>
</file>

<file path=ppt/tags/tag2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infty$&#10;\end{document}&#10;"/>
  <p:tag name="FILENAME" val="txp_fig"/>
  <p:tag name="FORMAT" val="pngmono"/>
  <p:tag name="RES" val="300"/>
  <p:tag name="BLEND" val="0"/>
  <p:tag name="TRANSPARENT" val="1"/>
  <p:tag name="TBUG" val="0"/>
  <p:tag name="ALLOWFS" val="0"/>
  <p:tag name="ORIGWIDTH" val="20"/>
  <p:tag name="PICTUREFILESIZE" val="352"/>
</p:tagLst>
</file>

<file path=ppt/tags/tag2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2-port representation}\\&#10;$P(\Omega): \left\{\begin{array}{l}&#10;\dot{x}=A(\Omega)x+B_1u_1+B_2u_2 \\&#10;\underbrace{&#10;\left[\begin{array}{c}&#10;y\\&#10;u&#10;\end{array}\right]&#10;}_{y_1}&#10;=&#10;\underbrace{&#10;\left[\begin{array}{c}&#10;C\\&#10;0&#10;\end{array}\right]&#10;}_{C_1}&#10;x+&#10;\underbrace{&#10;\left[\begin{array}{c}&#10;0\\&#10;0&#10;\end{array}\right]&#10;}_{D_{11}}u_1+&#10;\underbrace{&#10;\left[\begin{array}{c}&#10;0\\&#10;I&#10;\end{array}\right]&#10;}_{D_{12}}&#10;u_2 \\&#10;y_2=x&#10;\end{array}\right.$\\&#10;\vspace{-1.5cm}&#10;\item \textgt{state feedback}\\&#10;$u_2=-F(\Omega)y_2$&#10;\vspace{-1.5cm}&#10;\item \textgt{closed-loop system}\\&#10;$\left\{\begin{array}{l}&#10;\dot{x}=(A(\Omega)-B_2F(\Omega))x+B_1u_1 \\&#10;y_1=&#10;\underbrace{&#10;\left[\begin{array}{c}&#10;C\\&#10;-F(\Omega)&#10;\end{array}\right]&#10;}_{C_1-D_{12}F(\Omega)}&#10;x&#10;\end{array}\right.$\\&#10;\end{itemize}&#10;\end{document}&#10;"/>
  <p:tag name="FILENAME" val="txp_fig"/>
  <p:tag name="FORMAT" val="pngmono"/>
  <p:tag name="RES" val="300"/>
  <p:tag name="BLEND" val="0"/>
  <p:tag name="TRANSPARENT" val="1"/>
  <p:tag name="TBUG" val="0"/>
  <p:tag name="ALLOWFS" val="0"/>
  <p:tag name="ORIGWIDTH" val="469"/>
  <p:tag name="PICTUREFILESIZE" val="21340"/>
</p:tagLst>
</file>

<file path=ppt/tags/tag2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A(\Omega)=p_1(\Omega)A_1+p_2(\Omega)A_2$\\\\&#10;$F(\Omega)=p_1(\Omega)F_1+p_2(\Omega)F_2$\\&#10;\end{document}&#10;"/>
  <p:tag name="FILENAME" val="txp_fig"/>
  <p:tag name="FORMAT" val="pngmono"/>
  <p:tag name="RES" val="300"/>
  <p:tag name="BLEND" val="0"/>
  <p:tag name="TRANSPARENT" val="1"/>
  <p:tag name="TBUG" val="0"/>
  <p:tag name="ALLOWFS" val="0"/>
  <p:tag name="ORIGWIDTH" val="281"/>
  <p:tag name="PICTUREFILESIZE" val="4824"/>
</p:tagLst>
</file>

<file path=ppt/tags/tag2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Minimize $\gamma$ on $\displaystyle{Y=Y^T,Z_1,Z_2}$ \\&#10;subject to}&#10;$Y&gt;0$\textgt{\ and\ }\\&#10;{\rm\bf LMI-SF1,2,3,4 for vertex1}\\&#10;{\rm\bf LMI-SF1,2,3,4 for vertex2}\\&#10;(LMI: Lnear Matrix Inequalty)&#10;\vspace{-1.5cm}&#10;\item \textgt{Determine the State Feedback gain \\&#10;{\bf for each vertex} $F_1,F_2$ by}\\&#10;$F_1=Z_1Y^{-1}$\\&#10;$F_2=Z_2Y^{-1}$&#10;\end{itemize}&#10;\end{document}&#10;&#10;&#10;"/>
  <p:tag name="FILENAME" val="txp_fig"/>
  <p:tag name="FORMAT" val="pngmono"/>
  <p:tag name="RES" val="300"/>
  <p:tag name="BLEND" val="0"/>
  <p:tag name="TRANSPARENT" val="1"/>
  <p:tag name="TBUG" val="0"/>
  <p:tag name="ALLOWFS" val="0"/>
  <p:tag name="ORIGWIDTH" val="381"/>
  <p:tag name="PICTUREFILESIZE" val="15524"/>
</p:tagLst>
</file>

<file path=ppt/tags/tag2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rm\bf LMI-SF1}:\\&#10;$AY-B_2Z+(*)^T&lt;-2\alpha Y$&#10;\vspace{-1.5cm}&#10;\item {\rm\bf LMI-SF2}:\\&#10;$\left[\begin{array}{cc}&#10;-rY &amp; AY-B_2Z \\&#10;(*)^T &amp; -rY &#10;\end{array}\right]&lt;0$&#10;\vspace{-1.5cm}&#10;\item {\rm\bf LMI-SF3}:\\&#10;$\left[\begin{array}{cc}&#10;\sin\theta(AY-B_2Z+(*)^T) &amp;  \\&#10;-\cos\theta(AY-B_2Z-(*)^T) &amp; &#10;\end{array}\right.$\\&#10;\qquad$\left.\begin{array}{cc}&#10; &amp; \cos\theta(AY-B_2Z-(*)^T) \\&#10; &amp; \sin\theta(AY-B_2Z+(*)^T)&#10;\end{array}\right]&lt;0$&#10;\vspace{-1.5cm}&#10;\item {\rm\bf LMI-SF4}:\\&#10;$\left[\begin{array}{ccc}&#10;AY-B_2Z+(*)^T &amp; B_1 &amp; (*)^T \\&#10;(*)^T &amp; -\gamma^2 I &amp; (*)^T \\&#10;C_1Y-D_{12}Z &amp; D_{11} &amp; -I&#10;\end{array}\right]&lt;0$&#10;\end{itemize}&#10;\end{document}&#10;&#10;&#10;"/>
  <p:tag name="FILENAME" val="txp_fig"/>
  <p:tag name="FORMAT" val="pngmono"/>
  <p:tag name="RES" val="300"/>
  <p:tag name="BLEND" val="0"/>
  <p:tag name="TRANSPARENT" val="1"/>
  <p:tag name="TBUG" val="0"/>
  <p:tag name="ALLOWFS" val="0"/>
  <p:tag name="ORIGWIDTH" val="396"/>
  <p:tag name="PICTUREFILESIZE" val="22904"/>
</p:tagLst>
</file>

<file path=ppt/tags/tag2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heta$&#10;\end{document}&#10;"/>
  <p:tag name="FILENAME" val="txp_fig"/>
  <p:tag name="FORMAT" val="pngmono"/>
  <p:tag name="RES" val="300"/>
  <p:tag name="BLEND" val="0"/>
  <p:tag name="TRANSPARENT" val="1"/>
  <p:tag name="TBUG" val="0"/>
  <p:tag name="ALLOWFS" val="0"/>
  <p:tag name="MAGNIFICATION" val="1088"/>
  <p:tag name="ORIGWIDTH" val="9"/>
  <p:tag name="PICTUREFILESIZE" val="275"/>
</p:tagLst>
</file>

<file path=ppt/tags/tag2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Re&#10;\end{document}&#10;"/>
  <p:tag name="FILENAME" val="txp_fig"/>
  <p:tag name="FORMAT" val="pngmono"/>
  <p:tag name="RES" val="300"/>
  <p:tag name="BLEND" val="0"/>
  <p:tag name="TRANSPARENT" val="1"/>
  <p:tag name="TBUG" val="0"/>
  <p:tag name="ALLOWFS" val="0"/>
  <p:tag name="MAGNIFICATION" val="1187"/>
  <p:tag name="ORIGWIDTH" val="25"/>
  <p:tag name="PICTUREFILESIZE" val="365"/>
</p:tagLst>
</file>

<file path=ppt/tags/tag2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m&#10;\end{document}&#10;"/>
  <p:tag name="FILENAME" val="txp_fig"/>
  <p:tag name="FORMAT" val="pngmono"/>
  <p:tag name="RES" val="300"/>
  <p:tag name="BLEND" val="0"/>
  <p:tag name="TRANSPARENT" val="1"/>
  <p:tag name="TBUG" val="0"/>
  <p:tag name="ALLOWFS" val="0"/>
  <p:tag name="MAGNIFICATION" val="1185"/>
  <p:tag name="ORIGWIDTH" val="24"/>
  <p:tag name="PICTUREFILESIZE" val="271"/>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2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alpha$&#10;\end{document}&#10;"/>
  <p:tag name="FILENAME" val="txp_fig"/>
  <p:tag name="FORMAT" val="pngmono"/>
  <p:tag name="RES" val="300"/>
  <p:tag name="BLEND" val="0"/>
  <p:tag name="TRANSPARENT" val="1"/>
  <p:tag name="TBUG" val="0"/>
  <p:tag name="ALLOWFS" val="0"/>
  <p:tag name="MAGNIFICATION" val="1103"/>
  <p:tag name="ORIGWIDTH" val="28"/>
  <p:tag name="PICTUREFILESIZE" val="303"/>
</p:tagLst>
</file>

<file path=ppt/tags/tag2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r$&#10;\end{document}&#10;"/>
  <p:tag name="FILENAME" val="txp_fig"/>
  <p:tag name="FORMAT" val="pngmono"/>
  <p:tag name="RES" val="300"/>
  <p:tag name="BLEND" val="0"/>
  <p:tag name="TRANSPARENT" val="1"/>
  <p:tag name="TBUG" val="0"/>
  <p:tag name="ALLOWFS" val="0"/>
  <p:tag name="MAGNIFICATION" val="1106"/>
  <p:tag name="ORIGWIDTH" val="24"/>
  <p:tag name="PICTUREFILESIZE" val="253"/>
</p:tagLst>
</file>

<file path=ppt/tags/tag2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Omega$&#10;\end{document}&#10;"/>
  <p:tag name="FILENAME" val="txp_fig"/>
  <p:tag name="FORMAT" val="pngmono"/>
  <p:tag name="RES" val="300"/>
  <p:tag name="BLEND" val="0"/>
  <p:tag name="TRANSPARENT" val="1"/>
  <p:tag name="TBUG" val="0"/>
  <p:tag name="ALLOWFS" val="0"/>
  <p:tag name="ORIGWIDTH" val="17"/>
  <p:tag name="PICTUREFILESIZE" val="333"/>
</p:tagLst>
</file>

<file path=ppt/tags/tag2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Omega^*$&#10;\end{document}&#10;"/>
  <p:tag name="FILENAME" val="txp_fig"/>
  <p:tag name="FORMAT" val="pngmono"/>
  <p:tag name="RES" val="300"/>
  <p:tag name="BLEND" val="0"/>
  <p:tag name="TRANSPARENT" val="1"/>
  <p:tag name="TBUG" val="0"/>
  <p:tag name="ALLOWFS" val="0"/>
  <p:tag name="ORIGWIDTH" val="25"/>
  <p:tag name="PICTUREFILESIZE" val="399"/>
</p:tagLst>
</file>

<file path=ppt/tags/tag22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1^*=0^\circ$&#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72"/>
  <p:tag name="PICTUREFILESIZE" val="653"/>
</p:tagLst>
</file>

<file path=ppt/tags/tag22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1^*=45^\circ$&#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4"/>
  <p:tag name="PICTUREFILESIZE" val="744"/>
</p:tagLst>
</file>

<file path=ppt/tags/tag22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1^*=90^\circ$&#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4"/>
  <p:tag name="PICTUREFILESIZE" val="805"/>
</p:tagLst>
</file>

<file path=ppt/tags/tag227.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controllable&#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15.875"/>
  <p:tag name="PICTUREFILESIZE" val="920"/>
</p:tagLst>
</file>

<file path=ppt/tags/tag228.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uncontrollable&#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39.875"/>
  <p:tag name="PICTUREFILESIZE" val="1038"/>
</p:tagLst>
</file>

<file path=ppt/tags/tag2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heta_1^*=15^\circ$&#10;\end{document}&#10;"/>
  <p:tag name="FILENAME" val="txp_fig"/>
  <p:tag name="FORMAT" val="pngmono"/>
  <p:tag name="RES" val="300"/>
  <p:tag name="BLEND" val="0"/>
  <p:tag name="TRANSPARENT" val="1"/>
  <p:tag name="TBUG" val="0"/>
  <p:tag name="ALLOWFS" val="0"/>
  <p:tag name="ORIGWIDTH" val="84"/>
  <p:tag name="PICTUREFILESIZE" val="694"/>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2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riving}\\&#10;\textgt{torqe}\\&#10;$\tau$&#10;\end{document}&#10;"/>
  <p:tag name="FILENAME" val="txp_fig"/>
  <p:tag name="FORMAT" val="pngmono"/>
  <p:tag name="RES" val="300"/>
  <p:tag name="BLEND" val="0"/>
  <p:tag name="TRANSPARENT" val="1"/>
  <p:tag name="TBUG" val="0"/>
  <p:tag name="ALLOWFS" val="0"/>
  <p:tag name="ORIGWIDTH" val="66"/>
  <p:tag name="PICTUREFILESIZE" val="1210"/>
</p:tagLst>
</file>

<file path=ppt/tags/tag2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ags/tag2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2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2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theta_1,\theta_2,\dot{\theta}_1,\dot{\theta}_2$&#10;\end{document}&#10;"/>
  <p:tag name="FILENAME" val="txp_fig"/>
  <p:tag name="FORMAT" val="pngmono"/>
  <p:tag name="RES" val="300"/>
  <p:tag name="BLEND" val="0"/>
  <p:tag name="TRANSPARENT" val="1"/>
  <p:tag name="TBUG" val="0"/>
  <p:tag name="ALLOWFS" val="0"/>
  <p:tag name="ORIGWIDTH" val="143"/>
  <p:tag name="PICTUREFILESIZE" val="2339"/>
</p:tagLst>
</file>

<file path=ppt/tags/tag2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1$&#10;\end{document}&#10;"/>
  <p:tag name="FILENAME" val="txp_fig"/>
  <p:tag name="FORMAT" val="pngmono"/>
  <p:tag name="RES" val="300"/>
  <p:tag name="BLEND" val="0"/>
  <p:tag name="TRANSPARENT" val="1"/>
  <p:tag name="TBUG" val="0"/>
  <p:tag name="ALLOWFS" val="0"/>
  <p:tag name="ORIGWIDTH" val="52"/>
  <p:tag name="PICTUREFILESIZE" val="796"/>
</p:tagLst>
</file>

<file path=ppt/tags/tag2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2-\theta_1$&#10;\end{document}&#10;"/>
  <p:tag name="FILENAME" val="txp_fig"/>
  <p:tag name="FORMAT" val="pngmono"/>
  <p:tag name="RES" val="300"/>
  <p:tag name="BLEND" val="0"/>
  <p:tag name="TRANSPARENT" val="1"/>
  <p:tag name="TBUG" val="0"/>
  <p:tag name="ALLOWFS" val="0"/>
  <p:tag name="ORIGWIDTH" val="65"/>
  <p:tag name="PICTUREFILESIZE" val="1118"/>
</p:tagLst>
</file>

<file path=ppt/tags/tag2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begin{eqnarray}&#10;&amp;&amp;&#10;%\underbrace{&#10;\left[\begin{array}{cc}&#10;\frac{4}{3}m_1\ell_1^2+4m_2\ell_1^2 &amp; 2m_2\ell_1\ell_2\cos\theta_{21} \\&#10;2m_2\ell_1\ell_2\cos\theta_{21}&amp; \frac{4}{3}m_2\ell_2^2&#10;\end{array}\right]&#10;%}_{M(\xi_1)}&#10;%\underbrace{&#10;\left[\begin{array}{c}&#10;\ddot{\theta}_1\\&#10;\ddot{\theta}_2&#10;\end{array}\right]&#10;%}_{\ddot{\xi}_1}+&#10; \nonumber\\&#10;&amp;&amp;&#10;%\underbrace{&#10;\left[\begin{array}{r}&#10;-2m_2\ell_1\ell_2\dot{\theta}_2^2\sin\theta_{21} \\&#10;2m_2\ell_1\ell_2\dot{\theta}_1^2\sin\theta_{21}&#10;\end{array}\right]&#10;%}_{C(\xi_1,\dot{\xi}_1)}&#10;+&#10;%\underbrace{&#10;\left[\begin{array}{r}&#10;-(m_1+2m_2)\ell_1 g\sin\theta_1 \\&#10;-m_2\ell_2 g\sin\theta_2&#10;\end{array}\right]&#10;%}_{G(\xi_1)}&#10;=&#10;%\underbrace{&#10;\left[\begin{array}{r}&#10;1 \\&#10;0&#10;\end{array}\right]&#10;%}_{e_1}&#10;%\underbrace{&#10;\tau&#10;%}_{\zeta} &#10;\nonumber&#10;\end{eqnarray}&#10;\end{document}&#10;"/>
  <p:tag name="FILENAME" val="txp_fig"/>
  <p:tag name="FORMAT" val="pngmono"/>
  <p:tag name="RES" val="300"/>
  <p:tag name="BLEND" val="0"/>
  <p:tag name="TRANSPARENT" val="1"/>
  <p:tag name="TBUG" val="0"/>
  <p:tag name="ALLOWFS" val="0"/>
  <p:tag name="ORIGWIDTH" val="427"/>
  <p:tag name="PICTUREFILESIZE" val="7916"/>
</p:tagLst>
</file>

<file path=ppt/tags/tag2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239.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au$&#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0.75"/>
  <p:tag name="PICTUREFILESIZE" val="212"/>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10;\end{document}&#10;"/>
  <p:tag name="FILENAME" val="txp_fig"/>
  <p:tag name="FORMAT" val="pngmono"/>
  <p:tag name="RES" val="300"/>
  <p:tag name="BLEND" val="0"/>
  <p:tag name="TRANSPARENT" val="1"/>
  <p:tag name="TBUG" val="0"/>
  <p:tag name="ALLOWFS" val="0"/>
  <p:tag name="ORIGWIDTH" val="52"/>
  <p:tag name="PICTUREFILESIZE" val="768"/>
</p:tagLst>
</file>

<file path=ppt/tags/tag240.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1$&#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8"/>
  <p:tag name="PICTUREFILESIZE" val="319"/>
</p:tagLst>
</file>

<file path=ppt/tags/tag241.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_1$&#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0"/>
  <p:tag name="PICTUREFILESIZE" val="496"/>
</p:tagLst>
</file>

<file path=ppt/tags/tag242.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_1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8.875"/>
  <p:tag name="PICTUREFILESIZE" val="482"/>
</p:tagLst>
</file>

<file path=ppt/tags/tag243.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2$&#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9"/>
  <p:tag name="PICTUREFILESIZE" val="399"/>
</p:tagLst>
</file>

<file path=ppt/tags/tag24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_2$&#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0"/>
  <p:tag name="PICTUREFILESIZE" val="572"/>
</p:tagLst>
</file>

<file path=ppt/tags/tag24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_2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8.875"/>
  <p:tag name="PICTUREFILESIZE" val="546"/>
</p:tagLst>
</file>

<file path=ppt/tags/tag2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tate Equation}($\theta_1^*=0$)\\&#10;$\dot{x}=Ax+Bu$，&#10;$\displaystyle{x=&#10;\left[\begin{array}{cccc}&#10;\theta_1&amp;&#10;\theta_2&amp;&#10;\dot{\theta}_1&amp;&#10;\dot{\theta}_2 &#10;\end{array}\right]^T,\ u=\tau}$  \\&#10;\vspace{5cm}&#10;\item \textgt{Output Equation}\\&#10;$y=Cx$, &#10;$y=&#10;\left[\begin{array}{cc}&#10;\theta_1 \\&#10;\theta_2-\theta_1\\&#10;\end{array}\right]$, &#10;$C=&#10;\left[\begin{array}{cccc}&#10;1 &amp; 0 &amp; 0 &amp; 0 \\&#10;-1 &amp; 1 &amp; 0 &amp; 0 &#10;\end{array}\right]$&#10;\end{itemize}&#10;\end{document}&#10;&#10;$&#10;\left[\begin{array}{cccc}&#10;A &amp; B&#10;\end{array}\right]=&#10;$\\ &#10;&#10;$A=&#10;\left[\begin{array}{cccc}&#10;0 &amp; 0 &amp; 1 &amp; 0 \\&#10;0 &amp; 0 &amp; 0 &amp; 1 \\&#10;-\frac{3(m_1+2m_2)g}{(4m_1+3m_2)\ell_1} &amp; \frac{9m_2g}{2(4m_1+3m_2)\ell_1} &amp; 0 &amp; 0 \\&#10;-\frac{9(m_1+2m_2)g}{2(4m_1+3m_2)\ell_2} &amp; \frac{3(m_1+3m_2)g}{(4m_1+3m_2)\ell_2} &amp; 0 &amp; 0 &#10;\end{array}\right]&#10;$\\ &#10;$B=&#10;\left[\begin{array}{cc}&#10;0  \\&#10;0  \\&#10;\frac{3}{(4m_1+3m_2)\ell_1^2}  \\&#10;\frac{9}{2(4m_1+3m_2)\ell_1\ell_2}&#10;\end{array}\right]$ &#10;&#10;"/>
  <p:tag name="FILENAME" val="txp_fig"/>
  <p:tag name="FORMAT" val="pngmono"/>
  <p:tag name="RES" val="300"/>
  <p:tag name="BLEND" val="0"/>
  <p:tag name="TRANSPARENT" val="1"/>
  <p:tag name="TBUG" val="0"/>
  <p:tag name="ALLOWFS" val="0"/>
  <p:tag name="ORIGWIDTH" val="455"/>
  <p:tag name="PICTUREFILESIZE" val="10651"/>
</p:tagLst>
</file>

<file path=ppt/tags/tag2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2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1$&#10;\end{document}&#10;"/>
  <p:tag name="FILENAME" val="txp_fig"/>
  <p:tag name="FORMAT" val="pngmono"/>
  <p:tag name="RES" val="300"/>
  <p:tag name="BLEND" val="0"/>
  <p:tag name="TRANSPARENT" val="1"/>
  <p:tag name="TBUG" val="0"/>
  <p:tag name="ALLOWFS" val="0"/>
  <p:tag name="ORIGWIDTH" val="52"/>
  <p:tag name="PICTUREFILESIZE" val="796"/>
</p:tagLst>
</file>

<file path=ppt/tags/tag2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2-\theta_1$&#10;\end{document}&#10;"/>
  <p:tag name="FILENAME" val="txp_fig"/>
  <p:tag name="FORMAT" val="pngmono"/>
  <p:tag name="RES" val="300"/>
  <p:tag name="BLEND" val="0"/>
  <p:tag name="TRANSPARENT" val="1"/>
  <p:tag name="TBUG" val="0"/>
  <p:tag name="ALLOWFS" val="0"/>
  <p:tag name="ORIGWIDTH" val="65"/>
  <p:tag name="PICTUREFILESIZE" val="1118"/>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8.75"/>
  <p:tag name="PICTUREFILESIZE" val="429"/>
</p:tagLst>
</file>

<file path=ppt/tags/tag2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velocity}\\&#10;\textgt{controlled}\\&#10;\textgt{motor}\\&#10;\end{document}&#10;"/>
  <p:tag name="FILENAME" val="txp_fig"/>
  <p:tag name="FORMAT" val="pngmono"/>
  <p:tag name="RES" val="300"/>
  <p:tag name="BLEND" val="0"/>
  <p:tag name="TRANSPARENT" val="1"/>
  <p:tag name="TBUG" val="0"/>
  <p:tag name="ALLOWFS" val="0"/>
  <p:tag name="ORIGWIDTH" val="98"/>
  <p:tag name="PICTUREFILESIZE" val="1902"/>
</p:tagLst>
</file>

<file path=ppt/tags/tag2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d}{dt}\dot{\theta}_{1}=-\frac{1}{T_a}\dot{\theta}_{1}+\frac{K_a}{T_a}u$&#10;\end{document}&#10;"/>
  <p:tag name="FILENAME" val="txp_fig"/>
  <p:tag name="FORMAT" val="pngmono"/>
  <p:tag name="RES" val="300"/>
  <p:tag name="BLEND" val="0"/>
  <p:tag name="TRANSPARENT" val="1"/>
  <p:tag name="TBUG" val="0"/>
  <p:tag name="ALLOWFS" val="0"/>
  <p:tag name="ORIGWIDTH" val="193"/>
  <p:tag name="PICTUREFILESIZE" val="1732"/>
</p:tagLst>
</file>

<file path=ppt/tags/tag2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iny&#10;$\displaystyle{\left(\begin{array}{l}&#10;r_x=2\ell_1\sin\theta_1,\ \dot{r}_x=r_y\dot{\theta}_1,\ \ddot{r}_x=\dot{r}_y\dot{\theta}_1+r_y\ddot{\theta}_1\\&#10;r_y=2\ell_1\cos\theta_1,\ \dot{r}_y=-r_x\dot{\theta}_1,\ \ddot{r}_y=-\dot{r}_x\dot{\theta}_1-r_x\ddot{\theta}_1&#10;\end{array}\right)}$&#10;\end{document}&#10;&#10;&#10;"/>
  <p:tag name="FILENAME" val="txp_fig"/>
  <p:tag name="FORMAT" val="pngmono"/>
  <p:tag name="RES" val="300"/>
  <p:tag name="BLEND" val="0"/>
  <p:tag name="TRANSPARENT" val="1"/>
  <p:tag name="TBUG" val="0"/>
  <p:tag name="ALLOWFS" val="0"/>
  <p:tag name="ORIGWIDTH" val="341"/>
  <p:tag name="PICTUREFILESIZE" val="3584"/>
</p:tagLst>
</file>

<file path=ppt/tags/tag2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footnotesize&#10;$\displaystyle{&#10;\underbrace{\cos\theta_{2}}_1\ddot{r}_x&#10;+ \frac{4}{3}\ell_2 \ddot{\theta}_2&#10;=(g+\underbrace{\ddot{r}_y}_0)\underbrace{\sin\theta_2}_{\theta_2}&#10;\quad&#10;{\Rightarrow\atop z=r_x+\frac{4\ell_2}{3}\theta}&#10;\quad&#10;\ddot{z}=\frac{3g}{4\ell_2}(z-r_x)}$\\&#10;\end{document}&#10;&#10;&#10;"/>
  <p:tag name="FILENAME" val="txp_fig"/>
  <p:tag name="FORMAT" val="pngmono"/>
  <p:tag name="RES" val="300"/>
  <p:tag name="BLEND" val="0"/>
  <p:tag name="TRANSPARENT" val="1"/>
  <p:tag name="TBUG" val="0"/>
  <p:tag name="ALLOWFS" val="0"/>
  <p:tag name="ORIGWIDTH" val="557"/>
  <p:tag name="PICTUREFILESIZE" val="5939"/>
</p:tagLst>
</file>

<file path=ppt/tags/tag2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2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z,\dot{z},r_x$&#10;\end{document}&#10;"/>
  <p:tag name="FILENAME" val="txp_fig"/>
  <p:tag name="FORMAT" val="pngmono"/>
  <p:tag name="RES" val="300"/>
  <p:tag name="BLEND" val="0"/>
  <p:tag name="TRANSPARENT" val="1"/>
  <p:tag name="TBUG" val="0"/>
  <p:tag name="ALLOWFS" val="0"/>
  <p:tag name="ORIGWIDTH" val="143"/>
  <p:tag name="PICTUREFILESIZE" val="1851"/>
</p:tagLst>
</file>

<file path=ppt/tags/tag25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velocity}\\&#10;\textgt{command}\\ $u$&#10;\end{document}&#10;"/>
  <p:tag name="FILENAME" val="txp_fig"/>
  <p:tag name="FORMAT" val="pngmono"/>
  <p:tag name="RES" val="300"/>
  <p:tag name="BLEND" val="0"/>
  <p:tag name="TRANSPARENT" val="1"/>
  <p:tag name="TBUG" val="0"/>
  <p:tag name="ALLOWFS" val="0"/>
  <p:tag name="ORIGWIDTH" val="97"/>
  <p:tag name="PICTUREFILESIZE" val="1547"/>
</p:tagLst>
</file>

<file path=ppt/tags/tag25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ags/tag25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2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dot{\theta}_1$&#10;\end{document}&#10;"/>
  <p:tag name="FILENAME" val="txp_fig"/>
  <p:tag name="FORMAT" val="pngmono"/>
  <p:tag name="RES" val="300"/>
  <p:tag name="BLEND" val="0"/>
  <p:tag name="TRANSPARENT" val="1"/>
  <p:tag name="TBUG" val="0"/>
  <p:tag name="ALLOWFS" val="0"/>
  <p:tag name="ORIGWIDTH" val="18"/>
  <p:tag name="PICTUREFILESIZE" val="335"/>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9.875"/>
  <p:tag name="PICTUREFILESIZE" val="432"/>
</p:tagLst>
</file>

<file path=ppt/tags/tag260.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1$&#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8"/>
  <p:tag name="PICTUREFILESIZE" val="319"/>
</p:tagLst>
</file>

<file path=ppt/tags/tag261.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_1$&#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0"/>
  <p:tag name="PICTUREFILESIZE" val="496"/>
</p:tagLst>
</file>

<file path=ppt/tags/tag262.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_1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8.875"/>
  <p:tag name="PICTUREFILESIZE" val="482"/>
</p:tagLst>
</file>

<file path=ppt/tags/tag263.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2$&#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9"/>
  <p:tag name="PICTUREFILESIZE" val="399"/>
</p:tagLst>
</file>

<file path=ppt/tags/tag26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_2$&#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0"/>
  <p:tag name="PICTUREFILESIZE" val="572"/>
</p:tagLst>
</file>

<file path=ppt/tags/tag26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_2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38.875"/>
  <p:tag name="PICTUREFILESIZE" val="546"/>
</p:tagLst>
</file>

<file path=ppt/tags/tag26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r_x,r_y)$&#10;\end{document}&#10;"/>
  <p:tag name="FILENAME" val="txp_fig"/>
  <p:tag name="FORMAT" val="pngmono"/>
  <p:tag name="RES" val="300"/>
  <p:tag name="BLEND" val="0"/>
  <p:tag name="TRANSPARENT" val="1"/>
  <p:tag name="TBUG" val="0"/>
  <p:tag name="ALLOWFS" val="0"/>
  <p:tag name="ORIGWIDTH" val="65"/>
  <p:tag name="PICTUREFILESIZE" val="803"/>
</p:tagLst>
</file>

<file path=ppt/tags/tag26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footnotesize&#10;\begin{itemize}&#10;\item \textgt{Motion equation}\\&#10;$\displaystyle{\ddot{z}=\frac{3g}{4\ell_2}(z-r_x),\dot{r}_x=r_y\dot{\theta}_1, \frac{d}{dt}\dot{\theta}_{1}=-\frac{1}{T_a}\dot{\theta}_{1}+\frac{K_a}{T_a}u}$&#10;\vspace{-0.8cm}&#10;\item \textgt{State equation}\\&#10;$\displaystyle{&#10;\underbrace{&#10;\frac{d}{dt}&#10;\left[\begin{array}{cccc}&#10;z\\&#10;\dot{z}\\&#10;r_x \\&#10;\dot{\theta}_1&#10;\end{array}\right]&#10;}_{\dot{x}}&#10;=&#10;\underbrace{&#10;\left[\begin{array}{cccc}&#10;0 &amp; 1 &amp; 0 &amp; 0\\&#10;\frac{3g}{4\ell_2} &amp; 0&amp; -\frac{3g}{4\ell_2} &amp; 0\\&#10;0 &amp; 0 &amp; 0  &amp; r_y\\&#10;0 &amp; 0 &amp; 0  &amp; -\frac{1}{T_a}&#10;\end{array}\right]&#10;}_{A(r_y)}&#10;\underbrace{&#10;\left[\begin{array}{cccc}&#10;z\\&#10;\dot{z}\\&#10;r_x \\&#10;\dot{\theta}_1&#10;\end{array}\right]&#10;}_{x}&#10;+&#10;\underbrace{&#10;\left[\begin{array}{cccc}&#10;0\\&#10;0\\&#10;0\\&#10;\frac{K_a}{T_a}&#10;\end{array}\right]&#10;}_B&#10;\dot{\theta}_1}$\\&#10;$(\underline{r_y}\le {r_y}\le \overline{r_y},\ r_y=2\ell_1\cos\theta_1)$&#10;\vspace{-0.5cm}&#10;\item \textgt{Polytopic LPV Model:}\\&#10;$\dot{x}=&#10;\underbrace{(p_1(r_y)A_1+p_2(r_y)A_2)}_{A(r_y)}x+Bu$\\where $A_1&#10;=A(\underline{r_y}), A_2=A(\overline{r_y})$ and\\&#10;$\displaystyle{&#10;p_1(r_y)=\frac{\overline{r_y}-r_y}{\overline{r_y}-\underline{r_y}},&#10;p_2(r_y)=\frac{r_y-\underline{r_y}}{\overline{r_y}-\underline{r_y}}}$\\&#10;satisfying $p_1(r_y)+p_2(r_y)=1$&#10;\end{itemize}&#10;\end{document}&#10;"/>
  <p:tag name="FILENAME" val="txp_fig"/>
  <p:tag name="FORMAT" val="pngmono"/>
  <p:tag name="RES" val="300"/>
  <p:tag name="BLEND" val="0"/>
  <p:tag name="TRANSPARENT" val="1"/>
  <p:tag name="TBUG" val="0"/>
  <p:tag name="ALLOWFS" val="0"/>
  <p:tag name="ORIGWIDTH" val="452"/>
  <p:tag name="PICTUREFILESIZE" val="26451"/>
</p:tagLst>
</file>

<file path=ppt/tags/tag26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26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1$&#10;\end{document}&#10;"/>
  <p:tag name="FILENAME" val="txp_fig"/>
  <p:tag name="FORMAT" val="pngmono"/>
  <p:tag name="RES" val="300"/>
  <p:tag name="BLEND" val="0"/>
  <p:tag name="TRANSPARENT" val="1"/>
  <p:tag name="TBUG" val="0"/>
  <p:tag name="ALLOWFS" val="0"/>
  <p:tag name="ORIGWIDTH" val="52"/>
  <p:tag name="PICTUREFILESIZE" val="796"/>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27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_2-\theta_1$&#10;\end{document}&#10;"/>
  <p:tag name="FILENAME" val="txp_fig"/>
  <p:tag name="FORMAT" val="pngmono"/>
  <p:tag name="RES" val="300"/>
  <p:tag name="BLEND" val="0"/>
  <p:tag name="TRANSPARENT" val="1"/>
  <p:tag name="TBUG" val="0"/>
  <p:tag name="ALLOWFS" val="0"/>
  <p:tag name="ORIGWIDTH" val="65"/>
  <p:tag name="PICTUREFILESIZE" val="1118"/>
</p:tagLst>
</file>

<file path=ppt/tags/tag27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velocity}\\&#10;\textgt{controlled}\\&#10;\textgt{motor}\\&#10;\end{document}&#10;"/>
  <p:tag name="FILENAME" val="txp_fig"/>
  <p:tag name="FORMAT" val="pngmono"/>
  <p:tag name="RES" val="300"/>
  <p:tag name="BLEND" val="0"/>
  <p:tag name="TRANSPARENT" val="1"/>
  <p:tag name="TBUG" val="0"/>
  <p:tag name="ALLOWFS" val="0"/>
  <p:tag name="ORIGWIDTH" val="98"/>
  <p:tag name="PICTUREFILESIZE" val="1902"/>
</p:tagLst>
</file>

<file path=ppt/tags/tag27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27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velocity}\\&#10;\textgt{command}\\ $u$&#10;\end{document}&#10;"/>
  <p:tag name="FILENAME" val="txp_fig"/>
  <p:tag name="FORMAT" val="pngmono"/>
  <p:tag name="RES" val="300"/>
  <p:tag name="BLEND" val="0"/>
  <p:tag name="TRANSPARENT" val="1"/>
  <p:tag name="TBUG" val="0"/>
  <p:tag name="ALLOWFS" val="0"/>
  <p:tag name="ORIGWIDTH" val="97"/>
  <p:tag name="PICTUREFILESIZE" val="1547"/>
</p:tagLst>
</file>

<file path=ppt/tags/tag27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LPV controller}&#10;\end{document}&#10;"/>
  <p:tag name="FILENAME" val="txp_fig"/>
  <p:tag name="FORMAT" val="pngmono"/>
  <p:tag name="RES" val="300"/>
  <p:tag name="BLEND" val="0"/>
  <p:tag name="TRANSPARENT" val="1"/>
  <p:tag name="TBUG" val="0"/>
  <p:tag name="ALLOWFS" val="0"/>
  <p:tag name="ORIGWIDTH" val="148"/>
  <p:tag name="PICTUREFILESIZE" val="1060"/>
</p:tagLst>
</file>

<file path=ppt/tags/tag27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ags/tag27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27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scheduled by $r_y=2\ell_1\cos\theta_1$&#10;\end{document}&#10;&#10;$\underline{r_y}\le {r_y}\le \overline{r_y}$&#10;$r_y=2\ell_1\cos\theta_1$&#10;"/>
  <p:tag name="FILENAME" val="txp_fig"/>
  <p:tag name="FORMAT" val="pngmono"/>
  <p:tag name="RES" val="300"/>
  <p:tag name="BLEND" val="0"/>
  <p:tag name="TRANSPARENT" val="1"/>
  <p:tag name="TBUG" val="0"/>
  <p:tag name="ALLOWFS" val="0"/>
  <p:tag name="ORIGWIDTH" val="277"/>
  <p:tag name="PICTUREFILESIZE" val="2301"/>
</p:tagLst>
</file>

<file path=ppt/tags/tag27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z,\dot{z},r_x$&#10;\end{document}&#10;"/>
  <p:tag name="FILENAME" val="txp_fig"/>
  <p:tag name="FORMAT" val="pngmono"/>
  <p:tag name="RES" val="300"/>
  <p:tag name="BLEND" val="0"/>
  <p:tag name="TRANSPARENT" val="1"/>
  <p:tag name="TBUG" val="0"/>
  <p:tag name="ALLOWFS" val="0"/>
  <p:tag name="ORIGWIDTH" val="143"/>
  <p:tag name="PICTUREFILESIZE" val="1851"/>
</p:tagLst>
</file>

<file path=ppt/tags/tag279.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_1^*=0^\circ$&#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72"/>
  <p:tag name="PICTUREFILESIZE" val="653"/>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75"/>
</p:tagLst>
</file>

<file path=ppt/tags/tag28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heta_1^*=75^\circ$&#10;\end{document}&#10;"/>
  <p:tag name="FILENAME" val="txp_fig"/>
  <p:tag name="FORMAT" val="pngmono"/>
  <p:tag name="RES" val="300"/>
  <p:tag name="BLEND" val="0"/>
  <p:tag name="TRANSPARENT" val="1"/>
  <p:tag name="TBUG" val="0"/>
  <p:tag name="ALLOWFS" val="0"/>
  <p:tag name="ORIGWIDTH" val="84"/>
  <p:tag name="PICTUREFILESIZE" val="731"/>
</p:tagLst>
</file>

<file path=ppt/tags/tag28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2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28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z,\phi,\theta,\psi$&#10;\end{document}&#10;"/>
  <p:tag name="FILENAME" val="txp_fig"/>
  <p:tag name="FORMAT" val="pngmono"/>
  <p:tag name="RES" val="300"/>
  <p:tag name="BLEND" val="0"/>
  <p:tag name="TRANSPARENT" val="1"/>
  <p:tag name="TBUG" val="0"/>
  <p:tag name="ALLOWFS" val="0"/>
  <p:tag name="ORIGWIDTH" val="86"/>
  <p:tag name="PICTUREFILESIZE" val="1515"/>
</p:tagLst>
</file>

<file path=ppt/tags/tag28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x,y,z,\phi,\theta,\psi,u,v,w,p,q,r$&#10;\end{document}&#10;"/>
  <p:tag name="FILENAME" val="txp_fig"/>
  <p:tag name="FORMAT" val="pngmono"/>
  <p:tag name="RES" val="300"/>
  <p:tag name="BLEND" val="0"/>
  <p:tag name="TRANSPARENT" val="1"/>
  <p:tag name="TBUG" val="0"/>
  <p:tag name="ALLOWFS" val="0"/>
  <p:tag name="ORIGWIDTH" val="244"/>
  <p:tag name="PICTUREFILESIZE" val="3287"/>
</p:tagLst>
</file>

<file path=ppt/tags/tag28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 &#10;\textgt{variables}\\&#10;%$TH_1,TH_2$&#10;\end{document}&#10;"/>
  <p:tag name="FILENAME" val="txp_fig"/>
  <p:tag name="FORMAT" val="pngmono"/>
  <p:tag name="RES" val="300"/>
  <p:tag name="BLEND" val="0"/>
  <p:tag name="TRANSPARENT" val="1"/>
  <p:tag name="TBUG" val="0"/>
  <p:tag name="ALLOWFS" val="0"/>
  <p:tag name="ORIGWIDTH" val="122"/>
  <p:tag name="PICTUREFILESIZE" val="1759"/>
</p:tagLst>
</file>

<file path=ppt/tags/tag28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dot{\xi}_E=J(\xi_E)\xi_B$\\&#10;$M\dot{\xi}_B+(C(\xi_B)+D(\xi_B))\xi_B+G(\xi_E)=F$\\&#10;\end{document}&#10;"/>
  <p:tag name="FILENAME" val="txp_fig"/>
  <p:tag name="FORMAT" val="pngmono"/>
  <p:tag name="RES" val="300"/>
  <p:tag name="BLEND" val="0"/>
  <p:tag name="TRANSPARENT" val="1"/>
  <p:tag name="TBUG" val="0"/>
  <p:tag name="ALLOWFS" val="0"/>
  <p:tag name="ORIGWIDTH" val="402"/>
  <p:tag name="PICTUREFILESIZE" val="4971"/>
</p:tagLst>
</file>

<file path=ppt/tags/tag28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xi_E=\left[\begin{array}{cccccc}&#10;x,y,z,\phi,\theta,\psi&#10;\end{array}\right]^T,\ &#10;\xi_B=\left[\begin{array}{cc}&#10;u,v,w,p,q,r&#10;\end{array}\right]^T$)&#10;\end{document}&#10;"/>
  <p:tag name="FILENAME" val="txp_fig"/>
  <p:tag name="FORMAT" val="pngmono"/>
  <p:tag name="RES" val="300"/>
  <p:tag name="BLEND" val="0"/>
  <p:tag name="TRANSPARENT" val="1"/>
  <p:tag name="TBUG" val="0"/>
  <p:tag name="ALLOWFS" val="0"/>
  <p:tag name="ORIGWIDTH" val="469"/>
  <p:tag name="PICTUREFILESIZE" val="4710"/>
</p:tagLst>
</file>

<file path=ppt/tags/tag28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z$&#10;\end{document}&#10;"/>
  <p:tag name="FILENAME" val="txp_fig"/>
  <p:tag name="FORMAT" val="pngmono"/>
  <p:tag name="RES" val="300"/>
  <p:tag name="BLEND" val="0"/>
  <p:tag name="TRANSPARENT" val="1"/>
  <p:tag name="TBUG" val="0"/>
  <p:tag name="ALLOWFS" val="0"/>
  <p:tag name="ORIGWIDTH" val="10"/>
  <p:tag name="PICTUREFILESIZE" val="264"/>
</p:tagLst>
</file>

<file path=ppt/tags/tag28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heta$&#10;\end{document}&#10;"/>
  <p:tag name="FILENAME" val="txp_fig"/>
  <p:tag name="FORMAT" val="pngmono"/>
  <p:tag name="RES" val="300"/>
  <p:tag name="BLEND" val="0"/>
  <p:tag name="TRANSPARENT" val="1"/>
  <p:tag name="TBUG" val="0"/>
  <p:tag name="ALLOWFS" val="0"/>
  <p:tag name="ORIGWIDTH" val="9"/>
  <p:tag name="PICTUREFILESIZE" val="275"/>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29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si$&#10;\end{document}&#10;"/>
  <p:tag name="FILENAME" val="txp_fig"/>
  <p:tag name="FORMAT" val="pngmono"/>
  <p:tag name="RES" val="300"/>
  <p:tag name="BLEND" val="0"/>
  <p:tag name="TRANSPARENT" val="1"/>
  <p:tag name="TBUG" val="0"/>
  <p:tag name="ALLOWFS" val="0"/>
  <p:tag name="ORIGWIDTH" val="13"/>
  <p:tag name="PICTUREFILESIZE" val="315"/>
</p:tagLst>
</file>

<file path=ppt/tags/tag29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hi$&#10;\end{document}&#10;"/>
  <p:tag name="FILENAME" val="txp_fig"/>
  <p:tag name="FORMAT" val="pngmono"/>
  <p:tag name="RES" val="300"/>
  <p:tag name="BLEND" val="0"/>
  <p:tag name="TRANSPARENT" val="1"/>
  <p:tag name="TBUG" val="0"/>
  <p:tag name="ALLOWFS" val="0"/>
  <p:tag name="ORIGWIDTH" val="12"/>
  <p:tag name="PICTUREFILESIZE" val="306"/>
</p:tagLst>
</file>

<file path=ppt/tags/tag29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_1$&#10;\end{document}&#10;"/>
  <p:tag name="FILENAME" val="txp_fig"/>
  <p:tag name="FORMAT" val="pngmono"/>
  <p:tag name="RES" val="300"/>
  <p:tag name="BLEND" val="0"/>
  <p:tag name="TRANSPARENT" val="1"/>
  <p:tag name="TBUG" val="0"/>
  <p:tag name="ALLOWFS" val="0"/>
  <p:tag name="ORIGWIDTH" val="22"/>
  <p:tag name="PICTUREFILESIZE" val="299"/>
</p:tagLst>
</file>

<file path=ppt/tags/tag29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_2$&#10;\end{document}&#10;"/>
  <p:tag name="FILENAME" val="txp_fig"/>
  <p:tag name="FORMAT" val="pngmono"/>
  <p:tag name="RES" val="300"/>
  <p:tag name="BLEND" val="0"/>
  <p:tag name="TRANSPARENT" val="1"/>
  <p:tag name="TBUG" val="0"/>
  <p:tag name="ALLOWFS" val="0"/>
  <p:tag name="ORIGWIDTH" val="23"/>
  <p:tag name="PICTUREFILESIZE" val="379"/>
</p:tagLst>
</file>

<file path=ppt/tags/tag29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29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29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z,\phi,\theta,\psi$&#10;\end{document}&#10;"/>
  <p:tag name="FILENAME" val="txp_fig"/>
  <p:tag name="FORMAT" val="pngmono"/>
  <p:tag name="RES" val="300"/>
  <p:tag name="BLEND" val="0"/>
  <p:tag name="TRANSPARENT" val="1"/>
  <p:tag name="TBUG" val="0"/>
  <p:tag name="ALLOWFS" val="0"/>
  <p:tag name="ORIGWIDTH" val="86"/>
  <p:tag name="PICTUREFILESIZE" val="1515"/>
</p:tagLst>
</file>

<file path=ppt/tags/tag29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x,y,z,\phi,\theta,\psi,u,v,w,p,q,r$&#10;\end{document}&#10;"/>
  <p:tag name="FILENAME" val="txp_fig"/>
  <p:tag name="FORMAT" val="pngmono"/>
  <p:tag name="RES" val="300"/>
  <p:tag name="BLEND" val="0"/>
  <p:tag name="TRANSPARENT" val="1"/>
  <p:tag name="TBUG" val="0"/>
  <p:tag name="ALLOWFS" val="0"/>
  <p:tag name="ORIGWIDTH" val="244"/>
  <p:tag name="PICTUREFILESIZE" val="3287"/>
</p:tagLst>
</file>

<file path=ppt/tags/tag29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 &#10;\textgt{variables}\\&#10;%$TH_1,TH_2$&#10;\end{document}&#10;"/>
  <p:tag name="FILENAME" val="txp_fig"/>
  <p:tag name="FORMAT" val="pngmono"/>
  <p:tag name="RES" val="300"/>
  <p:tag name="BLEND" val="0"/>
  <p:tag name="TRANSPARENT" val="1"/>
  <p:tag name="TBUG" val="0"/>
  <p:tag name="ALLOWFS" val="0"/>
  <p:tag name="ORIGWIDTH" val="122"/>
  <p:tag name="PICTUREFILESIZE" val="1759"/>
</p:tagLst>
</file>

<file path=ppt/tags/tag29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z$&#10;\end{document}&#10;"/>
  <p:tag name="FILENAME" val="txp_fig"/>
  <p:tag name="FORMAT" val="pngmono"/>
  <p:tag name="RES" val="300"/>
  <p:tag name="BLEND" val="0"/>
  <p:tag name="TRANSPARENT" val="1"/>
  <p:tag name="TBUG" val="0"/>
  <p:tag name="ALLOWFS" val="0"/>
  <p:tag name="ORIGWIDTH" val="10"/>
  <p:tag name="PICTUREFILESIZE" val="264"/>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30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heta$&#10;\end{document}&#10;"/>
  <p:tag name="FILENAME" val="txp_fig"/>
  <p:tag name="FORMAT" val="pngmono"/>
  <p:tag name="RES" val="300"/>
  <p:tag name="BLEND" val="0"/>
  <p:tag name="TRANSPARENT" val="1"/>
  <p:tag name="TBUG" val="0"/>
  <p:tag name="ALLOWFS" val="0"/>
  <p:tag name="ORIGWIDTH" val="9"/>
  <p:tag name="PICTUREFILESIZE" val="275"/>
</p:tagLst>
</file>

<file path=ppt/tags/tag30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si$&#10;\end{document}&#10;"/>
  <p:tag name="FILENAME" val="txp_fig"/>
  <p:tag name="FORMAT" val="pngmono"/>
  <p:tag name="RES" val="300"/>
  <p:tag name="BLEND" val="0"/>
  <p:tag name="TRANSPARENT" val="1"/>
  <p:tag name="TBUG" val="0"/>
  <p:tag name="ALLOWFS" val="0"/>
  <p:tag name="ORIGWIDTH" val="13"/>
  <p:tag name="PICTUREFILESIZE" val="315"/>
</p:tagLst>
</file>

<file path=ppt/tags/tag30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hi$&#10;\end{document}&#10;"/>
  <p:tag name="FILENAME" val="txp_fig"/>
  <p:tag name="FORMAT" val="pngmono"/>
  <p:tag name="RES" val="300"/>
  <p:tag name="BLEND" val="0"/>
  <p:tag name="TRANSPARENT" val="1"/>
  <p:tag name="TBUG" val="0"/>
  <p:tag name="ALLOWFS" val="0"/>
  <p:tag name="ORIGWIDTH" val="12"/>
  <p:tag name="PICTUREFILESIZE" val="306"/>
</p:tagLst>
</file>

<file path=ppt/tags/tag30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definecolor{olivegreen}{cmyk}{0.64,0,0.95,0.40} &#10;\begin{eqnarray}&#10; {\color{red}F_1+F_2}&#10;\nonumber&#10;\end{eqnarray}&#10;\end{document}&#10;"/>
  <p:tag name="FILENAME" val="txp_fig"/>
  <p:tag name="FORMAT" val="png256"/>
  <p:tag name="RES" val="300"/>
  <p:tag name="BLEND" val="0"/>
  <p:tag name="TRANSPARENT" val="1"/>
  <p:tag name="TBUG" val="0"/>
  <p:tag name="ALLOWFS" val="0"/>
  <p:tag name="ORIGWIDTH" val="75"/>
  <p:tag name="PICTUREFILESIZE" val="1567"/>
</p:tagLst>
</file>

<file path=ppt/tags/tag30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definecolor{olivegreen}{cmyk}{0.64,0,0.95,0.40} &#10;\begin{eqnarray}&#10; {\color{red}F_1-F_2}&#10;\nonumber&#10;\end{eqnarray}&#10;\end{document}&#10;"/>
  <p:tag name="FILENAME" val="txp_fig"/>
  <p:tag name="FORMAT" val="png256"/>
  <p:tag name="RES" val="300"/>
  <p:tag name="BLEND" val="0"/>
  <p:tag name="TRANSPARENT" val="1"/>
  <p:tag name="TBUG" val="0"/>
  <p:tag name="ALLOWFS" val="0"/>
  <p:tag name="ORIGWIDTH" val="73"/>
  <p:tag name="PICTUREFILESIZE" val="1519"/>
</p:tagLst>
</file>

<file path=ppt/tags/tag30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ler}&#10;\end{document}&#10;"/>
  <p:tag name="FILENAME" val="txp_fig"/>
  <p:tag name="FORMAT" val="pngmono"/>
  <p:tag name="RES" val="300"/>
  <p:tag name="BLEND" val="0"/>
  <p:tag name="TRANSPARENT" val="1"/>
  <p:tag name="TBUG" val="0"/>
  <p:tag name="ALLOWFS" val="0"/>
  <p:tag name="ORIGWIDTH" val="95"/>
  <p:tag name="PICTUREFILESIZE" val="750"/>
</p:tagLst>
</file>

<file path=ppt/tags/tag30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Z_q'$\\&#10;\end{document}&#10;"/>
  <p:tag name="FILENAME" val="txp_fig"/>
  <p:tag name="FORMAT" val="pngmono"/>
  <p:tag name="RES" val="300"/>
  <p:tag name="BLEND" val="0"/>
  <p:tag name="TRANSPARENT" val="1"/>
  <p:tag name="TBUG" val="0"/>
  <p:tag name="ALLOWFS" val="0"/>
  <p:tag name="ORIGWIDTH" val="22"/>
  <p:tag name="PICTUREFILESIZE" val="470"/>
</p:tagLst>
</file>

<file path=ppt/tags/tag30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M_q'$\\&#10;\end{document}&#10;"/>
  <p:tag name="FILENAME" val="txp_fig"/>
  <p:tag name="FORMAT" val="pngmono"/>
  <p:tag name="RES" val="300"/>
  <p:tag name="BLEND" val="0"/>
  <p:tag name="TRANSPARENT" val="1"/>
  <p:tag name="TBUG" val="0"/>
  <p:tag name="ALLOWFS" val="0"/>
  <p:tag name="ORIGWIDTH" val="28"/>
  <p:tag name="PICTUREFILESIZE" val="488"/>
</p:tagLst>
</file>

<file path=ppt/tags/tag30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textgt{Reduced Freq.}&#10;\end{document}&#10;"/>
  <p:tag name="FILENAME" val="txp_fig"/>
  <p:tag name="FORMAT" val="pngmono"/>
  <p:tag name="RES" val="300"/>
  <p:tag name="BLEND" val="0"/>
  <p:tag name="TRANSPARENT" val="1"/>
  <p:tag name="TBUG" val="0"/>
  <p:tag name="ALLOWFS" val="0"/>
  <p:tag name="ORIGWIDTH" val="143"/>
  <p:tag name="PICTUREFILESIZE" val="1125"/>
</p:tagLst>
</file>

<file path=ppt/tags/tag30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overline{Z}_q'$\\&#10;\end{document}&#10;"/>
  <p:tag name="FILENAME" val="txp_fig"/>
  <p:tag name="FORMAT" val="pngmono"/>
  <p:tag name="RES" val="300"/>
  <p:tag name="BLEND" val="0"/>
  <p:tag name="TRANSPARENT" val="1"/>
  <p:tag name="TBUG" val="0"/>
  <p:tag name="ALLOWFS" val="0"/>
  <p:tag name="ORIGWIDTH" val="25"/>
  <p:tag name="PICTUREFILESIZE" val="480"/>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endulum}&#10;\end{document}&#10;"/>
  <p:tag name="FILENAME" val="txp_fig"/>
  <p:tag name="FORMAT" val="pngmono"/>
  <p:tag name="RES" val="300"/>
  <p:tag name="BLEND" val="0"/>
  <p:tag name="TRANSPARENT" val="1"/>
  <p:tag name="TBUG" val="0"/>
  <p:tag name="ALLOWFS" val="0"/>
  <p:tag name="ORIGWIDTH" val="95"/>
  <p:tag name="PICTUREFILESIZE" val="719"/>
</p:tagLst>
</file>

<file path=ppt/tags/tag3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underline{Z}_q'$\\&#10;\end{document}&#10;"/>
  <p:tag name="FILENAME" val="txp_fig"/>
  <p:tag name="FORMAT" val="pngmono"/>
  <p:tag name="RES" val="300"/>
  <p:tag name="BLEND" val="0"/>
  <p:tag name="TRANSPARENT" val="1"/>
  <p:tag name="TBUG" val="0"/>
  <p:tag name="ALLOWFS" val="0"/>
  <p:tag name="ORIGWIDTH" val="25"/>
  <p:tag name="PICTUREFILESIZE" val="483"/>
</p:tagLst>
</file>

<file path=ppt/tags/tag3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overline{M}_q'$\\&#10;\end{document}&#10;"/>
  <p:tag name="FILENAME" val="txp_fig"/>
  <p:tag name="FORMAT" val="pngmono"/>
  <p:tag name="RES" val="300"/>
  <p:tag name="BLEND" val="0"/>
  <p:tag name="TRANSPARENT" val="1"/>
  <p:tag name="TBUG" val="0"/>
  <p:tag name="ALLOWFS" val="0"/>
  <p:tag name="ORIGWIDTH" val="31"/>
  <p:tag name="PICTUREFILESIZE" val="509"/>
</p:tagLst>
</file>

<file path=ppt/tags/tag3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underline{M}_q'$\\&#10;\end{document}&#10;"/>
  <p:tag name="FILENAME" val="txp_fig"/>
  <p:tag name="FORMAT" val="pngmono"/>
  <p:tag name="RES" val="300"/>
  <p:tag name="BLEND" val="0"/>
  <p:tag name="TRANSPARENT" val="1"/>
  <p:tag name="TBUG" val="0"/>
  <p:tag name="ALLOWFS" val="0"/>
  <p:tag name="ORIGWIDTH" val="31"/>
  <p:tag name="PICTUREFILESIZE" val="509"/>
</p:tagLst>
</file>

<file path=ppt/tags/tag3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textgt{Reduced Freq.}&#10;\end{document}&#10;"/>
  <p:tag name="FILENAME" val="txp_fig"/>
  <p:tag name="FORMAT" val="pngmono"/>
  <p:tag name="RES" val="300"/>
  <p:tag name="BLEND" val="0"/>
  <p:tag name="TRANSPARENT" val="1"/>
  <p:tag name="TBUG" val="0"/>
  <p:tag name="ALLOWFS" val="0"/>
  <p:tag name="ORIGWIDTH" val="143"/>
  <p:tag name="PICTUREFILESIZE" val="1125"/>
</p:tagLst>
</file>

<file path=ppt/tags/tag3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Z_q=(\frac{1}{2}\rho U^* L^2)Z_q'$,\ &#10;$M_q=(\frac{1}{2}\rho U^* L^3)M_q'$&#10;\end{document}&#10;"/>
  <p:tag name="FILENAME" val="txp_fig"/>
  <p:tag name="FORMAT" val="pngmono"/>
  <p:tag name="RES" val="300"/>
  <p:tag name="BLEND" val="0"/>
  <p:tag name="TRANSPARENT" val="1"/>
  <p:tag name="TBUG" val="0"/>
  <p:tag name="ALLOWFS" val="0"/>
  <p:tag name="ORIGWIDTH" val="368"/>
  <p:tag name="PICTUREFILESIZE" val="3552"/>
</p:tagLst>
</file>

<file path=ppt/tags/tag3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frac{d}{dt}&#10;\left[\begin{array}{cc}&#10;\xi_E-\xi_E^*\\&#10;\xi_B-\xi_B^*&#10;\end{array}\right]=&#10;\left[\begin{array}{cc}&#10;E&amp; J(\xi_E)\\&#10;M^{-1}\bar{G} &amp; M^{-1}(\bar{C}+\bar{D})&#10;\end{array}\right]&#10;\left[\begin{array}{cc}&#10;\xi_E-\xi_E^*\\&#10;\xi_B-\xi_B^*&#10;\end{array}\right]\\&#10;\qquad\qquad\qquad+&#10;\left[\begin{array}{cc}&#10;0\\&#10;M^{-1}\bar{F} &#10;\end{array}\right]&#10;(\zeta-\zeta^*)&#10;$\\\\&#10;where\\&#10;$A(Z_q,M_q)=&#10;\left[\begin{array}{cc}&#10;E&amp; J(\xi_E)\\&#10;M^{-1}\bar{G} &amp; M^{-1}(\bar{C}+\bar{D}_0)&#10;\end{array}\right]&#10;+U^*&#10;\left[\begin{array}{cc}&#10;0&amp;0\\&#10;0&amp;M^{-1}\bar{D}_1&#10;\end{array}\right]&#10;$\\\\&#10;$(\underline{Z}_{q}\le Z_{q} \le \overline{Z}_{q},\ \underline{M}_{q}\le M_{q} \le \overline{M}_{q})$&#10;\end{document}&#10;&#10;"/>
  <p:tag name="FILENAME" val="txp_fig"/>
  <p:tag name="FORMAT" val="pngmono"/>
  <p:tag name="RES" val="300"/>
  <p:tag name="BLEND" val="0"/>
  <p:tag name="TRANSPARENT" val="1"/>
  <p:tag name="TBUG" val="0"/>
  <p:tag name="ALLOWFS" val="0"/>
  <p:tag name="ORIGWIDTH" val="566"/>
  <p:tag name="PICTUREFILESIZE" val="18232"/>
</p:tagLst>
</file>

<file path=ppt/tags/tag3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3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3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z,\phi,\theta,\psi$&#10;\end{document}&#10;"/>
  <p:tag name="FILENAME" val="txp_fig"/>
  <p:tag name="FORMAT" val="pngmono"/>
  <p:tag name="RES" val="300"/>
  <p:tag name="BLEND" val="0"/>
  <p:tag name="TRANSPARENT" val="1"/>
  <p:tag name="TBUG" val="0"/>
  <p:tag name="ALLOWFS" val="0"/>
  <p:tag name="ORIGWIDTH" val="86"/>
  <p:tag name="PICTUREFILESIZE" val="1515"/>
</p:tagLst>
</file>

<file path=ppt/tags/tag3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x,y,z,\phi,\theta,\psi,u,v,w,p,q,r$&#10;\end{document}&#10;"/>
  <p:tag name="FILENAME" val="txp_fig"/>
  <p:tag name="FORMAT" val="pngmono"/>
  <p:tag name="RES" val="300"/>
  <p:tag name="BLEND" val="0"/>
  <p:tag name="TRANSPARENT" val="1"/>
  <p:tag name="TBUG" val="0"/>
  <p:tag name="ALLOWFS" val="0"/>
  <p:tag name="ORIGWIDTH" val="244"/>
  <p:tag name="PICTUREFILESIZE" val="3287"/>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art}&#10;\end{document}&#10;"/>
  <p:tag name="FILENAME" val="txp_fig"/>
  <p:tag name="FORMAT" val="pngmono"/>
  <p:tag name="RES" val="300"/>
  <p:tag name="BLEND" val="0"/>
  <p:tag name="TRANSPARENT" val="1"/>
  <p:tag name="TBUG" val="0"/>
  <p:tag name="ALLOWFS" val="0"/>
  <p:tag name="ORIGWIDTH" val="38"/>
  <p:tag name="PICTUREFILESIZE" val="439"/>
</p:tagLst>
</file>

<file path=ppt/tags/tag3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 &#10;\textgt{variables}\\&#10;%$TH_1,TH_2$&#10;\end{document}&#10;"/>
  <p:tag name="FILENAME" val="txp_fig"/>
  <p:tag name="FORMAT" val="pngmono"/>
  <p:tag name="RES" val="300"/>
  <p:tag name="BLEND" val="0"/>
  <p:tag name="TRANSPARENT" val="1"/>
  <p:tag name="TBUG" val="0"/>
  <p:tag name="ALLOWFS" val="0"/>
  <p:tag name="ORIGWIDTH" val="122"/>
  <p:tag name="PICTUREFILESIZE" val="1759"/>
</p:tagLst>
</file>

<file path=ppt/tags/tag3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z$&#10;\end{document}&#10;"/>
  <p:tag name="FILENAME" val="txp_fig"/>
  <p:tag name="FORMAT" val="pngmono"/>
  <p:tag name="RES" val="300"/>
  <p:tag name="BLEND" val="0"/>
  <p:tag name="TRANSPARENT" val="1"/>
  <p:tag name="TBUG" val="0"/>
  <p:tag name="ALLOWFS" val="0"/>
  <p:tag name="ORIGWIDTH" val="10"/>
  <p:tag name="PICTUREFILESIZE" val="264"/>
</p:tagLst>
</file>

<file path=ppt/tags/tag3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heta$&#10;\end{document}&#10;"/>
  <p:tag name="FILENAME" val="txp_fig"/>
  <p:tag name="FORMAT" val="pngmono"/>
  <p:tag name="RES" val="300"/>
  <p:tag name="BLEND" val="0"/>
  <p:tag name="TRANSPARENT" val="1"/>
  <p:tag name="TBUG" val="0"/>
  <p:tag name="ALLOWFS" val="0"/>
  <p:tag name="ORIGWIDTH" val="9"/>
  <p:tag name="PICTUREFILESIZE" val="275"/>
</p:tagLst>
</file>

<file path=ppt/tags/tag3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si$&#10;\end{document}&#10;"/>
  <p:tag name="FILENAME" val="txp_fig"/>
  <p:tag name="FORMAT" val="pngmono"/>
  <p:tag name="RES" val="300"/>
  <p:tag name="BLEND" val="0"/>
  <p:tag name="TRANSPARENT" val="1"/>
  <p:tag name="TBUG" val="0"/>
  <p:tag name="ALLOWFS" val="0"/>
  <p:tag name="ORIGWIDTH" val="13"/>
  <p:tag name="PICTUREFILESIZE" val="315"/>
</p:tagLst>
</file>

<file path=ppt/tags/tag3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hi$&#10;\end{document}&#10;"/>
  <p:tag name="FILENAME" val="txp_fig"/>
  <p:tag name="FORMAT" val="pngmono"/>
  <p:tag name="RES" val="300"/>
  <p:tag name="BLEND" val="0"/>
  <p:tag name="TRANSPARENT" val="1"/>
  <p:tag name="TBUG" val="0"/>
  <p:tag name="ALLOWFS" val="0"/>
  <p:tag name="ORIGWIDTH" val="12"/>
  <p:tag name="PICTUREFILESIZE" val="306"/>
</p:tagLst>
</file>

<file path=ppt/tags/tag3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definecolor{olivegreen}{cmyk}{0.64,0,0.95,0.40} &#10;\begin{eqnarray}&#10; {\color{red}F_1+F_2}&#10;\nonumber&#10;\end{eqnarray}&#10;\end{document}&#10;"/>
  <p:tag name="FILENAME" val="txp_fig"/>
  <p:tag name="FORMAT" val="png256"/>
  <p:tag name="RES" val="300"/>
  <p:tag name="BLEND" val="0"/>
  <p:tag name="TRANSPARENT" val="1"/>
  <p:tag name="TBUG" val="0"/>
  <p:tag name="ALLOWFS" val="0"/>
  <p:tag name="ORIGWIDTH" val="75"/>
  <p:tag name="PICTUREFILESIZE" val="1567"/>
</p:tagLst>
</file>

<file path=ppt/tags/tag3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definecolor{olivegreen}{cmyk}{0.64,0,0.95,0.40} &#10;\begin{eqnarray}&#10; {\color{red}F_1-F_2}&#10;\nonumber&#10;\end{eqnarray}&#10;\end{document}&#10;"/>
  <p:tag name="FILENAME" val="txp_fig"/>
  <p:tag name="FORMAT" val="png256"/>
  <p:tag name="RES" val="300"/>
  <p:tag name="BLEND" val="0"/>
  <p:tag name="TRANSPARENT" val="1"/>
  <p:tag name="TBUG" val="0"/>
  <p:tag name="ALLOWFS" val="0"/>
  <p:tag name="ORIGWIDTH" val="73"/>
  <p:tag name="PICTUREFILESIZE" val="1519"/>
</p:tagLst>
</file>

<file path=ppt/tags/tag3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Q-LPV controller}&#10;\end{document}&#10;"/>
  <p:tag name="FILENAME" val="txp_fig"/>
  <p:tag name="FORMAT" val="pngmono"/>
  <p:tag name="RES" val="300"/>
  <p:tag name="BLEND" val="0"/>
  <p:tag name="TRANSPARENT" val="1"/>
  <p:tag name="TBUG" val="0"/>
  <p:tag name="ALLOWFS" val="0"/>
  <p:tag name="ORIGWIDTH" val="176"/>
  <p:tag name="PICTUREFILESIZE" val="1356"/>
</p:tagLst>
</file>

<file path=ppt/tags/tag328.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T$\\&#10;$\delta$&#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14.875"/>
  <p:tag name="PICTUREFILESIZE" val="1245"/>
</p:tagLst>
</file>

<file path=ppt/tags/tag329.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tau_c$&#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16.75"/>
  <p:tag name="PICTUREFILESIZE" val="1118"/>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riving}\\&#10;\textgt{force}\\&#10;$F$&#10;\end{document}&#10;"/>
  <p:tag name="FILENAME" val="txp_fig"/>
  <p:tag name="FORMAT" val="pngmono"/>
  <p:tag name="RES" val="300"/>
  <p:tag name="BLEND" val="0"/>
  <p:tag name="TRANSPARENT" val="1"/>
  <p:tag name="TBUG" val="0"/>
  <p:tag name="ALLOWFS" val="0"/>
  <p:tag name="ORIGWIDTH" val="66"/>
  <p:tag name="PICTUREFILESIZE" val="1254"/>
</p:tagLst>
</file>

<file path=ppt/tags/tag330.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T_c$\\&#10;$\delta_c$&#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20.875"/>
  <p:tag name="PICTUREFILESIZE" val="1454"/>
</p:tagLst>
</file>

<file path=ppt/tags/tag331.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eta$&#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9.875"/>
  <p:tag name="PICTUREFILESIZE" val="1049"/>
</p:tagLst>
</file>

<file path=ppt/tags/tag332.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eta_c$&#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18"/>
  <p:tag name="PICTUREFILESIZE" val="1160"/>
</p:tagLst>
</file>

<file path=ppt/tags/tag3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ags/tag3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mmand\\ to DPS}\\&#10;$r_c$&#10;\end{document}&#10;"/>
  <p:tag name="FILENAME" val="txp_fig"/>
  <p:tag name="FORMAT" val="pngmono"/>
  <p:tag name="RES" val="300"/>
  <p:tag name="BLEND" val="0"/>
  <p:tag name="TRANSPARENT" val="1"/>
  <p:tag name="TBUG" val="0"/>
  <p:tag name="ALLOWFS" val="0"/>
  <p:tag name="ORIGWIDTH" val="97"/>
  <p:tag name="PICTUREFILESIZE" val="1511"/>
</p:tagLst>
</file>

<file path=ppt/tags/tag3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3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3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3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end point}\\&#10;$w(L)$&#10;\end{document}&#10;"/>
  <p:tag name="FILENAME" val="txp_fig"/>
  <p:tag name="FORMAT" val="pngmono"/>
  <p:tag name="RES" val="300"/>
  <p:tag name="BLEND" val="0"/>
  <p:tag name="TRANSPARENT" val="1"/>
  <p:tag name="TBUG" val="0"/>
  <p:tag name="ALLOWFS" val="0"/>
  <p:tag name="ORIGWIDTH" val="95"/>
  <p:tag name="PICTUREFILESIZE" val="1314"/>
</p:tagLst>
</file>

<file path=ppt/tags/tag3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r,q_1,q_2,\cdots,\dot{r},\dot{q}_1,\dot{q}_2,\cdots$&#10;\end{document}&#10;"/>
  <p:tag name="FILENAME" val="txp_fig"/>
  <p:tag name="FORMAT" val="pngmono"/>
  <p:tag name="RES" val="300"/>
  <p:tag name="BLEND" val="0"/>
  <p:tag name="TRANSPARENT" val="1"/>
  <p:tag name="TBUG" val="0"/>
  <p:tag name="ALLOWFS" val="0"/>
  <p:tag name="ORIGWIDTH" val="216"/>
  <p:tag name="PICTUREFILESIZE" val="2737"/>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F$&#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4.875"/>
  <p:tag name="PICTUREFILESIZE" val="260"/>
</p:tagLst>
</file>

<file path=ppt/tags/tag3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ler}&#10;\end{document}&#10;"/>
  <p:tag name="FILENAME" val="txp_fig"/>
  <p:tag name="FORMAT" val="pngmono"/>
  <p:tag name="RES" val="300"/>
  <p:tag name="BLEND" val="0"/>
  <p:tag name="TRANSPARENT" val="1"/>
  <p:tag name="TBUG" val="0"/>
  <p:tag name="ALLOWFS" val="0"/>
  <p:tag name="ORIGWIDTH" val="95"/>
  <p:tag name="PICTUREFILESIZE" val="750"/>
</p:tagLst>
</file>

<file path=ppt/tags/tag3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setlength{\unitlength}{1mm}&#10;\footnotesize&#10;\begin{picture}(50,50)&#10;  \put(-2,90){\makebox(2,2){$O$}} &#10;  \put(0,90){\vector(1,0){50}}  \put(50,85){\makebox(2,2){$X,x$}}&#10;  \put(0,90){\vector(0,-1){72.5}} \put(-2,13){\makebox(2,2){$Z$}}&#10;  \put(20,87.5){\dashbox(10,5)}  &#10;  \put(0,90){\vector(1,0){25}}  \put(17,85){\makebox(2,2){$r$}}&#10;   \put(25,90){\vector(1,0){25}}&#10;  \put(25,90){\vector(0,-1){72.5}}  \put(25,13){\makebox(2,2){$z$}}&#10;  \put(25,90){\circle*{1}}&#10;  \thicklines&#10;  \qbezier(25,90)(30,57.5)(30,25)&#10;  \thinlines&#10;  \put(30,25){\circle*{3}}&#10;  \put(25,25){\circle{3}}&#10;  \put(15,25){\dashbox(20,0)}  &#10;  %\put(0,90){\vector(1,-1){28.5}}  \put(17.5,65){\makebox(2,2){$r_p$}}&#10;  \put(25,61.5){\circle*{1}} \put(25,61.5){\vector(1,0){3.5}}  \put(37.5,60){\makebox(2,2){$w(z,t)$}}&#10;\end{picture}&#10;\end{document}&#10;&#10;&#10;"/>
  <p:tag name="FILENAME" val="txp_fig"/>
  <p:tag name="FORMAT" val="pngmono"/>
  <p:tag name="RES" val="300"/>
  <p:tag name="BLEND" val="0"/>
  <p:tag name="TRANSPARENT" val="1"/>
  <p:tag name="TBUG" val="0"/>
  <p:tag name="ALLOWFS" val="0"/>
  <p:tag name="ORIGWIDTH" val="170"/>
  <p:tag name="PICTUREFILESIZE" val="2829"/>
</p:tagLst>
</file>

<file path=ppt/tags/tag3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3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setlength{\unitlength}{1mm}&#10;\footnotesize&#10;\begin{picture}(50,50)&#10;  \put(-2,90){\makebox(2,2){$O$}} &#10;  \put(0,90){\vector(1,0){50}}  \put(50,85){\makebox(2,2){$X,x$}}&#10;  \put(0,90){\vector(0,-1){72.5}} \put(-2,13){\makebox(2,2){$Z$}}&#10;  \put(20,87.5){\dashbox(10,5)}  &#10;  \put(0,90){\vector(1,0){25}}  \put(17,85){\makebox(2,2){$r$}}&#10;   \put(25,90){\vector(1,0){25}}&#10;  \put(25,90){\vector(0,-1){72.5}}  \put(25,13){\makebox(2,2){$z$}}&#10;  \put(25,90){\circle*{1}}&#10;  \thicklines&#10;  \qbezier(25,90)(30,57.5)(30,25)&#10;  \thinlines&#10;  \put(30,25){\circle*{3}}&#10;  \put(25,25){\circle{3}}&#10;  \put(15,25){\dashbox(20,0)}  &#10;  %\put(0,90){\vector(1,-1){28.5}}  \put(17.5,65){\makebox(2,2){$r_p$}}&#10;  \put(25,61.5){\circle*{1}} \put(25,61.5){\vector(1,0){3.5}}  \put(37.5,60){\makebox(2,2){$w(z,t)$}}&#10;\end{picture}&#10;\end{document}&#10;&#10;&#10;"/>
  <p:tag name="FILENAME" val="txp_fig"/>
  <p:tag name="FORMAT" val="pngmono"/>
  <p:tag name="RES" val="300"/>
  <p:tag name="BLEND" val="0"/>
  <p:tag name="TRANSPARENT" val="1"/>
  <p:tag name="TBUG" val="0"/>
  <p:tag name="ALLOWFS" val="0"/>
  <p:tag name="ORIGWIDTH" val="170"/>
  <p:tag name="PICTUREFILESIZE" val="2829"/>
</p:tagLst>
</file>

<file path=ppt/tags/tag3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w(0,t)=0$&#10;\end{document}&#10;&#10;&#10;$\left\{\begin{array}{ll}&#10;w'(0,t)=0\\&#10;w''(L,t)=0\\&#10;w'''(L,t)=0&#10;\end{array}\right.$&#10;&#10;"/>
  <p:tag name="FILENAME" val="txp_fig"/>
  <p:tag name="FORMAT" val="pngmono"/>
  <p:tag name="RES" val="300"/>
  <p:tag name="BLEND" val="0"/>
  <p:tag name="TRANSPARENT" val="1"/>
  <p:tag name="TBUG" val="0"/>
  <p:tag name="ALLOWFS" val="0"/>
  <p:tag name="ORIGWIDTH" val="106"/>
  <p:tag name="PICTUREFILESIZE" val="944"/>
</p:tagLst>
</file>

<file path=ppt/tags/tag3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displaystyle{&#10;w(z,t)=\phi_1(z)q_1(t)+\phi_2(z)q_2(t)+\phi_3(z)q_3(t)+\cdots&#10;}$&#10;\end{document}"/>
  <p:tag name="FILENAME" val="txp_fig"/>
  <p:tag name="FORMAT" val="pngmono"/>
  <p:tag name="RES" val="300"/>
  <p:tag name="BLEND" val="0"/>
  <p:tag name="TRANSPARENT" val="1"/>
  <p:tag name="TBUG" val="0"/>
  <p:tag name="ALLOWFS" val="0"/>
  <p:tag name="ORIGWIDTH" val="503"/>
  <p:tag name="PICTUREFILESIZE" val="4523"/>
</p:tagLst>
</file>

<file path=ppt/tags/tag3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displaystyle{&#10;\left[\begin{array}{cc}&#10;M_{11} &amp; M_{12} \\&#10;M_{21} &amp; M_{22} &#10;\end{array}\right]&#10;\left[\begin{array}{c}&#10;\ddot{r}\\&#10;\ddot{q}&#10;\end{array}\right]&#10;+&#10;\left[\begin{array}{cc}&#10;D_{11} &amp; D_{12} \\&#10;D_{21} &amp; D_{22} &#10;\end{array}\right]&#10;\left[\begin{array}{c}&#10;\dot{r}\\&#10;\dot{q}&#10;\end{array}\right]&#10;+&#10;\left[\begin{array}{cc}&#10;0 &amp; 0 \\&#10;0 &amp; K_{22}&#10;\end{array}\right]&#10;\left[\begin{array}{c}&#10;r\\&#10;q&#10;\end{array}\right]&#10;=&#10;\left[\begin{array}{c}&#10;F_{r}\\&#10;F_{q}&#10;\end{array}\right]}$&#10;\end{document}"/>
  <p:tag name="FILENAME" val="txp_fig"/>
  <p:tag name="FORMAT" val="pngmono"/>
  <p:tag name="RES" val="300"/>
  <p:tag name="BLEND" val="0"/>
  <p:tag name="TRANSPARENT" val="1"/>
  <p:tag name="TBUG" val="0"/>
  <p:tag name="ALLOWFS" val="0"/>
  <p:tag name="ORIGWIDTH" val="654"/>
  <p:tag name="PICTUREFILESIZE" val="6416"/>
</p:tagLst>
</file>

<file path=ppt/tags/tag3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iny&#10;\footnotesize&#10;$\displaystyle{D_{11}=\int_0^{L}  \zeta_d|V_{rel}| dz}$\\&#10;$\displaystyle{D_{12}=\int_0^{L}  \zeta_d|V_{rel}|\phi^T(z) dz}$\\&#10;$\displaystyle{D_{21}=\int_0^{L}  \zeta_d|V_{rel}|\phi(z) dz}$\\&#10;$\displaystyle{D_{22}=\int_0^{L}  \zeta_d|V_{rel}|\phi(z)\phi^T(z) dz}$\\&#10;$\displaystyle{K_{22}=M_bg\phi(L)\phi'\,^T(L)+ \int_0^{L}  \phi(z)( \mu  (z-\tilde{L}) \phi'\,^T(z) )' dz}$&#10;\end{document}"/>
  <p:tag name="FILENAME" val="txp_fig"/>
  <p:tag name="FORMAT" val="pngmono"/>
  <p:tag name="RES" val="300"/>
  <p:tag name="BLEND" val="0"/>
  <p:tag name="TRANSPARENT" val="1"/>
  <p:tag name="TBUG" val="0"/>
  <p:tag name="ALLOWFS" val="0"/>
  <p:tag name="ORIGWIDTH" val="427"/>
  <p:tag name="PICTUREFILESIZE" val="12979"/>
</p:tagLst>
</file>

<file path=ppt/tags/tag3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iny&#10;\footnotesize&#10;$\displaystyle{M_{11}=M_s+M_b+(\tilde{m}+m_a)L}$\\&#10;$\displaystyle{M_{12}=\int_0^{L} (\tilde{m}+m_a)\phi^T(z)dz+M_b\phi^T(L)}$\\&#10;$\displaystyle{M_{21}=\int_0^{L}(\tilde{m}+m_a) \phi(z)dz+M_b\phi(L)}$\\&#10;$\displaystyle{M_{22}=\int_0^{L} (\tilde{m}+m_a) \phi(z)\phi^T(z)dz+M_b \phi(L)\phi^T(L)}$\\&#10;%$V_{rel}=\dot{r}+\dot{w}-V_{c}$&#10;\end{document}"/>
  <p:tag name="FILENAME" val="txp_fig"/>
  <p:tag name="FORMAT" val="pngmono"/>
  <p:tag name="RES" val="300"/>
  <p:tag name="BLEND" val="0"/>
  <p:tag name="TRANSPARENT" val="1"/>
  <p:tag name="TBUG" val="0"/>
  <p:tag name="ALLOWFS" val="0"/>
  <p:tag name="ORIGWIDTH" val="392"/>
  <p:tag name="PICTUREFILESIZE" val="11295"/>
</p:tagLst>
</file>

<file path=ppt/tags/tag3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V_{rel}(z)=\dot{r}+\dot{w}(z)-V_{c}(z))$&#10;\end{document}"/>
  <p:tag name="FILENAME" val="txp_fig"/>
  <p:tag name="FORMAT" val="pngmono"/>
  <p:tag name="RES" val="300"/>
  <p:tag name="BLEND" val="0"/>
  <p:tag name="TRANSPARENT" val="1"/>
  <p:tag name="TBUG" val="0"/>
  <p:tag name="ALLOWFS" val="0"/>
  <p:tag name="ORIGWIDTH" val="272"/>
  <p:tag name="PICTUREFILESIZE" val="2161"/>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3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eqnarray}&#10;&amp;&amp;M_{21}\ddot{r} + M_{22}\ddot{q}+D_{21}\dot{r}+ D_{22}\dot{q}+ K_{22}q=F_{q} \nonumber\\&#10;&amp;&amp;\qquad\Downarrow\qquad {\cal M}_{21}={\rm diag}\{M_{21}(1),\cdots,M_{21}(N)\},&#10;{\rm\bf 1}_N=\left[\begin{array}{c}1,\cdots,1\end{array}\right]^T\nonumber\\&#10;&amp;&amp;\underbrace{{\bf 1}_N\ddot{r} + {\cal M}_{21}^{-1}M_{22}\ddot{q}}_{\ddot{\xi}}&#10;+ \underbrace{{\cal M}_{21}^{-1}D_{22}M_{22}^{-1}{\cal M}_{21}}_{-A_{22}}\underbrace{({\bf 1}_N\dot{r}+{\cal M}_{21}^{-1}M_{22}\dot{q})}_{\dot{\xi}}\nonumber\\&#10;&amp;&amp;+  \underbrace{{\cal M}_{21}^{-1}K_{22}M_{22}^{-1}{\cal M}_{21}}_{-A_{21}}\underbrace{({\bf 1}_N{r}+{\cal M}_{21}^{-1}M_{22}{q})}_\xi&#10;-\underbrace{{\cal M}_{21}^{-1}K_{22}M_{22}^{-1}{\cal M}_{21}{\bf 1}_N}_{A_{23}}{r}\nonumber\\&#10;&amp;&amp;= \underbrace{({\cal M}_{21}^{-1}D_{22}M_{22}^{-1}{\cal M}_{21}{\bf 1}_N -{\cal M}_{21}^{-1}D_{21})}_{B_2}\dot{r}+\underbrace{{\cal M}_{21}^{-1}F_{q}}_{w_2} \nonumber\\&#10;&amp;&amp;&#10;\ddot{\xi}=&#10;A_{21}\xi+A_{22}\dot{\xi}+A_{23}r&#10;+B_2\dot{r}+w_{2}&#10;\nonumber\\&#10;&amp;&amp;\qquad\Downarrow\qquad {q}=M_{22}^{-1}{\cal M}_{21}(\xi-{\bf 1}_N{r}) \nonumber\\&#10;&amp;&amp;\nonumber\\&#10;&amp;&amp;&#10;\underbrace{&#10;\frac{d}{dt}&#10;\left[\begin{array}{c}&#10;\xi \\&#10;\dot{\xi}\\ &#10;r&#10;\end{array}\right]&#10;}_{\dot x}&#10;=&#10;\underbrace{&#10;\left[\begin{array}{ccc}&#10;0 &amp; I_N &amp; 0\\&#10;A_{21} &amp; A_{22}(|V_{rel}|) &amp; A_{23}\\&#10;0 &amp; 0&amp; 0&#10;\end{array}\right]&#10;}_{A}&#10;\underbrace{&#10;\left[\begin{array}{c}&#10;\xi \\&#10;\dot{\xi}\\ &#10;r&#10;\end{array}\right]&#10;}_{x}&#10;+&#10;\underbrace{&#10;\left[\begin{array}{c}&#10;0 \\&#10;B_2(|V_{rel}|)\\ &#10;1&#10;\end{array}\right]&#10;}_{B}&#10;\underbrace{&#10;\dot{r}&#10;}_{u}&#10;+&#10;\underbrace{&#10;\left[\begin{array}{c}&#10;0 \\&#10;w_{2}\\ &#10;0&#10;\end{array}\right]&#10;}_{w}&#10;\nonumber&#10;\end{eqnarray}&#10;\end{document}&#10;&#10;&#10;&#10;&#10;&#10;&#10;"/>
  <p:tag name="FILENAME" val="txp_fig"/>
  <p:tag name="FORMAT" val="pngmono"/>
  <p:tag name="RES" val="300"/>
  <p:tag name="BLEND" val="0"/>
  <p:tag name="TRANSPARENT" val="1"/>
  <p:tag name="TBUG" val="0"/>
  <p:tag name="ALLOWFS" val="0"/>
  <p:tag name="ORIGWIDTH" val="690"/>
  <p:tag name="PICTUREFILESIZE" val="43895"/>
</p:tagLst>
</file>

<file path=ppt/tags/tag35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red}$1/\sqrt{55}$&#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bmp16m"/>
  <p:tag name="ORIGWIDTH" val="63.875"/>
  <p:tag name="PICTUREFILESIZE" val="80054"/>
</p:tagLst>
</file>

<file path=ppt/tags/tag3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color{red}$1/\sqrt{1000}$&#10;\end{document}&#10;"/>
  <p:tag name="FILENAME" val="txp_fig"/>
  <p:tag name="FORMAT" val="bmp16m"/>
  <p:tag name="RES" val="300"/>
  <p:tag name="BLEND" val="0"/>
  <p:tag name="TRANSPARENT" val="1"/>
  <p:tag name="TBUG" val="0"/>
  <p:tag name="ALLOWFS" val="0"/>
  <p:tag name="ORIGWIDTH" val="89"/>
  <p:tag name="PICTUREFILESIZE" val="111654"/>
</p:tagLst>
</file>

<file path=ppt/tags/tag35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x$&#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12"/>
  <p:tag name="PICTUREFILESIZE" val="273"/>
</p:tagLst>
</file>

<file path=ppt/tags/tag35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y$&#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9.875"/>
  <p:tag name="PICTUREFILESIZE" val="287"/>
</p:tagLst>
</file>

<file path=ppt/tags/tag35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amp;&amp; T_{ix} = T_i \cos \delta_i \nonumber\\&#10;&amp;&amp; T_{iy} = T_i \sin \delta_i \nonumber&#10;\end{eqnarray}&#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133"/>
  <p:tag name="PICTUREFILESIZE" val="2135"/>
</p:tagLst>
</file>

<file path=ppt/tags/tag35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N_{ix} = - ~ T_{ix} ~ y_i ~ + ~ T_{iy} ~ x_i \nonumber&#10;\end{eqnarray}&#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241"/>
  <p:tag name="PICTUREFILESIZE" val="1647"/>
</p:tagLst>
</file>

<file path=ppt/tags/tag35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N_{i}$&#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21.875"/>
  <p:tag name="PICTUREFILESIZE" val="378"/>
</p:tagLst>
</file>

<file path=ppt/tags/tag35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o$&#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9.875"/>
  <p:tag name="PICTUREFILESIZE" val="250"/>
</p:tagLst>
</file>

<file path=ppt/tags/tag35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i$&#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6"/>
  <p:tag name="PICTUREFILESIZE" val="247"/>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0.875"/>
  <p:tag name="PICTUREFILESIZE" val="343"/>
</p:tagLst>
</file>

<file path=ppt/tags/tag36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T_{iy}$&#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27.875"/>
  <p:tag name="PICTUREFILESIZE" val="426"/>
</p:tagLst>
</file>

<file path=ppt/tags/tag36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T_{ix}$&#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27.875"/>
  <p:tag name="PICTUREFILESIZE" val="409"/>
</p:tagLst>
</file>

<file path=ppt/tags/tag36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x$&#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12"/>
  <p:tag name="PICTUREFILESIZE" val="273"/>
</p:tagLst>
</file>

<file path=ppt/tags/tag36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y$&#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9.875"/>
  <p:tag name="PICTUREFILESIZE" val="287"/>
</p:tagLst>
</file>

<file path=ppt/tags/tag36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delta_i$&#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13.875"/>
  <p:tag name="PICTUREFILESIZE" val="361"/>
</p:tagLst>
</file>

<file path=ppt/tags/tag36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T_i$&#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18"/>
  <p:tag name="PICTUREFILESIZE" val="325"/>
</p:tagLst>
</file>

<file path=ppt/tags/tag36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T_{ix}$&#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27.875"/>
  <p:tag name="PICTUREFILESIZE" val="409"/>
</p:tagLst>
</file>

<file path=ppt/tags/tag36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T_{iy}$&#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27.875"/>
  <p:tag name="PICTUREFILESIZE" val="426"/>
</p:tagLst>
</file>

<file path=ppt/tags/tag36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y_i$&#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14.875"/>
  <p:tag name="PICTUREFILESIZE" val="352"/>
</p:tagLst>
</file>

<file path=ppt/tags/tag36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x_i$&#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18"/>
  <p:tag name="PICTUREFILESIZE" val="344"/>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3"/>
  <p:tag name="PICTUREFILESIZE" val="148"/>
</p:tagLst>
</file>

<file path=ppt/tags/tag37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amp;&amp;T_{1x} + T_{2x} + \cdots + T_{nx} = \sum_{i=1}^{n} T_{ix} = X \nonumber\\&#10;&amp;&amp;T_{1y} + T_{2y} + \cdots + T_{ny} = \sum_{i=1}^{n} T_{iy} = Y \nonumber\\&#10;&amp;&amp;N_{1} + N_{2} + \cdots + N_{n} &#10;%= \sum_{i=1}^{n} N_{i} &#10;= \sum_{i=1}^{n} ( - T_{ix} ~ y_i + T_{iy} ~ x_i ) = N \nonumber&#10;\end{eqnarray}&#10;\end{document}&#10;"/>
  <p:tag name="EXTERNALNAME" val="txp_fig"/>
  <p:tag name="BLEND" val="False"/>
  <p:tag name="TRANSPARENT" val="True"/>
  <p:tag name="KEEPFILES" val="False"/>
  <p:tag name="DEBUGPAUSE" val="False"/>
  <p:tag name="RESOLUTION" val="300"/>
  <p:tag name="TIMEOUT" val="(none)"/>
  <p:tag name="BOXWIDTH" val="773"/>
  <p:tag name="BOXHEIGHT" val="594"/>
  <p:tag name="BOXFONT" val="12"/>
  <p:tag name="BOXWRAP" val="False"/>
  <p:tag name="WORKAROUNDTRANSPARENCYBUG" val="False"/>
  <p:tag name="ALLOWFONTSUBSTITUTION" val="False"/>
  <p:tag name="BITMAPFORMAT" val="pngmono"/>
  <p:tag name="ORIGWIDTH" val="478.75"/>
  <p:tag name="PICTUREFILESIZE" val="9346"/>
</p:tagLst>
</file>

<file path=ppt/tags/tag37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begin{eqnarray}&#10;\underbrace{&#10;\left[\begin{array}&#10;{ccccc}&#10;1 &amp; 0 &amp; \cdots &amp; 1 &amp; 0 \\&#10;0 &amp; 1 &amp; \cdots &amp; 0 &amp; 1 \\&#10;- y_1 &amp; x_1 &amp; \cdots &amp; - y_n &amp; x_n &#10;\end{array}&#10;\right]&#10;}_{A(3\times2n)}&#10;\underbrace{&#10;\left[\begin{array}{c}&#10;T_{1x} \\&#10;T_{1y} \\&#10;\vdots \\&#10;T_{nx} \\&#10;T_{ny} &#10;\end{array}\right]&#10;}_{T(2n\times1)}&#10;=&#10;\underbrace{&#10;\left[\begin{array}{c}X \\Y \\N\end{array}\right]&#10;}_{\tau(3\times1)}&#10;\nonumber&#10;\end{eqnarray}\end{document}&#10;"/>
  <p:tag name="FILENAME" val="txp_fig"/>
  <p:tag name="FORMAT" val="png256"/>
  <p:tag name="RES" val="300"/>
  <p:tag name="BLEND" val="0"/>
  <p:tag name="TRANSPARENT" val="1"/>
  <p:tag name="TBUG" val="0"/>
  <p:tag name="ALLOWFS" val="0"/>
  <p:tag name="ORIGWIDTH" val="417"/>
  <p:tag name="PICTUREFILESIZE" val="14469"/>
</p:tagLst>
</file>

<file path=ppt/tags/tag37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10;\end{document}&#10;"/>
  <p:tag name="FILENAME" val="txp_fig"/>
  <p:tag name="FORMAT" val="pngmono"/>
  <p:tag name="RES" val="300"/>
  <p:tag name="BLEND" val="0"/>
  <p:tag name="TRANSPARENT" val="1"/>
  <p:tag name="TBUG" val="0"/>
  <p:tag name="ALLOWFS" val="0"/>
  <p:tag name="ORIGWIDTH" val="18"/>
  <p:tag name="PICTUREFILESIZE" val="334"/>
</p:tagLst>
</file>

<file path=ppt/tags/tag37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10;\end{document}&#10;"/>
  <p:tag name="FILENAME" val="txp_fig"/>
  <p:tag name="FORMAT" val="pngmono"/>
  <p:tag name="RES" val="300"/>
  <p:tag name="BLEND" val="0"/>
  <p:tag name="TRANSPARENT" val="1"/>
  <p:tag name="TBUG" val="0"/>
  <p:tag name="ALLOWFS" val="0"/>
  <p:tag name="ORIGWIDTH" val="18"/>
  <p:tag name="PICTUREFILESIZE" val="313"/>
</p:tagLst>
</file>

<file path=ppt/tags/tag37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_{1x}=T_1\cos\delta_1$&#10;\end{document}&#10;"/>
  <p:tag name="FILENAME" val="txp_fig"/>
  <p:tag name="FORMAT" val="pngmono"/>
  <p:tag name="RES" val="300"/>
  <p:tag name="BLEND" val="0"/>
  <p:tag name="TRANSPARENT" val="1"/>
  <p:tag name="TBUG" val="0"/>
  <p:tag name="ALLOWFS" val="0"/>
  <p:tag name="ORIGWIDTH" val="146"/>
  <p:tag name="PICTUREFILESIZE" val="1124"/>
</p:tagLst>
</file>

<file path=ppt/tags/tag375.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T$\\&#10;$\delta$&#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14.875"/>
  <p:tag name="PICTUREFILESIZE" val="1245"/>
</p:tagLst>
</file>

<file path=ppt/tags/tag376.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tau_c$&#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16.75"/>
  <p:tag name="PICTUREFILESIZE" val="1118"/>
</p:tagLst>
</file>

<file path=ppt/tags/tag377.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T_c$\\&#10;$\delta_c$&#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20.875"/>
  <p:tag name="PICTUREFILESIZE" val="1454"/>
</p:tagLst>
</file>

<file path=ppt/tags/tag378.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eta$&#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9.875"/>
  <p:tag name="PICTUREFILESIZE" val="1049"/>
</p:tagLst>
</file>

<file path=ppt/tags/tag379.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eta_c$&#10;\end{document}&#10;&#10;&#10;"/>
  <p:tag name="EXTERNALNAME" val="txp_fig"/>
  <p:tag name="BLEND" val="False"/>
  <p:tag name="TRANSPARENT" val="True"/>
  <p:tag name="KEEPFILES" val="False"/>
  <p:tag name="DEBUGPAUSE" val="False"/>
  <p:tag name="RESOLUTION" val="300"/>
  <p:tag name="TIMEOUT" val="(none)"/>
  <p:tag name="BOXWIDTH" val="680"/>
  <p:tag name="BOXHEIGHT" val="477"/>
  <p:tag name="BOXFONT" val="12"/>
  <p:tag name="BOXWRAP" val="False"/>
  <p:tag name="WORKAROUNDTRANSPARENCYBUG" val="False"/>
  <p:tag name="ALLOWFONTSUBSTITUTION" val="False"/>
  <p:tag name="BITMAPFORMAT" val="png256"/>
  <p:tag name="ORIGWIDTH" val="18"/>
  <p:tag name="PICTUREFILESIZE" val="1160"/>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38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Y$&#10;\end{document}&#10;"/>
  <p:tag name="FILENAME" val="txp_fig"/>
  <p:tag name="FORMAT" val="pngmono"/>
  <p:tag name="RES" val="300"/>
  <p:tag name="BLEND" val="0"/>
  <p:tag name="TRANSPARENT" val="1"/>
  <p:tag name="TBUG" val="0"/>
  <p:tag name="ALLOWFS" val="0"/>
  <p:tag name="ORIGWIDTH" val="16"/>
  <p:tag name="PICTUREFILESIZE" val="292"/>
</p:tagLst>
</file>

<file path=ppt/tags/tag38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_{1y}=T_1\sin\delta_1$&#10;\end{document}&#10;"/>
  <p:tag name="FILENAME" val="txp_fig"/>
  <p:tag name="FORMAT" val="pngmono"/>
  <p:tag name="RES" val="300"/>
  <p:tag name="BLEND" val="0"/>
  <p:tag name="TRANSPARENT" val="1"/>
  <p:tag name="TBUG" val="0"/>
  <p:tag name="ALLOWFS" val="0"/>
  <p:tag name="ORIGWIDTH" val="139"/>
  <p:tag name="PICTUREFILESIZE" val="999"/>
</p:tagLst>
</file>

<file path=ppt/tags/tag3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begin{eqnarray}&#10;\underbrace{&#10;\left[\begin{array}&#10;{ccccc}&#10;1 &amp; 0 &amp; \cdots &amp; 1 &amp; 0 \\&#10;0 &amp; 1 &amp; \cdots &amp; 0 &amp; 1 \\&#10;- y_1 &amp; x_1 &amp; \cdots &amp; - y_n &amp; x_n &#10;\end{array}&#10;\right]&#10;}_{A(3\times2n)}&#10;\underbrace{&#10;\left[\begin{array}{c}&#10;T_{1x} \\&#10;T_{1y} \\&#10;\vdots \\&#10;T_{nx} \\&#10;T_{ny} &#10;\end{array}\right]&#10;}_{T(2n\times1)}&#10;=&#10;\underbrace{&#10;\left[\begin{array}{c}X \\Y \\N\end{array}\right]&#10;}_{\tau(3\times1)}&#10;\nonumber&#10;\end{eqnarray}\end{document}&#10;"/>
  <p:tag name="FILENAME" val="txp_fig"/>
  <p:tag name="FORMAT" val="png256"/>
  <p:tag name="RES" val="300"/>
  <p:tag name="BLEND" val="0"/>
  <p:tag name="TRANSPARENT" val="1"/>
  <p:tag name="TBUG" val="0"/>
  <p:tag name="ALLOWFS" val="0"/>
  <p:tag name="ORIGWIDTH" val="417"/>
  <p:tag name="PICTUREFILESIZE" val="14469"/>
</p:tagLst>
</file>

<file path=ppt/tags/tag38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_{nx}=T_n\cos\delta_n$&#10;\end{document}&#10;"/>
  <p:tag name="FILENAME" val="txp_fig"/>
  <p:tag name="FORMAT" val="pngmono"/>
  <p:tag name="RES" val="300"/>
  <p:tag name="BLEND" val="0"/>
  <p:tag name="TRANSPARENT" val="1"/>
  <p:tag name="TBUG" val="0"/>
  <p:tag name="ALLOWFS" val="0"/>
  <p:tag name="ORIGWIDTH" val="148"/>
  <p:tag name="PICTUREFILESIZE" val="1248"/>
</p:tagLst>
</file>

<file path=ppt/tags/tag38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_{ny}=T_n\sin\delta_n$&#10;\end{document}&#10;"/>
  <p:tag name="FILENAME" val="txp_fig"/>
  <p:tag name="FORMAT" val="pngmono"/>
  <p:tag name="RES" val="300"/>
  <p:tag name="BLEND" val="0"/>
  <p:tag name="TRANSPARENT" val="1"/>
  <p:tag name="TBUG" val="0"/>
  <p:tag name="ALLOWFS" val="0"/>
  <p:tag name="ORIGWIDTH" val="142"/>
  <p:tag name="PICTUREFILESIZE" val="1158"/>
</p:tagLst>
</file>

<file path=ppt/tags/tag38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vdots$&#10;\end{document}&#10;"/>
  <p:tag name="FILENAME" val="txp_fig"/>
  <p:tag name="FORMAT" val="pngmono"/>
  <p:tag name="RES" val="300"/>
  <p:tag name="BLEND" val="0"/>
  <p:tag name="TRANSPARENT" val="1"/>
  <p:tag name="TBUG" val="0"/>
  <p:tag name="ALLOWFS" val="0"/>
  <p:tag name="ORIGWIDTH" val="3"/>
  <p:tag name="PICTUREFILESIZE" val="148"/>
</p:tagLst>
</file>

<file path=ppt/tags/tag38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textgt{Singular Value Decomposition of $A$}&#10;\begin{eqnarray}&#10;A = &#10;U \underbrace{\left[\begin{array}{cc}&#10;{\it \Sigma}_1&amp;0\end{array}\right]}_{\it \Sigma} &#10;\underbrace{\left[\begin{array}{cc}V_1&amp;V_2\end{array}\right]^T}_{V^T}&#10;\nonumber&#10;\end{eqnarray}&#10;\textgt{General Solution of $A T = \tau$}&#10;\begin{eqnarray}&#10;T ~ = ~ V_1 {\it \Sigma}_1^{-1} U^T ~ \tau + V_2 ~ c&#10;\nonumber&#10;\end{eqnarray}&#10;\textgt{Norm of $T$}&#10;\begin{eqnarray}&#10;\| T \|^2 ~ = ~ \| {\it \Sigma}_1^{-1} U^T ~ \tau \|^2 + \| c \|^2&#10;\nonumber&#10;\end{eqnarray}&#10;\textgt{Minimization of $\|T\|\quad $($c=0$)}&#10;\begin{eqnarray}&#10;T^* = V_1 {\it \Sigma}_1^{-1} U^T \tau&#10;\nonumber&#10;\end{eqnarray}&#10;&#10;\end{document}&#10;"/>
  <p:tag name="FILENAME" val="txp_fig"/>
  <p:tag name="FORMAT" val="pngmono"/>
  <p:tag name="RES" val="300"/>
  <p:tag name="BLEND" val="0"/>
  <p:tag name="TRANSPARENT" val="1"/>
  <p:tag name="TBUG" val="0"/>
  <p:tag name="ALLOWFS" val="0"/>
  <p:tag name="ORIGWIDTH" val="360"/>
  <p:tag name="PICTUREFILESIZE" val="15629"/>
</p:tagLst>
</file>

<file path=ppt/tags/tag38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definecolor{olivegreen}{cmyk}{0.64,0,0.95,0.40} &#10;\begin{eqnarray}&#10;{\color{blue} V_1 {\it \Sigma}_1^{-1} U^T ~ \tau} ~ + ~ {\color{red}V_2 ~ c} ~ = ~ {\color{olivegreen} T^*}&#10;\nonumber&#10;\end{eqnarray}&#10;\end{document}&#10;"/>
  <p:tag name="FILENAME" val="txp_fig"/>
  <p:tag name="FORMAT" val="png256"/>
  <p:tag name="RES" val="300"/>
  <p:tag name="BLEND" val="0"/>
  <p:tag name="TRANSPARENT" val="1"/>
  <p:tag name="TBUG" val="0"/>
  <p:tag name="ALLOWFS" val="0"/>
  <p:tag name="ORIGWIDTH" val="270"/>
  <p:tag name="PICTUREFILESIZE" val="3509"/>
</p:tagLst>
</file>

<file path=ppt/tags/tag38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運動方程式}\\&#10;%\framebox[10cm][c]{$\dot{r}(t)=-\frac{1}{T}r(t)+\frac{K}{T}\delta(t-L)$}\\&#10;$\dot{r}(t)=-\frac{1}{T}r(t)+\frac{K}{T}\delta(t-t_L)+w(t)$\\&#10;where\\&#10;$T=\frac{L}{U}T',\ K=\frac{U}{L}K'$\quad$(U_1\le U\le U_2)$&#10;\end{document}&#10;"/>
  <p:tag name="FILENAME" val="txp_fig"/>
  <p:tag name="FORMAT" val="pngmono"/>
  <p:tag name="RES" val="300"/>
  <p:tag name="BLEND" val="0"/>
  <p:tag name="TRANSPARENT" val="1"/>
  <p:tag name="TBUG" val="0"/>
  <p:tag name="ALLOWFS" val="0"/>
  <p:tag name="ORIGWIDTH" val="356"/>
  <p:tag name="PICTUREFILESIZE" val="6106"/>
</p:tagLst>
</file>

<file path=ppt/tags/tag38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disturbance}\quad$w$&#10;\end{document}&#10;"/>
  <p:tag name="FILENAME" val="txp_fig"/>
  <p:tag name="FORMAT" val="pngmono"/>
  <p:tag name="RES" val="300"/>
  <p:tag name="BLEND" val="0"/>
  <p:tag name="TRANSPARENT" val="1"/>
  <p:tag name="TBUG" val="0"/>
  <p:tag name="ALLOWFS" val="0"/>
  <p:tag name="ORIGWIDTH" val="155"/>
  <p:tag name="PICTUREFILESIZE" val="1134"/>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39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anipurated \\&#10;Variable \\\\&#10;\hspace{2cm}$\delta$&#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26"/>
  <p:tag name="PICTUREFILESIZE" val="2105"/>
</p:tagLst>
</file>

<file path=ppt/tags/tag39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easured \\&#10;Variable \\\\&#10;\hspace{2cm}$\psi$&#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96"/>
  <p:tag name="PICTUREFILESIZE" val="1908"/>
</p:tagLst>
</file>

<file path=ppt/tags/tag39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itemize}&#10;\item \textgt{Nomoto Model}\\&#10;$\dot{r}=-\frac{1}{T}r+\frac{K}{T}\delta$ \\&#10;where \\&#10;$T=\frac{L}{U}T',\ K=\frac{U}{L}K'$&#10;\vspace{-1.5cm}&#10;\item \textgt{Nominal Speed $U_1\le U^*\le U_2$}\\&#10;$T^*=\frac{L}{U^*}T',\ K^*=\frac{U^*}{L}K'$&#10;\vspace{-1.5cm}&#10;\item \textgt{Time Constant and Gain Constant}\\&#10;$T=\frac{U^*}{U}T^*,\ K=\frac{U}{U^*}K^*$&#10;\vspace{-1.5cm}&#10;\item \textgt{Scheduled Nomoto Model}\\&#10;$\dot{r}=-\underbrace{\left(\frac{U}{U^*}\right)\frac{1}{T^*}}_{\frac{1}{T(U)}}r&#10;+\underbrace{\left(\frac{U}{U^*}\right)^2\frac{K^*}{T^*}}_{\frac{K(U)}{T(U)}}\delta$&#10;\end{itemize}&#10;\end{document}&#10;"/>
  <p:tag name="FILENAME" val="txp_fig"/>
  <p:tag name="FORMAT" val="pngmono"/>
  <p:tag name="RES" val="300"/>
  <p:tag name="BLEND" val="0"/>
  <p:tag name="TRANSPARENT" val="1"/>
  <p:tag name="TBUG" val="0"/>
  <p:tag name="ALLOWFS" val="0"/>
  <p:tag name="MAGNIFICATION" val="1314"/>
  <p:tag name="ORIGWIDTH" val="374"/>
  <p:tag name="PICTUREFILESIZE" val="20270"/>
</p:tagLst>
</file>

<file path=ppt/tags/tag39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itemize}&#10;\item \textgt{Motion equation}\\&#10;$\displaystyle{&#10;\left\{\begin{array}{l}&#10;\dot{\psi}=r \\&#10;\dot{r}=-\left(\frac{U}{U^*}\right)\frac{1}{T^*}r&#10;+\left(\frac{U}{U^*}\right)^2\frac{K^*}{T^*}\delta&#10;\end{array}\right.}$&#10;\vspace{-1.5cm}&#10;\item \textgt{Rudder Dynamics}\\&#10;$\dot{\delta}=-\frac{1}{T_a}\delta+\frac{K_a}{T_a}u$&#10;\vspace{-1.5cm}&#10;\item \textgt{State Equation}\\&#10;$\displaystyle{&#10;\underbrace{&#10;\left[\begin{array}{c}&#10;\dot{\psi} \\&#10;\dot{r} \\&#10;\dot{\delta}&#10;\end{array}\right]&#10;}_{\dot{x}}&#10;=&#10;\underbrace{&#10;\left[\begin{array}{ccc}&#10;0 &amp; 1 &amp; 0\\&#10;0 &amp; -\left(\frac{U}{U^*}\right)\frac{1}{T^*} &amp; \left(\frac{U}{U^*}\right)^2\frac{K^*}{T^*} \\&#10;0 &amp; 0 &amp; -\frac{1}{T_a}&#10;\end{array}\right]&#10;}_{A(U,U^2)}&#10;\underbrace{&#10;\left[\begin{array}{c}&#10;\psi \\&#10;r \\&#10;\delta&#10;\end{array}\right]&#10;}_{x}&#10;+&#10;\underbrace{&#10;\left[\begin{array}{c}&#10;0 \\&#10;0 \\&#10;\frac{K_a}{T_a}&#10;\end{array}\right]&#10;}_{B}&#10;u&#10;}$&#10;\vspace{-2cm}&#10;\item \textgt{Output Equation}\\&#10;$\displaystyle{&#10;\underbrace{&#10;\psi&#10;}_{y}&#10;=&#10;\underbrace{&#10;\left[\begin{array}{ccc}&#10;1 &amp; 0 &amp; 0&#10;\end{array}\right]&#10;}_{C}&#10;\underbrace{&#10;\left[\begin{array}{c}&#10;\psi \\&#10;r \\&#10;\delta&#10;\end{array}\right]&#10;}_{x}&#10;}$&#10;\end{itemize}&#10;\end{document}&#10;"/>
  <p:tag name="EXTERNALNAME" val="txp_fig"/>
  <p:tag name="BLEND" val="False"/>
  <p:tag name="TRANSPARENT" val="True"/>
  <p:tag name="KEEPFILES" val="False"/>
  <p:tag name="DEBUGPAUSE" val="False"/>
  <p:tag name="RESOLUTION" val="300"/>
  <p:tag name="TIMEOUT" val="(none)"/>
  <p:tag name="BOXWIDTH" val="870"/>
  <p:tag name="BOXHEIGHT" val="874"/>
  <p:tag name="BOXFONT" val="12"/>
  <p:tag name="BOXWRAP" val="False"/>
  <p:tag name="WORKAROUNDTRANSPARENCYBUG" val="False"/>
  <p:tag name="ALLOWFONTSUBSTITUTION" val="False"/>
  <p:tag name="BITMAPFORMAT" val="pngmono"/>
  <p:tag name="ORIGWIDTH" val="525.875"/>
  <p:tag name="PICTUREFILESIZE" val="24137"/>
</p:tagLst>
</file>

<file path=ppt/tags/tag39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dot{x}=&#10;\underbrace{(p_1A_1+p_2A_2+p_3A_3)&#10;}_{A(U,U^2)}x+Bu}$\\&#10;where $A_1=A(U_1,U_1^2),A_2=A(U_2,U_2^2)$\\&#10;$A_3=A(U_3,U_1U_2)$ with $U_3=\frac{U_1+U_2}{2}$　and \\&#10;$p_1=\frac{1}{p_0}&#10;\det&#10;\left[\begin{array}{cc}&#10;U-U_3 &amp; U_2-U_3 \\&#10;U^2-U_1U_2 &amp; U_2^2-U_1U_2 \\&#10;\end{array}\right]$\\&#10;$p_2=\frac{1}{p_0}&#10;\det&#10;\left[\begin{array}{cc}&#10;U_1-U_3 &amp; U-U_3 \\&#10;U_1^2-U_1U_2 &amp; U^2-U_1U_2 \\&#10;\end{array}\right]$\\&#10;$p_3=\frac{1}{p_0}&#10;\det&#10;\left[\begin{array}{cc}&#10;U_1-U_2 &amp; U_2-U \\&#10;U_1^2-U_2^2 &amp; U_2^2-U^2 \\&#10;\end{array}\right]$\\&#10;$p_0=&#10;\det&#10;\left[\begin{array}{cc}&#10;U_1-U_2 &amp; U_2-U_3 \\&#10;U_1^2-U_2^2 &amp; U_2^2-U_1U_2 \\&#10;\end{array}\right]$\\&#10;satisfying $p_1+p_2+p_3=1$&#10;\end{document}&#10;"/>
  <p:tag name="EXTERNALNAME" val="txp_fig"/>
  <p:tag name="BLEND" val="False"/>
  <p:tag name="TRANSPARENT" val="True"/>
  <p:tag name="KEEPFILES" val="False"/>
  <p:tag name="DEBUGPAUSE" val="False"/>
  <p:tag name="RESOLUTION" val="300"/>
  <p:tag name="TIMEOUT" val="(none)"/>
  <p:tag name="BOXWIDTH" val="870"/>
  <p:tag name="BOXHEIGHT" val="874"/>
  <p:tag name="BOXFONT" val="12"/>
  <p:tag name="BOXWRAP" val="False"/>
  <p:tag name="WORKAROUNDTRANSPARENCYBUG" val="False"/>
  <p:tag name="ALLOWFONTSUBSTITUTION" val="False"/>
  <p:tag name="BITMAPFORMAT" val="pngmono"/>
  <p:tag name="ORIGWIDTH" val="414"/>
  <p:tag name="PICTUREFILESIZE" val="25296"/>
</p:tagLst>
</file>

<file path=ppt/tags/tag39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begin{array}{l}&#10;U\\&#10;U^2&#10;\end{array}\right]&#10;$&#10;\end{document}&#10;"/>
  <p:tag name="EXTERNALNAME" val="txp_fig"/>
  <p:tag name="BLEND" val="False"/>
  <p:tag name="TRANSPARENT" val="True"/>
  <p:tag name="KEEPFILES" val="False"/>
  <p:tag name="DEBUGPAUSE" val="False"/>
  <p:tag name="RESOLUTION" val="300"/>
  <p:tag name="TIMEOUT" val="(none)"/>
  <p:tag name="BOXWIDTH" val="1075"/>
  <p:tag name="BOXHEIGHT" val="858"/>
  <p:tag name="BOXFONT" val="12"/>
  <p:tag name="BOXWRAP" val="False"/>
  <p:tag name="WORKAROUNDTRANSPARENCYBUG" val="False"/>
  <p:tag name="ALLOWFONTSUBSTITUTION" val="False"/>
  <p:tag name="BITMAPFORMAT" val="pngmono"/>
  <p:tag name="ORIGWIDTH" val="54"/>
  <p:tag name="PICTUREFILESIZE" val="522"/>
</p:tagLst>
</file>

<file path=ppt/tags/tag39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begin{array}{l}&#10;U_2\\&#10;U_2^2&#10;\end{array}\right]&#10;$&#10;\end{document}&#10;"/>
  <p:tag name="EXTERNALNAME" val="txp_fig"/>
  <p:tag name="BLEND" val="False"/>
  <p:tag name="TRANSPARENT" val="True"/>
  <p:tag name="KEEPFILES" val="False"/>
  <p:tag name="DEBUGPAUSE" val="False"/>
  <p:tag name="RESOLUTION" val="300"/>
  <p:tag name="TIMEOUT" val="(none)"/>
  <p:tag name="BOXWIDTH" val="1075"/>
  <p:tag name="BOXHEIGHT" val="858"/>
  <p:tag name="BOXFONT" val="12"/>
  <p:tag name="BOXWRAP" val="False"/>
  <p:tag name="WORKAROUNDTRANSPARENCYBUG" val="False"/>
  <p:tag name="ALLOWFONTSUBSTITUTION" val="False"/>
  <p:tag name="BITMAPFORMAT" val="pngmono"/>
  <p:tag name="ORIGWIDTH" val="54"/>
  <p:tag name="PICTUREFILESIZE" val="780"/>
</p:tagLst>
</file>

<file path=ppt/tags/tag39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begin{array}{c}&#10;\frac{U_1+U_2}{2}\\&#10;U_1U_2&#10;\end{array}\right]&#10;$&#10;\end{document}&#10;"/>
  <p:tag name="EXTERNALNAME" val="txp_fig"/>
  <p:tag name="BLEND" val="False"/>
  <p:tag name="TRANSPARENT" val="True"/>
  <p:tag name="KEEPFILES" val="False"/>
  <p:tag name="DEBUGPAUSE" val="False"/>
  <p:tag name="RESOLUTION" val="300"/>
  <p:tag name="TIMEOUT" val="(none)"/>
  <p:tag name="BOXWIDTH" val="1075"/>
  <p:tag name="BOXHEIGHT" val="858"/>
  <p:tag name="BOXFONT" val="12"/>
  <p:tag name="BOXWRAP" val="False"/>
  <p:tag name="WORKAROUNDTRANSPARENCYBUG" val="False"/>
  <p:tag name="ALLOWFONTSUBSTITUTION" val="False"/>
  <p:tag name="BITMAPFORMAT" val="pngmono"/>
  <p:tag name="ORIGWIDTH" val="87.875"/>
  <p:tag name="PICTUREFILESIZE" val="1214"/>
</p:tagLst>
</file>

<file path=ppt/tags/tag39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begin{array}{l}&#10;U_1\\&#10;U_1^2&#10;\end{array}\right]&#10;$&#10;\end{document}&#10;"/>
  <p:tag name="EXTERNALNAME" val="txp_fig"/>
  <p:tag name="BLEND" val="False"/>
  <p:tag name="TRANSPARENT" val="True"/>
  <p:tag name="KEEPFILES" val="False"/>
  <p:tag name="DEBUGPAUSE" val="False"/>
  <p:tag name="RESOLUTION" val="300"/>
  <p:tag name="TIMEOUT" val="(none)"/>
  <p:tag name="BOXWIDTH" val="1075"/>
  <p:tag name="BOXHEIGHT" val="858"/>
  <p:tag name="BOXFONT" val="12"/>
  <p:tag name="BOXWRAP" val="False"/>
  <p:tag name="WORKAROUNDTRANSPARENCYBUG" val="False"/>
  <p:tag name="ALLOWFONTSUBSTITUTION" val="False"/>
  <p:tag name="BITMAPFORMAT" val="pngmono"/>
  <p:tag name="ORIGWIDTH" val="54"/>
  <p:tag name="PICTUREFILESIZE" val="609"/>
</p:tagLst>
</file>

<file path=ppt/tags/tag399.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stabilize&#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79"/>
  <p:tag name="PICTUREFILESIZE" val="7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s}&#10;\end{document}&#10;"/>
  <p:tag name="FILENAME" val="txp_fig"/>
  <p:tag name="FORMAT" val="pngmono"/>
  <p:tag name="RES" val="300"/>
  <p:tag name="BLEND" val="0"/>
  <p:tag name="TRANSPARENT" val="1"/>
  <p:tag name="TBUG" val="0"/>
  <p:tag name="ALLOWFS" val="0"/>
  <p:tag name="ORIGWIDTH" val="72"/>
  <p:tag name="PICTUREFILESIZE" val="762"/>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400.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stabilize&#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79"/>
  <p:tag name="PICTUREFILESIZE" val="773"/>
</p:tagLst>
</file>

<file path=ppt/tags/tag401.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y=G(U_1,U_1^2)u$&#10;\end{document}&#10;"/>
  <p:tag name="EXTERNALNAME" val="txp_fig"/>
  <p:tag name="BLEND" val="False"/>
  <p:tag name="TRANSPARENT" val="True"/>
  <p:tag name="KEEPFILES" val="False"/>
  <p:tag name="DEBUGPAUSE" val="False"/>
  <p:tag name="RESOLUTION" val="300"/>
  <p:tag name="TIMEOUT" val="(none)"/>
  <p:tag name="BOXWIDTH" val="821"/>
  <p:tag name="BOXHEIGHT" val="767"/>
  <p:tag name="BOXFONT" val="12"/>
  <p:tag name="BOXWRAP" val="False"/>
  <p:tag name="WORKAROUNDTRANSPARENCYBUG" val="False"/>
  <p:tag name="ALLOWFONTSUBSTITUTION" val="False"/>
  <p:tag name="BITMAPFORMAT" val="pngmono"/>
  <p:tag name="ORIGWIDTH" val="150"/>
  <p:tag name="PICTUREFILESIZE" val="1397"/>
</p:tagLst>
</file>

<file path=ppt/tags/tag402.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y=G(U_2,U_2^2)u$&#10;\end{document}&#10;"/>
  <p:tag name="EXTERNALNAME" val="txp_fig"/>
  <p:tag name="BLEND" val="False"/>
  <p:tag name="TRANSPARENT" val="True"/>
  <p:tag name="KEEPFILES" val="False"/>
  <p:tag name="DEBUGPAUSE" val="False"/>
  <p:tag name="RESOLUTION" val="300"/>
  <p:tag name="TIMEOUT" val="(none)"/>
  <p:tag name="BOXWIDTH" val="821"/>
  <p:tag name="BOXHEIGHT" val="767"/>
  <p:tag name="BOXFONT" val="12"/>
  <p:tag name="BOXWRAP" val="False"/>
  <p:tag name="WORKAROUNDTRANSPARENCYBUG" val="False"/>
  <p:tag name="ALLOWFONTSUBSTITUTION" val="False"/>
  <p:tag name="BITMAPFORMAT" val="pngmono"/>
  <p:tag name="ORIGWIDTH" val="150"/>
  <p:tag name="PICTUREFILESIZE" val="1528"/>
</p:tagLst>
</file>

<file path=ppt/tags/tag403.xml><?xml version="1.0" encoding="utf-8"?>
<p:tagLst xmlns:a="http://schemas.openxmlformats.org/drawingml/2006/main" xmlns:r="http://schemas.openxmlformats.org/officeDocument/2006/relationships" xmlns:p="http://schemas.openxmlformats.org/presentationml/2006/main">
  <p:tag name="SOURCE" val="\documentclass{slides}&#10;\pagestyle{empty}&#10;\usepackage{color}&#10;\begin{document}&#10;$y=G(U_3,U_1U_2)u$&#10;\end{document}&#10;"/>
  <p:tag name="EXTERNALNAME" val="txp_fig"/>
  <p:tag name="BLEND" val="False"/>
  <p:tag name="TRANSPARENT" val="True"/>
  <p:tag name="KEEPFILES" val="False"/>
  <p:tag name="DEBUGPAUSE" val="False"/>
  <p:tag name="RESOLUTION" val="300"/>
  <p:tag name="TIMEOUT" val="(none)"/>
  <p:tag name="BOXWIDTH" val="821"/>
  <p:tag name="BOXHEIGHT" val="767"/>
  <p:tag name="BOXFONT" val="12"/>
  <p:tag name="BOXWRAP" val="False"/>
  <p:tag name="WORKAROUNDTRANSPARENCYBUG" val="False"/>
  <p:tag name="ALLOWFONTSUBSTITUTION" val="False"/>
  <p:tag name="BITMAPFORMAT" val="pngmono"/>
  <p:tag name="ORIGWIDTH" val="174"/>
  <p:tag name="PICTUREFILESIZE" val="1533"/>
</p:tagLst>
</file>

<file path=ppt/tags/tag40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u=K(U_1,U_1^2)y}$&#10;\end{document}&#10;"/>
  <p:tag name="EXTERNALNAME" val="txp_fig"/>
  <p:tag name="BLEND" val="False"/>
  <p:tag name="TRANSPARENT" val="True"/>
  <p:tag name="KEEPFILES" val="False"/>
  <p:tag name="DEBUGPAUSE" val="False"/>
  <p:tag name="RESOLUTION" val="300"/>
  <p:tag name="TIMEOUT" val="(none)"/>
  <p:tag name="BOXWIDTH" val="870"/>
  <p:tag name="BOXHEIGHT" val="874"/>
  <p:tag name="BOXFONT" val="12"/>
  <p:tag name="BOXWRAP" val="False"/>
  <p:tag name="WORKAROUNDTRANSPARENCYBUG" val="False"/>
  <p:tag name="ALLOWFONTSUBSTITUTION" val="False"/>
  <p:tag name="BITMAPFORMAT" val="pngmono"/>
  <p:tag name="ORIGWIDTH" val="152.875"/>
  <p:tag name="PICTUREFILESIZE" val="1426"/>
</p:tagLst>
</file>

<file path=ppt/tags/tag40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u=K(U_2,U_2^2)y}$&#10;\end{document}&#10;"/>
  <p:tag name="EXTERNALNAME" val="txp_fig"/>
  <p:tag name="BLEND" val="False"/>
  <p:tag name="TRANSPARENT" val="True"/>
  <p:tag name="KEEPFILES" val="False"/>
  <p:tag name="DEBUGPAUSE" val="False"/>
  <p:tag name="RESOLUTION" val="300"/>
  <p:tag name="TIMEOUT" val="(none)"/>
  <p:tag name="BOXWIDTH" val="870"/>
  <p:tag name="BOXHEIGHT" val="874"/>
  <p:tag name="BOXFONT" val="12"/>
  <p:tag name="BOXWRAP" val="False"/>
  <p:tag name="WORKAROUNDTRANSPARENCYBUG" val="False"/>
  <p:tag name="ALLOWFONTSUBSTITUTION" val="False"/>
  <p:tag name="BITMAPFORMAT" val="pngmono"/>
  <p:tag name="ORIGWIDTH" val="152.875"/>
  <p:tag name="PICTUREFILESIZE" val="1538"/>
</p:tagLst>
</file>

<file path=ppt/tags/tag40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u=K(U_3,U_3^2)y}$&#10;\end{document}&#10;"/>
  <p:tag name="EXTERNALNAME" val="txp_fig"/>
  <p:tag name="BLEND" val="False"/>
  <p:tag name="TRANSPARENT" val="True"/>
  <p:tag name="KEEPFILES" val="False"/>
  <p:tag name="DEBUGPAUSE" val="False"/>
  <p:tag name="RESOLUTION" val="300"/>
  <p:tag name="TIMEOUT" val="(none)"/>
  <p:tag name="BOXWIDTH" val="870"/>
  <p:tag name="BOXHEIGHT" val="874"/>
  <p:tag name="BOXFONT" val="12"/>
  <p:tag name="BOXWRAP" val="False"/>
  <p:tag name="WORKAROUNDTRANSPARENCYBUG" val="False"/>
  <p:tag name="ALLOWFONTSUBSTITUTION" val="False"/>
  <p:tag name="BITMAPFORMAT" val="pngmono"/>
  <p:tag name="ORIGWIDTH" val="152.875"/>
  <p:tag name="PICTUREFILESIZE" val="1552"/>
</p:tagLst>
</file>

<file path=ppt/tags/tag407.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stabilize&#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79"/>
  <p:tag name="PICTUREFILESIZE" val="773"/>
</p:tagLst>
</file>

<file path=ppt/tags/tag408.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scheduled by \\&#10;$U_1\le U\le U_2$&#10;\end{document}&#10;"/>
  <p:tag name="EXTERNALNAME" val="txp_fig"/>
  <p:tag name="BLEND" val="False"/>
  <p:tag name="TRANSPARENT" val="True"/>
  <p:tag name="KEEPFILES" val="False"/>
  <p:tag name="DEBUGPAUSE" val="False"/>
  <p:tag name="RESOLUTION" val="300"/>
  <p:tag name="TIMEOUT" val="(none)"/>
  <p:tag name="BOXWIDTH" val="821"/>
  <p:tag name="BOXHEIGHT" val="863"/>
  <p:tag name="BOXFONT" val="12"/>
  <p:tag name="BOXWRAP" val="False"/>
  <p:tag name="WORKAROUNDTRANSPARENCYBUG" val="False"/>
  <p:tag name="ALLOWFONTSUBSTITUTION" val="False"/>
  <p:tag name="BITMAPFORMAT" val="pngmono"/>
  <p:tag name="ORIGWIDTH" val="127.875"/>
  <p:tag name="PICTUREFILESIZE" val="1985"/>
</p:tagLst>
</file>

<file path=ppt/tags/tag409.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Spec.\#1:} \\&#10;The closed-loop system is internally stable.&#10;\vspace{-2cm}&#10;\item \textgt{Spec.\#2:} \\&#10;The $L_2$-induced gain of the operator is bounded by $\gamma$.&#10;\end{itemize}&#10;\end{document}&#10;&#10;\vspace{-1cm}&#10;\item \textgt{Spec.\#3:} \\&#10;Specifications \#1 and \#2 must hold on the largest region as far as possible.&#10;\vspace{-1cm}&#10;\item \textgt{Spec.\#4:} \\&#10;The LPV cntroller must be implementable with a minimum sampling interval.&#10;"/>
  <p:tag name="FILENAME" val="txp_fig"/>
  <p:tag name="FORMAT" val="pngmono"/>
  <p:tag name="RES" val="300"/>
  <p:tag name="BLEND" val="0"/>
  <p:tag name="TRANSPARENT" val="1"/>
  <p:tag name="TBUG" val="0"/>
  <p:tag name="ALLOWFS" val="0"/>
  <p:tag name="ORIGWIDTH" val="490"/>
  <p:tag name="PICTUREFILESIZE" val="9736"/>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art}&#10;\end{document}&#10;"/>
  <p:tag name="FILENAME" val="txp_fig"/>
  <p:tag name="FORMAT" val="pngmono"/>
  <p:tag name="RES" val="300"/>
  <p:tag name="BLEND" val="0"/>
  <p:tag name="TRANSPARENT" val="1"/>
  <p:tag name="TBUG" val="0"/>
  <p:tag name="ALLOWFS" val="0"/>
  <p:tag name="ORIGWIDTH" val="38"/>
  <p:tag name="PICTUREFILESIZE" val="439"/>
</p:tagLst>
</file>

<file path=ppt/tags/tag4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lt;\gamma$&#10;\end{document}&#10;"/>
  <p:tag name="FILENAME" val="txp_fig"/>
  <p:tag name="FORMAT" val="pngmono"/>
  <p:tag name="RES" val="300"/>
  <p:tag name="BLEND" val="0"/>
  <p:tag name="TRANSPARENT" val="1"/>
  <p:tag name="TBUG" val="0"/>
  <p:tag name="ALLOWFS" val="0"/>
  <p:tag name="ORIGWIDTH" val="32"/>
  <p:tag name="PICTUREFILESIZE" val="387"/>
</p:tagLst>
</file>

<file path=ppt/tags/tag4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u_1$&#10;\end{document}&#10;"/>
  <p:tag name="FILENAME" val="txp_fig"/>
  <p:tag name="FORMAT" val="pngmono"/>
  <p:tag name="RES" val="300"/>
  <p:tag name="BLEND" val="0"/>
  <p:tag name="TRANSPARENT" val="1"/>
  <p:tag name="TBUG" val="0"/>
  <p:tag name="ALLOWFS" val="0"/>
  <p:tag name="ORIGWIDTH" val="21"/>
  <p:tag name="PICTUREFILESIZE" val="293"/>
</p:tagLst>
</file>

<file path=ppt/tags/tag4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u_2$&#10;\end{document}&#10;"/>
  <p:tag name="FILENAME" val="txp_fig"/>
  <p:tag name="FORMAT" val="pngmono"/>
  <p:tag name="RES" val="300"/>
  <p:tag name="BLEND" val="0"/>
  <p:tag name="TRANSPARENT" val="1"/>
  <p:tag name="TBUG" val="0"/>
  <p:tag name="ALLOWFS" val="0"/>
  <p:tag name="ORIGWIDTH" val="21"/>
  <p:tag name="PICTUREFILESIZE" val="367"/>
</p:tagLst>
</file>

<file path=ppt/tags/tag4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y_1$&#10;\end{document}&#10;"/>
  <p:tag name="FILENAME" val="txp_fig"/>
  <p:tag name="FORMAT" val="pngmono"/>
  <p:tag name="RES" val="300"/>
  <p:tag name="BLEND" val="0"/>
  <p:tag name="TRANSPARENT" val="1"/>
  <p:tag name="TBUG" val="0"/>
  <p:tag name="ALLOWFS" val="0"/>
  <p:tag name="ORIGWIDTH" val="19"/>
  <p:tag name="PICTUREFILESIZE" val="321"/>
</p:tagLst>
</file>

<file path=ppt/tags/tag4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P(U,U^2)$&#10;\end{document}&#10;"/>
  <p:tag name="FILENAME" val="txp_fig"/>
  <p:tag name="FORMAT" val="pngmono"/>
  <p:tag name="RES" val="300"/>
  <p:tag name="BLEND" val="0"/>
  <p:tag name="TRANSPARENT" val="1"/>
  <p:tag name="TBUG" val="0"/>
  <p:tag name="ALLOWFS" val="0"/>
  <p:tag name="ORIGWIDTH" val="84"/>
  <p:tag name="PICTUREFILESIZE" val="906"/>
</p:tagLst>
</file>

<file path=ppt/tags/tag4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K(U,U^2)$&#10;\end{document}&#10;"/>
  <p:tag name="FILENAME" val="txp_fig"/>
  <p:tag name="FORMAT" val="pngmono"/>
  <p:tag name="RES" val="300"/>
  <p:tag name="BLEND" val="0"/>
  <p:tag name="TRANSPARENT" val="1"/>
  <p:tag name="TBUG" val="0"/>
  <p:tag name="ALLOWFS" val="0"/>
  <p:tag name="ORIGWIDTH" val="87"/>
  <p:tag name="PICTUREFILESIZE" val="961"/>
</p:tagLst>
</file>

<file path=ppt/tags/tag4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x_1$&#10;\end{document}&#10;"/>
  <p:tag name="FILENAME" val="txp_fig"/>
  <p:tag name="FORMAT" val="pngmono"/>
  <p:tag name="RES" val="300"/>
  <p:tag name="BLEND" val="0"/>
  <p:tag name="TRANSPARENT" val="1"/>
  <p:tag name="TBUG" val="0"/>
  <p:tag name="ALLOWFS" val="0"/>
  <p:tag name="ORIGWIDTH" val="21"/>
  <p:tag name="PICTUREFILESIZE" val="316"/>
</p:tagLst>
</file>

<file path=ppt/tags/tag4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infty$&#10;\end{document}&#10;"/>
  <p:tag name="FILENAME" val="txp_fig"/>
  <p:tag name="FORMAT" val="pngmono"/>
  <p:tag name="RES" val="300"/>
  <p:tag name="BLEND" val="0"/>
  <p:tag name="TRANSPARENT" val="1"/>
  <p:tag name="TBUG" val="0"/>
  <p:tag name="ALLOWFS" val="0"/>
  <p:tag name="ORIGWIDTH" val="20"/>
  <p:tag name="PICTUREFILESIZE" val="352"/>
</p:tagLst>
</file>

<file path=ppt/tags/tag4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Ds$&#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37.875"/>
  <p:tag name="PICTUREFILESIZE" val="502"/>
</p:tagLst>
</file>

<file path=ppt/tags/tag4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r$&#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8.875"/>
  <p:tag name="PICTUREFILESIZE" val="226"/>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mmand}\\&#10;$r_c$&#10;\end{document}&#10;"/>
  <p:tag name="FILENAME" val="txp_fig"/>
  <p:tag name="FORMAT" val="pngmono"/>
  <p:tag name="RES" val="300"/>
  <p:tag name="BLEND" val="0"/>
  <p:tag name="TRANSPARENT" val="1"/>
  <p:tag name="TBUG" val="0"/>
  <p:tag name="ALLOWFS" val="0"/>
  <p:tag name="ORIGWIDTH" val="96"/>
  <p:tag name="PICTUREFILESIZE" val="932"/>
</p:tagLst>
</file>

<file path=ppt/tags/tag4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e$&#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8.875"/>
  <p:tag name="PICTUREFILESIZE" val="242"/>
</p:tagLst>
</file>

<file path=ppt/tags/tag4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u$&#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0.75"/>
  <p:tag name="PICTUREFILESIZE" val="250"/>
</p:tagLst>
</file>

<file path=ppt/tags/tag4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y$&#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9.875"/>
  <p:tag name="PICTUREFILESIZE" val="286"/>
</p:tagLst>
</file>

<file path=ppt/tags/tag4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1}{s}$&#10;\end{document}&#10;"/>
  <p:tag name="FILENAME" val="txp_fig"/>
  <p:tag name="FORMAT" val="pngmono"/>
  <p:tag name="RES" val="300"/>
  <p:tag name="BLEND" val="0"/>
  <p:tag name="TRANSPARENT" val="1"/>
  <p:tag name="TBUG" val="0"/>
  <p:tag name="ALLOWFS" val="0"/>
  <p:tag name="MAGNIFICATION" val="1807"/>
  <p:tag name="ORIGWIDTH" val="12"/>
  <p:tag name="PICTUREFILESIZE" val="289"/>
</p:tagLst>
</file>

<file path=ppt/tags/tag4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4.875"/>
  <p:tag name="PICTUREFILESIZE" val="317"/>
</p:tagLst>
</file>

<file path=ppt/tags/tag4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t;\gamma$&#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31.875"/>
  <p:tag name="PICTUREFILESIZE" val="387"/>
</p:tagLst>
</file>

<file path=ppt/tags/tag4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infty$&#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9.875"/>
  <p:tag name="PICTUREFILESIZE" val="351"/>
</p:tagLst>
</file>

<file path=ppt/tags/tag42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_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26.875"/>
  <p:tag name="PICTUREFILESIZE" val="418"/>
</p:tagLst>
</file>

<file path=ppt/tags/tag4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isplaystyle{\frac{\omega_Ix_I}{r}=\omega_I\frac{\frac{1}{s}}{1+GK_0\frac{1}{s}}&#10;=\underbrace{\frac{\omega_I}{s}}_{W_S}\underbrace{\frac{1}{1+GK}}_{S}}$\\&#10;$\displaystyle{\frac{\omega_D\dot{y}}{r}=\omega_Ds&#10;\frac{GK_0\frac{1}{s}}{1+GK_0\frac{1}{s}}&#10;=\underbrace{\omega_Ds}_{W_T}\underbrace{\frac{GK}{1+GK}}_{T}}$&#10;\end{document}&#10;"/>
  <p:tag name="FILENAME" val="txp_fig"/>
  <p:tag name="FORMAT" val="pngmono"/>
  <p:tag name="RES" val="300"/>
  <p:tag name="BLEND" val="0"/>
  <p:tag name="TRANSPARENT" val="1"/>
  <p:tag name="TBUG" val="0"/>
  <p:tag name="ALLOWFS" val="0"/>
  <p:tag name="MAGNIFICATION" val="1463"/>
  <p:tag name="ORIGWIDTH" val="365"/>
  <p:tag name="PICTUREFILESIZE" val="9652"/>
</p:tagLst>
</file>

<file path=ppt/tags/tag4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8"/>
  <p:tag name="PICTUREFILESIZE" val="324"/>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error}&#10;\end{document}&#10;"/>
  <p:tag name="FILENAME" val="txp_fig"/>
  <p:tag name="FORMAT" val="pngmono"/>
  <p:tag name="RES" val="300"/>
  <p:tag name="BLEND" val="0"/>
  <p:tag name="TRANSPARENT" val="1"/>
  <p:tag name="TBUG" val="0"/>
  <p:tag name="ALLOWFS" val="0"/>
  <p:tag name="ORIGWIDTH" val="47"/>
  <p:tag name="PICTUREFILESIZE" val="502"/>
</p:tagLst>
</file>

<file path=ppt/tags/tag4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omega_I$&#10;\end{document}&#10;"/>
  <p:tag name="FILENAME" val="txp_fig"/>
  <p:tag name="FORMAT" val="pngmono"/>
  <p:tag name="RES" val="300"/>
  <p:tag name="BLEND" val="0"/>
  <p:tag name="TRANSPARENT" val="1"/>
  <p:tag name="TBUG" val="0"/>
  <p:tag name="ALLOWFS" val="0"/>
  <p:tag name="MAGNIFICATION" val="1807"/>
  <p:tag name="ORIGWIDTH" val="22"/>
  <p:tag name="PICTUREFILESIZE" val="328"/>
</p:tagLst>
</file>

<file path=ppt/tags/tag4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300"/>
  <p:tag name="BLEND" val="0"/>
  <p:tag name="TRANSPARENT" val="1"/>
  <p:tag name="TBUG" val="0"/>
  <p:tag name="ALLOWFS" val="0"/>
  <p:tag name="MAGNIFICATION" val="1726"/>
  <p:tag name="ORIGWIDTH" val="21"/>
  <p:tag name="PICTUREFILESIZE" val="318"/>
</p:tagLst>
</file>

<file path=ppt/tags/tag4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footnotesize&#10;\begin{itemize}&#10;\item \textgt{2-port representation}\\&#10;$\displaystyle{&#10;\left\{\begin{array}{l}&#10;\left[\begin{array}{c}&#10;\dot{x} \\&#10;\dot{x}_I&#10;\end{array}\right]=&#10;\underbrace{&#10;\left[\begin{array}{cc}&#10;A(U,U^2)  &amp; 0 \\&#10;-C &amp; 0&#10;\end{array}\right]&#10;}_{A(U,U^2)}&#10;\left[\begin{array}{c}&#10;x \\&#10;x_I&#10;\end{array}\right]&#10;+&#10;\underbrace{&#10;\left[\begin{array}{c}&#10;0 \\&#10;1&#10;\end{array}\right]&#10;}_{B_1}&#10;r&#10;+&#10;\underbrace{\left[\begin{array}{c}&#10;B \\&#10;0&#10;\end{array}\right]&#10;}_{B_2}&#10;u\\&#10;\left[\begin{array}{c}&#10;\omega_Ix_I \\&#10;\omega_D\dot{y}&#10;\end{array}\right]=&#10;\underbrace{&#10;\left[\begin{array}{cc}&#10;0 &amp;\omega_I\\&#10;\omega_DCA(U,U^2) &amp; 0&#10;\end{array}\right]&#10;}_{C_1}&#10;\left[\begin{array}{c}&#10;x \\&#10;x_I&#10;\end{array}\right]&#10;+&#10;\underbrace{&#10;\left[\begin{array}{c}&#10;0 \\&#10;0&#10;\end{array}\right]&#10;}_{D_{11}}&#10;r&#10;+&#10;\underbrace{&#10;\left[\begin{array}{c}&#10;0 \\&#10;\omega_DCB&#10;\end{array}\right]&#10;}_{D_{12}}&#10;u\\&#10;\left[\begin{array}{c}&#10;y \\&#10;x_I&#10;\end{array}\right]&#10;=&#10;\underbrace{&#10;\left[\begin{array}{cc}&#10;C &amp; 0\\&#10;0 &amp; 1 &#10;\end{array}\right]&#10;}_{C_2}&#10;\left[\begin{array}{c}&#10;x \\&#10;x_I&#10;\end{array}\right]&#10;+&#10;\underbrace{&#10;\left[\begin{array}{c}&#10;0 \\&#10;0&#10;\end{array}\right]&#10;}_{D_{21}}&#10;r&#10;\end{array}\right.}$&#10;\vspace{-0.5cm}&#10;\item \textgt{output feedback}\quad\\ &#10;$\displaystyle{&#10;\left\{\begin{array}{l}&#10;\left[\begin{array}{c}&#10;\dot{x}_K \\&#10;\dot{x}_I&#10;\end{array}\right]=&#10;\underbrace{&#10;\left[\begin{array}{cc}&#10;A_K &amp; B_{K2} \\&#10;0 &amp; 0&#10;\end{array}\right]&#10;}_{A_K(U,U^2)}&#10;\left[\begin{array}{c}&#10;x_K \\&#10;x_I&#10;\end{array}\right]&#10;+&#10;\underbrace{&#10;\left[\begin{array}{cc}&#10;B_{K1} &amp; 0\\&#10;-1&amp; 1&#10;\end{array}\right]&#10;}_{B_K(U,U^2)}&#10;\left[\begin{array}{c}&#10;y \\&#10;r&#10;\end{array}\right]&#10;\\&#10;u=&#10;\underbrace{&#10;\left[\begin{array}{cc}&#10;C_K &amp; D_{K2}&#10;\end{array}\right]&#10;}_{C_K(U,U^2)}&#10;\left[\begin{array}{c}&#10;x_K \\&#10;x_I&#10;\end{array}\right]&#10;+&#10;\underbrace{&#10;\left[\begin{array}{cc}&#10;D_{K1} &amp; 0&#10;\end{array}\right]&#10;}_{D_K(U,U^2)}&#10;\left[\begin{array}{c}&#10;y \\&#10;r&#10;\end{array}\right]&#10;\end{array}\right.}$\end{itemize}&#10;\end{document}&#10;&#10;"/>
  <p:tag name="FILENAME" val="txp_fig"/>
  <p:tag name="FORMAT" val="pngmono"/>
  <p:tag name="RES" val="300"/>
  <p:tag name="BLEND" val="0"/>
  <p:tag name="TRANSPARENT" val="1"/>
  <p:tag name="TBUG" val="0"/>
  <p:tag name="ALLOWFS" val="0"/>
  <p:tag name="ORIGWIDTH" val="564"/>
  <p:tag name="PICTUREFILESIZE" val="26301"/>
</p:tagLst>
</file>

<file path=ppt/tags/tag4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iny&#10;$A(U,U^2)=p_1(U,U^2)A_1+p_2(U,U^2)A_2+p_3(U,U^2)A_3$\\&#10;$A_K(U,U^2)=p_1(U,U^2)A_{K1}+p_2(U,U^2)A_{K2}+p_3(U,U^2)A_{K3}$\\&#10;$B_K(U,U^2)=p_1(U,U^2)B_{K1}+p_2(U,U^2)B_{K2}+p_3(U,U^2)B_{K3}$\\&#10;$C_K(U,U^2)=p_1(U,U^2)C_{K1}+p_2(U,U^2)C_{K2}+p_3(U,U^2)C_{K3}$\\&#10;$D_K(U,U^2)=p_1(U,U^2)D_{K1}+p_2(U,U^2)D_{K2}+p_3(U,U^2)D_{K3}$\\&#10;\end{document}&#10;"/>
  <p:tag name="FILENAME" val="txp_fig"/>
  <p:tag name="FORMAT" val="pngmono"/>
  <p:tag name="RES" val="300"/>
  <p:tag name="BLEND" val="0"/>
  <p:tag name="TRANSPARENT" val="1"/>
  <p:tag name="TBUG" val="0"/>
  <p:tag name="ALLOWFS" val="0"/>
  <p:tag name="ORIGWIDTH" val="401"/>
  <p:tag name="PICTUREFILESIZE" val="12008"/>
</p:tagLst>
</file>

<file path=ppt/tags/tag4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begin{itemize}&#10;\item \textgt{Minimize $\gamma$ \\&#10;on $\displaystyle{R=R^T,S=S^T,{\cal A}_{Ki},{\cal B}_{Ki},{\cal C}_{Ki},D_{Ki}\ (i=1,2,3)}$ \\&#10;subject to}&#10;$\left[\begin{array}{cc}&#10;R &amp; I \\&#10;I &amp; S &#10;\end{array}\right]&#10;&gt;0$\textgt{\ and\ }\\&#10;{\rm\bf LMI-OF1,2,3,4 for vertex1}\\&#10;{\rm\bf LMI-OF1,2,3,4 for vertex2}\\&#10;{\rm\bf LMI-OF1,2,3,4 for vertex3}&#10;\vspace{-1.5cm}&#10;\item \textgt{Determine the output feedback controller {\bf for each vertex} $A_{Ki},B_{Ki},C_{Ki}\ (i=1,2,3)$}&#10;\begin{eqnarray}&#10;A_{Ki}&amp;=&amp;N^{-1}({\cal A}_{Ki}-S(A_i-B_2D_{Ki}C_2)R-{\cal B}_{Ki}C_2R\nonumber\\&#10;&amp;&amp;-SB_2{\cal C}_{Ki})M^{-T} \nonumber\\&#10;B_{Ki}&amp;=&amp;N^{-1}({\cal B}_{Ki}-SB_2D_{Ki}) \nonumber\\&#10;C_{Ki}&amp;=&amp;({\cal C}_{Ki}-D_{Ki}C_2R)M^{-T} \nonumber&#10;\end{eqnarray}&#10;where $I-SR=NM^T$&#10;\end{itemize}&#10;\end{document}&#10;"/>
  <p:tag name="FILENAME" val="txp_fig"/>
  <p:tag name="FORMAT" val="pngmono"/>
  <p:tag name="RES" val="300"/>
  <p:tag name="BLEND" val="0"/>
  <p:tag name="TRANSPARENT" val="1"/>
  <p:tag name="TBUG" val="0"/>
  <p:tag name="ALLOWFS" val="0"/>
  <p:tag name="ORIGWIDTH" val="522"/>
  <p:tag name="PICTUREFILESIZE" val="31855"/>
</p:tagLst>
</file>

<file path=ppt/tags/tag4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footnotesize&#10;%\tiny&#10;\begin{itemize}&#10;\item {\rm\bf LMI-OF1}:\\&#10;$\displaystyle{\left[\begin{array}{cc}&#10;AR+B_2{\cal C}_K &amp; A+B_2D_KC_2\\&#10;{\cal A}_K &amp; SA+{\cal B}_KC_2&#10;\end{array}\right]&#10;+(*)^T&#10;%\nonumber\\&amp;&amp;&#10;+\alpha&#10;\left[\begin{array}{cc}&#10;R &amp; I \\&#10;I &amp; S &#10;\end{array}\right]&lt;0}$&#10;\vspace{-0.5cm}&#10;\item {\rm\bf LMI-OF2}:\\&#10;$\left[\begin{array}{cc}&#10;-r&#10;\left[\begin{array}{cc}&#10;R &amp; I \\&#10;I &amp; S &#10;\end{array}\right]&#10;&amp;&#10;\left[\begin{array}{cc}&#10;AR+B_2{\cal C}_K &amp; A+B_2D_KC_2\\&#10;{\cal A}_K &amp; SA+{\cal B}_KC_2&#10;\end{array}\right]&#10;\\&#10;(*)^T&#10;&amp;&#10;-r&#10;\left[\begin{array}{cc}&#10;R &amp; I \\&#10;I &amp; S &#10;\end{array}\right]&#10;\end{array}\right]&#10;&lt;0$&#10;\vspace{-0.5cm}&#10;\item {\rm\bf LMI-OF3}:\\&#10;$\displaystyle{\left[\begin{array}{cc}&#10;\sin\theta &amp; \cos\theta \\&#10;-\cos\theta &amp; \sin\theta&#10;\end{array}\right]\otimes&#10;\left[\begin{array}{cc}&#10;AR+B_2{\cal C}_K &amp; A+B_2D_KC_2\\&#10;{\cal A}_K &amp; SA+{\cal B}_KC_2&#10;\end{array}\right]+&#10;(*)^T&#10;&lt;0}$&#10;\vspace{-0.5cm}&#10;\item {\rm\bf LMI-OF4}:\\&#10;\tiny&#10;$\displaystyle{\left[\begin{array}{ccc}&#10;\left[\begin{array}{cc}&#10;AR+B_2{\cal C}_K &amp; A+B_2D_KC_2\\&#10;{\cal A}_K &amp; SA+{\cal B}_KC_2&#10;\end{array}\right]+(*)^T &#10;&amp; &#10;\left[\begin{array}{c}&#10;B_1+B_2D_KD_{21} \\&#10;SB_1+{\cal B}_KD_{21}&#10;\end{array}\right]&#10;&amp; (*)^T \\&#10;(*)^T &amp; -\gamma^2 I &amp; (*)^T \\&#10;\left[\begin{array}{cc}&#10;C_1R+D_{12}{\cal C}_K &amp; C_1+D_{12}D_KC_2&#10;\end{array}\right]&#10;&amp; D_{11} &amp; -I&#10;\end{array}\right]&lt;0}$&#10;\end{itemize}&#10;\end{document}&#10;&#10;&#10;&#10;&#10;$\left[\begin{array}{cc|c}&#10;   RA^T+AR+{\cal C}_K^TB_2^T+B_2{\cal C}_K &amp; &#10;   {\cal A}_K^T+A+B_2D_KC_2 &amp;  \\ &#10;   {\cal A}_K+A^T+C_2^TD_K^TB_2^T &amp; A^TS+SA+C_2^T{\cal B}_K^T+{\cal B}_KC_2 &amp;  \\\hline&#10;   B_1^T+D_{21}^TD_K^TB_2^T &amp; B_1^TS+D_{21}^T{\cal B}_K^T &amp; \\&#10;   C_1R+D_{12}{\cal C}_K &amp; C_1+D_{12}D_KC_2 &amp; &#10;  \end{array}\right.$\\&#10;$\left.\begin{array}{c|cc}&#10;   &amp; B_1+B_2D_KD_{21} &amp; RC_1^T+{\cal C}_K^TD_{12}^T \\&#10;   &amp; SB_1+{\cal B}_KD_{21} &amp; C_1^T+C_2^TD_K^TD_{12}^T \\\hline&#10;   &amp; -\gamma^2 I &amp; D_{11}^T+D_{21}^TD_K^TD_{12}^T \\&#10;   &amp; D_{11}+D_{12}D_KD_{21} &amp; -I&#10;  \end{array}\right]&lt;0$&#10;&#10;&#10;&#10;&#10;&#10;&#10;&#10;&#10;&#10;&#10;&#10;"/>
  <p:tag name="FILENAME" val="txp_fig"/>
  <p:tag name="FORMAT" val="pngmono"/>
  <p:tag name="RES" val="300"/>
  <p:tag name="BLEND" val="0"/>
  <p:tag name="TRANSPARENT" val="1"/>
  <p:tag name="TBUG" val="0"/>
  <p:tag name="ALLOWFS" val="0"/>
  <p:tag name="ORIGWIDTH" val="543"/>
  <p:tag name="PICTUREFILESIZE" val="27553"/>
</p:tagLst>
</file>

<file path=ppt/tags/tag4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heta$&#10;\end{document}&#10;"/>
  <p:tag name="FILENAME" val="txp_fig"/>
  <p:tag name="FORMAT" val="pngmono"/>
  <p:tag name="RES" val="300"/>
  <p:tag name="BLEND" val="0"/>
  <p:tag name="TRANSPARENT" val="1"/>
  <p:tag name="TBUG" val="0"/>
  <p:tag name="ALLOWFS" val="0"/>
  <p:tag name="MAGNIFICATION" val="1088"/>
  <p:tag name="ORIGWIDTH" val="9"/>
  <p:tag name="PICTUREFILESIZE" val="275"/>
</p:tagLst>
</file>

<file path=ppt/tags/tag4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Re&#10;\end{document}&#10;"/>
  <p:tag name="FILENAME" val="txp_fig"/>
  <p:tag name="FORMAT" val="pngmono"/>
  <p:tag name="RES" val="300"/>
  <p:tag name="BLEND" val="0"/>
  <p:tag name="TRANSPARENT" val="1"/>
  <p:tag name="TBUG" val="0"/>
  <p:tag name="ALLOWFS" val="0"/>
  <p:tag name="MAGNIFICATION" val="1187"/>
  <p:tag name="ORIGWIDTH" val="25"/>
  <p:tag name="PICTUREFILESIZE" val="365"/>
</p:tagLst>
</file>

<file path=ppt/tags/tag4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m&#10;\end{document}&#10;"/>
  <p:tag name="FILENAME" val="txp_fig"/>
  <p:tag name="FORMAT" val="pngmono"/>
  <p:tag name="RES" val="300"/>
  <p:tag name="BLEND" val="0"/>
  <p:tag name="TRANSPARENT" val="1"/>
  <p:tag name="TBUG" val="0"/>
  <p:tag name="ALLOWFS" val="0"/>
  <p:tag name="MAGNIFICATION" val="1185"/>
  <p:tag name="ORIGWIDTH" val="24"/>
  <p:tag name="PICTUREFILESIZE" val="271"/>
</p:tagLst>
</file>

<file path=ppt/tags/tag4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alpha$&#10;\end{document}&#10;"/>
  <p:tag name="FILENAME" val="txp_fig"/>
  <p:tag name="FORMAT" val="pngmono"/>
  <p:tag name="RES" val="300"/>
  <p:tag name="BLEND" val="0"/>
  <p:tag name="TRANSPARENT" val="1"/>
  <p:tag name="TBUG" val="0"/>
  <p:tag name="ALLOWFS" val="0"/>
  <p:tag name="MAGNIFICATION" val="1103"/>
  <p:tag name="ORIGWIDTH" val="28"/>
  <p:tag name="PICTUREFILESIZE" val="303"/>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F$&#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4.875"/>
  <p:tag name="PICTUREFILESIZE" val="260"/>
</p:tagLst>
</file>

<file path=ppt/tags/tag4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r$&#10;\end{document}&#10;"/>
  <p:tag name="FILENAME" val="txp_fig"/>
  <p:tag name="FORMAT" val="pngmono"/>
  <p:tag name="RES" val="300"/>
  <p:tag name="BLEND" val="0"/>
  <p:tag name="TRANSPARENT" val="1"/>
  <p:tag name="TBUG" val="0"/>
  <p:tag name="ALLOWFS" val="0"/>
  <p:tag name="MAGNIFICATION" val="1106"/>
  <p:tag name="ORIGWIDTH" val="24"/>
  <p:tag name="PICTUREFILESIZE" val="253"/>
</p:tagLst>
</file>

<file path=ppt/tags/tag44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onsider a PID control presented by&#10;%-----&#10;\vspace{-0.5cm}&#10;\begin{eqnarray}&#10;\delta=K_P(\psi_c-\psi)-K_Dr+K_I\int_0^t(\psi_c-\psi(\tau))\,d\tau \nonumber&#10;\end{eqnarray}&#10;%-----&#10;Assuming $K_i=0$ and defining &#10;$\omega_n=\sqrt{\frac{KK_p}{T}},\ \zeta=\frac{1+KK_d}{2\sqrt{KK_pT}}$, &#10;the following relation should hold.&#10;%-----&#10;\vspace{-0.5cm}&#10;\begin{eqnarray}&#10;\underbrace{\frac{1}{T}}_{\rm ship\,motion}&#10;&lt;&#10;\underbrace{\omega_n\sqrt{1-2\zeta^2+\sqrt{4\zeta^4-4\zeta^2+2}}}_{\rm controlled\,motion}&#10;&lt;&#10;\underbrace{\frac{1}{T_\delta}}_{\rm steering\,motion}&#10; \nonumber&#10;\end{eqnarray}&#10;%-----&#10;\vspace{-0.5cm}&#10;%where $T_\delta$ is estimated from&#10;%-----&#10;%$T_\delta\simeq \frac{\rm Steering\,Lag\,Time}{2}$&#10;%-----&#10;%The desired $\omega_n$ is determined based on (\ref{eq4.5}) with&#10;%the desired $\zeta\simeq\frac{1}{\sqrt{2}}$. &#10;Thus the PID gains are calculated as&#10;%-----&#10;\begin{eqnarray}&#10;K_P=\frac{T\omega_n^2}{K},\ K_D=\frac{2T\zeta\omega_n-1}{K},\ K_I=\frac{\omega_n}{10}K_p&#10; \nonumber&#10;\end{eqnarray}&#10;%-----&#10;Schedulled PID controller is implemented as &#10;%-----&#10;\begin{eqnarray}&#10;&amp;&amp;K_P(U)=\left(\frac{U^*}{U}\right)^2\frac{T^*}{K^*}\omega_n^2\nonumber\\&#10;&amp;&amp;K_D(U)=\left(\frac{U^*}{U}\right)^2\frac{T^*}{K^*}2\zeta\omega_n-\left(\frac{U^*}{U}\right)\frac{1}{K^*}\nonumber\\&#10;&amp;&amp;K_I(U)=\left(\frac{U^*}{U}\right)^2\frac{T^*}{K^*}\frac{\omega_n^3}{10} \nonumber&#10;\end{eqnarray}&#10;%-----&#10;\end{document}"/>
  <p:tag name="EXTERNALNAME" val="txp_fig"/>
  <p:tag name="BLEND" val="False"/>
  <p:tag name="TRANSPARENT" val="True"/>
  <p:tag name="KEEPFILES" val="False"/>
  <p:tag name="DEBUGPAUSE" val="False"/>
  <p:tag name="RESOLUTION" val="300"/>
  <p:tag name="TIMEOUT" val="(none)"/>
  <p:tag name="BOXWIDTH" val="998"/>
  <p:tag name="BOXHEIGHT" val="904"/>
  <p:tag name="BOXFONT" val="12"/>
  <p:tag name="BOXWRAP" val="False"/>
  <p:tag name="WORKAROUNDTRANSPARENCYBUG" val="False"/>
  <p:tag name="ALLOWFONTSUBSTITUTION" val="False"/>
  <p:tag name="BITMAPFORMAT" val="pngmono"/>
  <p:tag name="ORIGWIDTH" val="571.875"/>
  <p:tag name="PICTUREFILESIZE" val="45571"/>
</p:tagLst>
</file>

<file path=ppt/tags/tag4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PV Simulation&#10;\end{document}&#10;"/>
  <p:tag name="EXTERNALNAME" val="txp_fig"/>
  <p:tag name="BLEND" val="False"/>
  <p:tag name="TRANSPARENT" val="True"/>
  <p:tag name="KEEPFILES" val="False"/>
  <p:tag name="DEBUGPAUSE" val="False"/>
  <p:tag name="RESOLUTION" val="600"/>
  <p:tag name="TIMEOUT" val="(none)"/>
  <p:tag name="BOXWIDTH" val="469"/>
  <p:tag name="BOXHEIGHT" val="403"/>
  <p:tag name="BOXFONT" val="12"/>
  <p:tag name="BOXWRAP" val="False"/>
  <p:tag name="WORKAROUNDTRANSPARENCYBUG" val="False"/>
  <p:tag name="ALLOWFONTSUBSTITUTION" val="False"/>
  <p:tag name="BITMAPFORMAT" val="pngmono"/>
  <p:tag name="ORIGWIDTH" val="157.875"/>
  <p:tag name="PICTUREFILESIZE" val="2602"/>
</p:tagLst>
</file>

<file path=ppt/tags/tag443.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narray}&#10;V_{\text{ci}} \nonumber&#10;\end{eqnarray}&#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56.25"/>
  <p:tag name="PICTUREFILESIZE" val="854"/>
</p:tagLst>
</file>

<file path=ppt/tags/tag444.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narray}&#10;V_{\text{co}} \nonumber&#10;\end{eqnarray}&#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65.25"/>
  <p:tag name="PICTUREFILESIZE" val="854"/>
</p:tagLst>
</file>

<file path=ppt/tags/tag445.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narray}&#10;V_{\text{rated}} \nonumber&#10;\end{eqnarray}&#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112.5"/>
  <p:tag name="PICTUREFILESIZE" val="1382"/>
</p:tagLst>
</file>

<file path=ppt/tags/tag446.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narray}&#10;P_{\text{rated}} \nonumber&#10;\end{eqnarray}&#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115.5"/>
  <p:tag name="PICTUREFILESIZE" val="1382"/>
</p:tagLst>
</file>

<file path=ppt/tags/tag447.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narray}&#10;&amp;&amp;J_{T}\dot{\omega}=\frac{1}{2}{\rho}ArC_{T}(\lambda)V^{2}-K_{T}i \nonumber \\&#10;&amp;&amp;L\dot{i}+Ri+E=K_{E}\omega \nonumber&#10;\end{eqnarray}&#10;\end{Lar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172.75"/>
  <p:tag name="PICTUREFILESIZE" val="18830"/>
</p:tagLst>
</file>

<file path=ppt/tags/tag44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mbda=\frac{r\omega}{V})$&#10;\end{document}&#10;"/>
  <p:tag name="EXTERNALNAME" val="figure"/>
  <p:tag name="BLEND" val="False"/>
  <p:tag name="TRANSPARENT" val="True"/>
  <p:tag name="KEEPFILES" val="True"/>
  <p:tag name="DEBUGPAUSE" val="False"/>
  <p:tag name="RESOLUTION" val="300"/>
  <p:tag name="TIMEOUT" val="(none)"/>
  <p:tag name="BOXWIDTH" val="354"/>
  <p:tag name="BOXHEIGHT" val="399"/>
  <p:tag name="BOXFONT" val="10"/>
  <p:tag name="BOXWRAP" val="False"/>
  <p:tag name="WORKAROUNDTRANSPARENCYBUG" val="False"/>
  <p:tag name="ALLOWFONTSUBSTITUTION" val="False"/>
  <p:tag name="BITMAPFORMAT" val="bmpmono"/>
  <p:tag name="ORIGWIDTH" val="81.875"/>
  <p:tag name="PICTUREFILESIZE" val="4638"/>
</p:tagLst>
</file>

<file path=ppt/tags/tag449.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frac{d}{dt}(\omega-\omega^{\ast})=\underbrace{\frac{1}{2J_T}{\rho}r^{2}AV\frac{\partial C_T}{\partial \lambda}}_{A(V)}(\omega-\omega^{\ast})\underbrace{-\frac{K_T}{J_T}}_{B}(i-i^{\ast})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310.75"/>
  <p:tag name="PICTUREFILESIZE" val="36142"/>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450.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narray}&#10;&amp;&amp;J_{T}\dot{\omega}=\frac{1}{2}{\rho}{\pi}r^{3}C_{T}(\lambda)V^{2}-K_{T}i \nonumber&#10;\end{eqnarray}&#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147.875"/>
  <p:tag name="PICTUREFILESIZE" val="8382"/>
</p:tagLst>
</file>

<file path=ppt/tags/tag451.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Q \approx Q^{\ast}+\alpha(\omega-\omega^{\ast})+\beta(V-V^{\ast})\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206.875"/>
  <p:tag name="PICTUREFILESIZE" val="7190"/>
</p:tagLst>
</file>

<file path=ppt/tags/tag452.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alpha=\frac{\partial Q}{\partial \omega}=\frac{1}{2}{\rho}r^{2}AV\frac{\partial C_{T}}{\partial \lambda}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146.875"/>
  <p:tag name="PICTUREFILESIZE" val="10382"/>
</p:tagLst>
</file>

<file path=ppt/tags/tag453.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beta=\frac{\partial Q}{\partial V}=\frac{1}{2}{\rho}rAV \biggl( 2C_{T}-{\lambda}\frac{\partial C_{T}}{\partial \lambda} \biggr)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211.875"/>
  <p:tag name="PICTUREFILESIZE" val="16302"/>
</p:tagLst>
</file>

<file path=ppt/tags/tag4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mbda=\frac{r\omega}{V})$&#10;\end{document}&#10;"/>
  <p:tag name="EXTERNALNAME" val="figure"/>
  <p:tag name="BLEND" val="False"/>
  <p:tag name="TRANSPARENT" val="True"/>
  <p:tag name="KEEPFILES" val="True"/>
  <p:tag name="DEBUGPAUSE" val="False"/>
  <p:tag name="RESOLUTION" val="300"/>
  <p:tag name="TIMEOUT" val="(none)"/>
  <p:tag name="BOXWIDTH" val="354"/>
  <p:tag name="BOXHEIGHT" val="399"/>
  <p:tag name="BOXFONT" val="10"/>
  <p:tag name="BOXWRAP" val="False"/>
  <p:tag name="WORKAROUNDTRANSPARENCYBUG" val="False"/>
  <p:tag name="ALLOWFONTSUBSTITUTION" val="False"/>
  <p:tag name="BITMAPFORMAT" val="bmpmono"/>
  <p:tag name="ORIGWIDTH" val="81.875"/>
  <p:tag name="PICTUREFILESIZE" val="4638"/>
</p:tagLst>
</file>

<file path=ppt/tags/tag455.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normalsize}&#10;\begin{equation}&#10;\lim_{t \to \infty} \Biggr[\omega-\frac{V}{r}\lambda_{opt}\Biggr]=0 \nonumber&#10;\end{equation}&#10;\end{normalsiz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94.75"/>
  <p:tag name="PICTUREFILESIZE" val="6770"/>
</p:tagLst>
</file>

<file path=ppt/tags/tag456.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frac{d}{dt}(\omega-\omega^{\ast})=\underbrace{\frac{1}{2J_T}{\rho}r^{2}AV\frac{\partial C_T}{\partial \lambda}}_{A(V)}(\omega-\omega^{\ast})\underbrace{-\frac{K_T}{J_T}}_{B}(i-i^{\ast})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310.75"/>
  <p:tag name="PICTUREFILESIZE" val="36142"/>
</p:tagLst>
</file>

<file path=ppt/tags/tag457.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V_{ci} \le V \le V_{rated}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115.875"/>
  <p:tag name="PICTUREFILESIZE" val="4286"/>
</p:tagLst>
</file>

<file path=ppt/tags/tag458.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frac{1}{2J_T}{\rho}r^{2}AV\frac{\partial C_T}{\partial \lambda}=p_{1}\biggl(\frac{1}{2J_T}{\rho}r^{2}AV_{ci}\frac{\partial C_T}{\partial \lambda}\biggr)+p_{2}\biggl(\frac{1}{2J_T}{\rho}r^{2}AV_{rated}\frac{\partial C_T}{\partial \lambda}\biggr) \nonumber&#10;\end{equation}&#10;\end{large}&#10;\end{document}&#10;"/>
  <p:tag name="EXTERNALNAME" val="figure"/>
  <p:tag name="BLEND" val="False"/>
  <p:tag name="TRANSPARENT" val="True"/>
  <p:tag name="KEEPFILES" val="True"/>
  <p:tag name="DEBUGPAUSE" val="False"/>
  <p:tag name="RESOLUTION" val="300"/>
  <p:tag name="TIMEOUT" val="(none)"/>
  <p:tag name="BOXWIDTH" val="1556"/>
  <p:tag name="BOXHEIGHT" val="358"/>
  <p:tag name="BOXFONT" val="10"/>
  <p:tag name="BOXWRAP" val="False"/>
  <p:tag name="WORKAROUNDTRANSPARENCYBUG" val="False"/>
  <p:tag name="ALLOWFONTSUBSTITUTION" val="False"/>
  <p:tag name="BITMAPFORMAT" val="bmpmono"/>
  <p:tag name="ORIGWIDTH" val="340.75"/>
  <p:tag name="PICTUREFILESIZE" val="22562"/>
</p:tagLst>
</file>

<file path=ppt/tags/tag459.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p_{1}=\frac{V_{rated}-V}{V_{rated}-V_{ci}},~p_{2}=\frac{V-V_{ci}}{V_{rated}-V_{ci}}~~~~(p_{1}+p_{2}=1)&#10;\nonumber&#10;\end{equation}&#10;\end{large}&#10;\end{document}&#10;"/>
  <p:tag name="EXTERNALNAME" val="figure"/>
  <p:tag name="BLEND" val="False"/>
  <p:tag name="TRANSPARENT" val="True"/>
  <p:tag name="KEEPFILES" val="True"/>
  <p:tag name="DEBUGPAUSE" val="False"/>
  <p:tag name="RESOLUTION" val="300"/>
  <p:tag name="TIMEOUT" val="(none)"/>
  <p:tag name="BOXWIDTH" val="1161"/>
  <p:tag name="BOXHEIGHT" val="400"/>
  <p:tag name="BOXFONT" val="10"/>
  <p:tag name="BOXWRAP" val="False"/>
  <p:tag name="WORKAROUNDTRANSPARENCYBUG" val="False"/>
  <p:tag name="ALLOWFONTSUBSTITUTION" val="False"/>
  <p:tag name="BITMAPFORMAT" val="bmpmono"/>
  <p:tag name="ORIGWIDTH" val="259.875"/>
  <p:tag name="PICTUREFILESIZE" val="15838"/>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0.875"/>
  <p:tag name="PICTUREFILESIZE" val="343"/>
</p:tagLst>
</file>

<file path=ppt/tags/tag460.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P_{rated}=\frac{1}{2}{\rho}AC_{P}(\lambda)V^{3}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110.875"/>
  <p:tag name="PICTUREFILESIZE" val="6302"/>
</p:tagLst>
</file>

<file path=ppt/tags/tag461.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lambda(V)=C_{P}^{-1}\biggl( \frac{2P_{rated}}{{\rho}AV^{3}}  \biggr)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112.75"/>
  <p:tag name="PICTUREFILESIZE" val="7562"/>
</p:tagLst>
</file>

<file path=ppt/tags/tag462.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normalsize}&#10;\begin{equation}&#10;\lim_{t \to \infty} \Biggr[\omega-\frac{V}{r}C_{P}^{-1}\biggl( \frac{2P_{rated}}{{\rho}AV^{3}} \biggr)\Biggr]=0 \nonumber&#10;\end{equation}&#10;\end{normalsize}&#10;\end{document}&#10;"/>
  <p:tag name="EXTERNALNAME" val="figure"/>
  <p:tag name="BLEND" val="False"/>
  <p:tag name="TRANSPARENT" val="True"/>
  <p:tag name="KEEPFILES" val="True"/>
  <p:tag name="DEBUGPAUSE" val="False"/>
  <p:tag name="RESOLUTION" val="300"/>
  <p:tag name="TIMEOUT" val="(none)"/>
  <p:tag name="BOXWIDTH" val="353"/>
  <p:tag name="BOXHEIGHT" val="399"/>
  <p:tag name="BOXFONT" val="10"/>
  <p:tag name="BOXWRAP" val="False"/>
  <p:tag name="WORKAROUNDTRANSPARENCYBUG" val="False"/>
  <p:tag name="ALLOWFONTSUBSTITUTION" val="False"/>
  <p:tag name="BITMAPFORMAT" val="bmpmono"/>
  <p:tag name="ORIGWIDTH" val="145"/>
  <p:tag name="PICTUREFILESIZE" val="9866"/>
</p:tagLst>
</file>

<file path=ppt/tags/tag463.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frac{d}{dt}(\omega-\omega^{\ast})=\frac{1}{2J_T}{\rho}r^{2}AV\frac{\partial C_T}{\partial \lambda}(\omega-\omega^{\ast})-\frac{K_T}{J_T}(i-i^{\ast})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265"/>
  <p:tag name="PICTUREFILESIZE" val="16302"/>
</p:tagLst>
</file>

<file path=ppt/tags/tag464.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normalsize}&#10;\begin{equation}&#10;\lambda(V)=C_{P}^{-1}\biggl( \frac{2P_{rated}}{{\rho}AV^{3}}  \biggr) \nonumber&#10;\end{equation}&#10;\end{normalsize}&#10;\end{document}&#10;"/>
  <p:tag name="EXTERNALNAME" val="figure"/>
  <p:tag name="BLEND" val="False"/>
  <p:tag name="TRANSPARENT" val="True"/>
  <p:tag name="KEEPFILES" val="True"/>
  <p:tag name="DEBUGPAUSE" val="False"/>
  <p:tag name="RESOLUTION" val="300"/>
  <p:tag name="TIMEOUT" val="(none)"/>
  <p:tag name="BOXWIDTH" val="1161"/>
  <p:tag name="BOXHEIGHT" val="400"/>
  <p:tag name="BOXFONT" val="10"/>
  <p:tag name="BOXWRAP" val="False"/>
  <p:tag name="WORKAROUNDTRANSPARENCYBUG" val="False"/>
  <p:tag name="ALLOWFONTSUBSTITUTION" val="False"/>
  <p:tag name="BITMAPFORMAT" val="bmpmono"/>
  <p:tag name="ORIGWIDTH" val="99.875"/>
  <p:tag name="PICTUREFILESIZE" val="5470"/>
</p:tagLst>
</file>

<file path=ppt/tags/tag465.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frac{d}{dt}(\omega-\omega^{\ast})=\biggl( {\rho}{\pi}r^{5}c_{2}{\omega}+\frac{1}{2}{\rho}{\pi}r^{4}c_{1}V \biggr)(\omega-\omega^{\ast})-\frac{K_T}{J_T}(i-i^{\ast})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342"/>
  <p:tag name="PICTUREFILESIZE" val="27062"/>
</p:tagLst>
</file>

<file path=ppt/tags/tag466.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huge}&#10;\begin{equation}&#10;C_{T}(\lambda) \simeq c_{2}{\lambda}^{2}+c_{1}{\lambda}+c_{0} \nonumber&#10;\end{equation}&#10;\end{hu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205"/>
  <p:tag name="PICTUREFILESIZE" val="10862"/>
</p:tagLst>
</file>

<file path=ppt/tags/tag467.xml><?xml version="1.0" encoding="utf-8"?>
<p:tagLst xmlns:a="http://schemas.openxmlformats.org/drawingml/2006/main" xmlns:r="http://schemas.openxmlformats.org/officeDocument/2006/relationships" xmlns:p="http://schemas.openxmlformats.org/presentationml/2006/main">
  <p:tag name="SOURCE" val="\documentclass[15pt]{article}\pagestyle{empty}&#10;\usepackage{color}&#10;\usepackage{amsmath}&#10;\begin{document}&#10;\begin{large}&#10;\begin{equation}&#10;\omega^{\ast}=\frac{V}{r}C_{p}^{-1}\biggr( \frac{2P_{\text{rated}}}{{\rho}{\pi}r^{2}V^{3}}\biggr) \nonumber&#10;\end{equation}&#10;\end{large}&#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116.875"/>
  <p:tag name="PICTUREFILESIZE" val="8062"/>
</p:tagLst>
</file>

<file path=ppt/tags/tag46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1},V_{1})$&#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72"/>
  <p:tag name="PICTUREFILESIZE" val="3382"/>
</p:tagLst>
</file>

<file path=ppt/tags/tag46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2},V_{2})$&#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72"/>
  <p:tag name="PICTUREFILESIZE" val="3382"/>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3"/>
  <p:tag name="PICTUREFILESIZE" val="148"/>
</p:tagLst>
</file>

<file path=ppt/tags/tag47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3},V_{3})$&#10;\end{document}&#10;"/>
  <p:tag name="EXTERNALNAME" val="figure"/>
  <p:tag name="BLEND" val="False"/>
  <p:tag name="TRANSPARENT" val="True"/>
  <p:tag name="KEEPFILES" val="True"/>
  <p:tag name="DEBUGPAUSE" val="False"/>
  <p:tag name="RESOLUTION" val="300"/>
  <p:tag name="TIMEOUT" val="(none)"/>
  <p:tag name="BOXWIDTH" val="353"/>
  <p:tag name="BOXHEIGHT" val="308"/>
  <p:tag name="BOXFONT" val="10"/>
  <p:tag name="BOXWRAP" val="False"/>
  <p:tag name="WORKAROUNDTRANSPARENCYBUG" val="False"/>
  <p:tag name="ALLOWFONTSUBSTITUTION" val="False"/>
  <p:tag name="BITMAPFORMAT" val="bmpmono"/>
  <p:tag name="ORIGWIDTH" val="72"/>
  <p:tag name="PICTUREFILESIZE" val="3382"/>
</p:tagLst>
</file>

<file path=ppt/tags/tag471.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Omega$&#10;\end{document}&#10;"/>
  <p:tag name="FILENAME" val="txp_fig"/>
  <p:tag name="FORMAT" val="pngmono"/>
  <p:tag name="RES" val="300"/>
  <p:tag name="BLEND" val="0"/>
  <p:tag name="TRANSPARENT" val="1"/>
  <p:tag name="TBUG" val="0"/>
  <p:tag name="ALLOWFS" val="0"/>
  <p:tag name="ORIGWIDTH" val="17"/>
  <p:tag name="PICTUREFILESIZE" val="333"/>
</p:tagLst>
</file>

<file path=ppt/tags/tag47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y,\psi,\theta_x,\theta_y,\ell_x,\ell_y$&#10;\end{document}&#10;"/>
  <p:tag name="FILENAME" val="txp_fig"/>
  <p:tag name="FORMAT" val="pngmono"/>
  <p:tag name="RES" val="300"/>
  <p:tag name="BLEND" val="0"/>
  <p:tag name="TRANSPARENT" val="1"/>
  <p:tag name="TBUG" val="0"/>
  <p:tag name="ALLOWFS" val="0"/>
  <p:tag name="MAGNIFICATION" val="1065"/>
  <p:tag name="ORIGWIDTH" val="171"/>
  <p:tag name="PICTUREFILESIZE" val="1832"/>
</p:tagLst>
</file>

<file path=ppt/tags/tag47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c,y_c$&#10;\end{document}&#10;"/>
  <p:tag name="FILENAME" val="txp_fig"/>
  <p:tag name="FORMAT" val="pngmono"/>
  <p:tag name="RES" val="300"/>
  <p:tag name="BLEND" val="0"/>
  <p:tag name="TRANSPARENT" val="1"/>
  <p:tag name="TBUG" val="0"/>
  <p:tag name="ALLOWFS" val="0"/>
  <p:tag name="MAGNIFICATION" val="1063"/>
  <p:tag name="ORIGWIDTH" val="48"/>
  <p:tag name="PICTUREFILESIZE" val="599"/>
</p:tagLst>
</file>

<file path=ppt/tags/tag47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_{1c},\theta_{1c}$\\&#10;\quad$\vdots$\\&#10;$T_{6c},\theta_{6c}$&#10;\end{document}&#10;"/>
  <p:tag name="FILENAME" val="txp_fig"/>
  <p:tag name="FORMAT" val="pngmono"/>
  <p:tag name="RES" val="300"/>
  <p:tag name="BLEND" val="0"/>
  <p:tag name="TRANSPARENT" val="1"/>
  <p:tag name="TBUG" val="0"/>
  <p:tag name="ALLOWFS" val="0"/>
  <p:tag name="MAGNIFICATION" val="1064"/>
  <p:tag name="ORIGWIDTH" val="69"/>
  <p:tag name="PICTUREFILESIZE" val="1163"/>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frac{d}{dt}&#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9.875"/>
  <p:tag name="PICTUREFILESIZE" val="485"/>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K_P&#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31"/>
  <p:tag name="PICTUREFILESIZE" val="420"/>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K_D&#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31.875"/>
  <p:tag name="PICTUREFILESIZE" val="445"/>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int&#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15.875"/>
  <p:tag name="PICTUREFILESIZE" val="319"/>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isplaystyle{&#10;K_I&#10;}$&#10;\end{document}&#10;"/>
  <p:tag name="EXTERNALNAME" val="txp_fig"/>
  <p:tag name="BLEND" val="False"/>
  <p:tag name="TRANSPARENT" val="True"/>
  <p:tag name="KEEPFILES" val="False"/>
  <p:tag name="DEBUGPAUSE" val="False"/>
  <p:tag name="RESOLUTION" val="300"/>
  <p:tag name="TIMEOUT" val="(none)"/>
  <p:tag name="BOXWIDTH" val="469"/>
  <p:tag name="BOXHEIGHT" val="403"/>
  <p:tag name="BOXFONT" val="12"/>
  <p:tag name="BOXWRAP" val="False"/>
  <p:tag name="WORKAROUNDTRANSPARENCYBUG" val="False"/>
  <p:tag name="ALLOWFONTSUBSTITUTION" val="False"/>
  <p:tag name="BITMAPFORMAT" val="pngmono"/>
  <p:tag name="ORIGWIDTH" val="25.875"/>
  <p:tag name="PICTUREFILESIZE" val="375"/>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r$&#10;\end{document}&#10;"/>
  <p:tag name="FILENAME" val="txp_fig"/>
  <p:tag name="FORMAT" val="pngmono"/>
  <p:tag name="RES" val="300"/>
  <p:tag name="BLEND" val="0"/>
  <p:tag name="TRANSPARENT" val="1"/>
  <p:tag name="TBUG" val="0"/>
  <p:tag name="ALLOWFS" val="0"/>
  <p:tag name="ORIGWIDTH" val="9"/>
  <p:tag name="PICTUREFILESIZE" val="225"/>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r_c$&#10;\end{document}&#10;"/>
  <p:tag name="FILENAME" val="txp_fig"/>
  <p:tag name="FORMAT" val="pngmono"/>
  <p:tag name="RES" val="300"/>
  <p:tag name="BLEND" val="0"/>
  <p:tag name="TRANSPARENT" val="1"/>
  <p:tag name="TBUG" val="0"/>
  <p:tag name="ALLOWFS" val="0"/>
  <p:tag name="ORIGWIDTH" val="17"/>
  <p:tag name="PICTUREFILESIZE" val="305"/>
</p:tagLst>
</file>

<file path=ppt/tags/tag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10;\end{document}&#10;"/>
  <p:tag name="FILENAME" val="txp_fig"/>
  <p:tag name="FORMAT" val="pngmono"/>
  <p:tag name="RES" val="300"/>
  <p:tag name="BLEND" val="0"/>
  <p:tag name="TRANSPARENT" val="1"/>
  <p:tag name="TBUG" val="0"/>
  <p:tag name="ALLOWFS" val="0"/>
  <p:tag name="ORIGWIDTH" val="15"/>
  <p:tag name="PICTUREFILESIZE" val="260"/>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F$&#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4.875"/>
  <p:tag name="PICTUREFILESIZE" val="260"/>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0.875"/>
  <p:tag name="PICTUREFILESIZE" val="343"/>
</p:tagLst>
</file>

<file path=ppt/tags/tag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osition}\\&#10;$r$&#10;\end{document}&#10;"/>
  <p:tag name="FILENAME" val="txp_fig"/>
  <p:tag name="FORMAT" val="pngmono"/>
  <p:tag name="RES" val="300"/>
  <p:tag name="BLEND" val="0"/>
  <p:tag name="TRANSPARENT" val="1"/>
  <p:tag name="TBUG" val="0"/>
  <p:tag name="ALLOWFS" val="0"/>
  <p:tag name="ORIGWIDTH" val="78"/>
  <p:tag name="PICTUREFILESIZE" val="835"/>
</p:tagLst>
</file>

<file path=ppt/tags/tag6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10;\end{document}&#10;"/>
  <p:tag name="FILENAME" val="txp_fig"/>
  <p:tag name="FORMAT" val="pngmono"/>
  <p:tag name="RES" val="300"/>
  <p:tag name="BLEND" val="0"/>
  <p:tag name="TRANSPARENT" val="1"/>
  <p:tag name="TBUG" val="0"/>
  <p:tag name="ALLOWFS" val="0"/>
  <p:tag name="ORIGWIDTH" val="52"/>
  <p:tag name="PICTUREFILESIZE" val="768"/>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mg$&#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28.75"/>
  <p:tag name="PICTUREFILESIZE" val="429"/>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2\ell$&#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19.875"/>
  <p:tag name="PICTUREFILESIZE" val="432"/>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75"/>
</p:tagLst>
</file>

<file path=ppt/tags/tag6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6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endulum}&#10;\end{document}&#10;"/>
  <p:tag name="FILENAME" val="txp_fig"/>
  <p:tag name="FORMAT" val="pngmono"/>
  <p:tag name="RES" val="300"/>
  <p:tag name="BLEND" val="0"/>
  <p:tag name="TRANSPARENT" val="1"/>
  <p:tag name="TBUG" val="0"/>
  <p:tag name="ALLOWFS" val="0"/>
  <p:tag name="ORIGWIDTH" val="95"/>
  <p:tag name="PICTUREFILESIZE" val="719"/>
</p:tagLst>
</file>

<file path=ppt/tags/tag6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mmand}\\&#10;$r_c$&#10;\end{document}&#10;$r_c\ or\ \dot{r}_c$&#10;"/>
  <p:tag name="FILENAME" val="txp_fig"/>
  <p:tag name="FORMAT" val="pngmono"/>
  <p:tag name="RES" val="300"/>
  <p:tag name="BLEND" val="0"/>
  <p:tag name="TRANSPARENT" val="1"/>
  <p:tag name="TBUG" val="0"/>
  <p:tag name="ALLOWFS" val="0"/>
  <p:tag name="ORIGWIDTH" val="96"/>
  <p:tag name="PICTUREFILESIZE" val="932"/>
</p:tagLst>
</file>

<file path=ppt/tags/tag68.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displaystyle{\frac{d}{dt}\dot{r}=-\frac{1}{T_a}\dot{r}+\frac{K_a}{T_a}\dot{r}_c}$\\&#10;\end{document}&#10;&#10;&#10;"/>
  <p:tag name="FILENAME" val="txp_fig"/>
  <p:tag name="FORMAT" val="pngmono"/>
  <p:tag name="RES" val="300"/>
  <p:tag name="BLEND" val="0"/>
  <p:tag name="TRANSPARENT" val="1"/>
  <p:tag name="TBUG" val="0"/>
  <p:tag name="ALLOWFS" val="0"/>
  <p:tag name="ORIGWIDTH" val="188"/>
  <p:tag name="PICTUREFILESIZE" val="1889"/>
</p:tagLst>
</file>

<file path=ppt/tags/tag6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10;\end{document}&#10;"/>
  <p:tag name="FILENAME" val="txp_fig"/>
  <p:tag name="FORMAT" val="pngmono"/>
  <p:tag name="RES" val="300"/>
  <p:tag name="BLEND" val="0"/>
  <p:tag name="TRANSPARENT" val="1"/>
  <p:tag name="TBUG" val="0"/>
  <p:tag name="ALLOWFS" val="0"/>
  <p:tag name="ORIGWIDTH" val="52"/>
  <p:tag name="PICTUREFILESIZE" val="768"/>
</p:tagLst>
</file>

<file path=ppt/tags/tag7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ngle}\\&#10;$\theta$&#10;\end{document}&#10;"/>
  <p:tag name="FILENAME" val="txp_fig"/>
  <p:tag name="FORMAT" val="pngmono"/>
  <p:tag name="RES" val="300"/>
  <p:tag name="BLEND" val="0"/>
  <p:tag name="TRANSPARENT" val="1"/>
  <p:tag name="TBUG" val="0"/>
  <p:tag name="ALLOWFS" val="0"/>
  <p:tag name="ORIGWIDTH" val="52"/>
  <p:tag name="PICTUREFILESIZE" val="768"/>
</p:tagLst>
</file>

<file path=ppt/tags/tag71.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72.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heta$&#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75"/>
</p:tagLst>
</file>

<file path=ppt/tags/tag7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ensor}&#10;\end{document}&#10;"/>
  <p:tag name="FILENAME" val="txp_fig"/>
  <p:tag name="FORMAT" val="pngmono"/>
  <p:tag name="RES" val="300"/>
  <p:tag name="BLEND" val="0"/>
  <p:tag name="TRANSPARENT" val="1"/>
  <p:tag name="TBUG" val="0"/>
  <p:tag name="ALLOWFS" val="0"/>
  <p:tag name="ORIGWIDTH" val="62"/>
  <p:tag name="PICTUREFILESIZE" val="670"/>
</p:tagLst>
</file>

<file path=ppt/tags/tag7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pendulum}&#10;\end{document}&#10;"/>
  <p:tag name="FILENAME" val="txp_fig"/>
  <p:tag name="FORMAT" val="pngmono"/>
  <p:tag name="RES" val="300"/>
  <p:tag name="BLEND" val="0"/>
  <p:tag name="TRANSPARENT" val="1"/>
  <p:tag name="TBUG" val="0"/>
  <p:tag name="ALLOWFS" val="0"/>
  <p:tag name="ORIGWIDTH" val="95"/>
  <p:tag name="PICTUREFILESIZE" val="719"/>
</p:tagLst>
</file>

<file path=ppt/tags/tag7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mmand}\\&#10;$r_c$&#10;\end{document}&#10;"/>
  <p:tag name="FILENAME" val="txp_fig"/>
  <p:tag name="FORMAT" val="pngmono"/>
  <p:tag name="RES" val="300"/>
  <p:tag name="BLEND" val="0"/>
  <p:tag name="TRANSPARENT" val="1"/>
  <p:tag name="TBUG" val="0"/>
  <p:tag name="ALLOWFS" val="0"/>
  <p:tag name="ORIGWIDTH" val="96"/>
  <p:tag name="PICTUREFILESIZE" val="932"/>
</p:tagLst>
</file>

<file path=ppt/tags/tag7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actuator}&#10;\end{document}&#10;"/>
  <p:tag name="FILENAME" val="txp_fig"/>
  <p:tag name="FORMAT" val="pngmono"/>
  <p:tag name="RES" val="300"/>
  <p:tag name="BLEND" val="0"/>
  <p:tag name="TRANSPARENT" val="1"/>
  <p:tag name="TBUG" val="0"/>
  <p:tag name="ALLOWFS" val="0"/>
  <p:tag name="ORIGWIDTH" val="84"/>
  <p:tag name="PICTUREFILESIZE" val="712"/>
</p:tagLst>
</file>

<file path=ppt/tags/tag7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mmand}\\&#10;$r_c$&#10;\end{document}&#10;"/>
  <p:tag name="FILENAME" val="txp_fig"/>
  <p:tag name="FORMAT" val="pngmono"/>
  <p:tag name="RES" val="300"/>
  <p:tag name="BLEND" val="0"/>
  <p:tag name="TRANSPARENT" val="1"/>
  <p:tag name="TBUG" val="0"/>
  <p:tag name="ALLOWFS" val="0"/>
  <p:tag name="ORIGWIDTH" val="96"/>
  <p:tag name="PICTUREFILESIZE" val="932"/>
</p:tagLst>
</file>

<file path=ppt/tags/tag7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based\ on\\ sensor}&#10;\end{document}&#10;"/>
  <p:tag name="FILENAME" val="txp_fig"/>
  <p:tag name="FORMAT" val="pngmono"/>
  <p:tag name="RES" val="300"/>
  <p:tag name="BLEND" val="0"/>
  <p:tag name="TRANSPARENT" val="1"/>
  <p:tag name="TBUG" val="0"/>
  <p:tag name="ALLOWFS" val="0"/>
  <p:tag name="ORIGWIDTH" val="88"/>
  <p:tag name="PICTUREFILESIZE" val="1377"/>
</p:tagLst>
</file>

<file path=ppt/tags/tag7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 variable}\\&#10;\qquad $z$&#10;\end{document}&#10;"/>
  <p:tag name="FILENAME" val="txp_fig"/>
  <p:tag name="FORMAT" val="pngmono"/>
  <p:tag name="RES" val="300"/>
  <p:tag name="BLEND" val="0"/>
  <p:tag name="TRANSPARENT" val="1"/>
  <p:tag name="TBUG" val="0"/>
  <p:tag name="ALLOWFS" val="0"/>
  <p:tag name="ORIGWIDTH" val="154"/>
  <p:tag name="PICTUREFILESIZE" val="1452"/>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state\ variables}\\&#10;$r,\theta,\dot{r},\dot{\theta}$&#10;\end{document}&#10;"/>
  <p:tag name="FILENAME" val="txp_fig"/>
  <p:tag name="FORMAT" val="pngmono"/>
  <p:tag name="RES" val="300"/>
  <p:tag name="BLEND" val="0"/>
  <p:tag name="TRANSPARENT" val="1"/>
  <p:tag name="TBUG" val="0"/>
  <p:tag name="ALLOWFS" val="0"/>
  <p:tag name="ORIGWIDTH" val="143"/>
  <p:tag name="PICTUREFILESIZE" val="1916"/>
</p:tagLst>
</file>

<file path=ppt/tags/tag80.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r$&#10;\end{document}&#10;"/>
  <p:tag name="EXTERNALNAME" val="txp_fig"/>
  <p:tag name="BLEND" val="False"/>
  <p:tag name="TRANSPARENT" val="True"/>
  <p:tag name="KEEPFILES" val="False"/>
  <p:tag name="DEBUGPAUSE" val="False"/>
  <p:tag name="RESOLUTION" val="300"/>
  <p:tag name="TIMEOUT" val="(none)"/>
  <p:tag name="BOXWIDTH" val="1006"/>
  <p:tag name="BOXHEIGHT" val="515"/>
  <p:tag name="BOXFONT" val="12"/>
  <p:tag name="BOXWRAP" val="False"/>
  <p:tag name="WORKAROUNDTRANSPARENCYBUG" val="False"/>
  <p:tag name="ALLOWFONTSUBSTITUTION" val="False"/>
  <p:tag name="BITMAPFORMAT" val="pngmono"/>
  <p:tag name="ORIGWIDTH" val="8.875"/>
  <p:tag name="PICTUREFILESIZE" val="226"/>
</p:tagLst>
</file>

<file path=ppt/tags/tag81.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z$&#10;\end{document}&#10;"/>
  <p:tag name="FILENAME" val="txp_fig"/>
  <p:tag name="FORMAT" val="pngmono"/>
  <p:tag name="RES" val="300"/>
  <p:tag name="BLEND" val="0"/>
  <p:tag name="TRANSPARENT" val="1"/>
  <p:tag name="TBUG" val="0"/>
  <p:tag name="ALLOWFS" val="0"/>
  <p:tag name="ORIGWIDTH" val="10"/>
  <p:tag name="PICTUREFILESIZE" val="264"/>
</p:tagLst>
</file>

<file path=ppt/tags/tag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2}{3}L$&#10;\end{document}&#10;"/>
  <p:tag name="FILENAME" val="txp_fig"/>
  <p:tag name="FORMAT" val="pngmono"/>
  <p:tag name="RES" val="300"/>
  <p:tag name="BLEND" val="0"/>
  <p:tag name="TRANSPARENT" val="1"/>
  <p:tag name="TBUG" val="0"/>
  <p:tag name="ALLOWFS" val="0"/>
  <p:tag name="ORIGWIDTH" val="26"/>
  <p:tag name="PICTUREFILESIZE" val="495"/>
</p:tagLst>
</file>

<file path=ppt/tags/tag8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 purpose}\\&#10;$\theta\rightarrow 0$&#10;\end{document}&#10;"/>
  <p:tag name="FILENAME" val="txp_fig"/>
  <p:tag name="FORMAT" val="pngmono"/>
  <p:tag name="RES" val="300"/>
  <p:tag name="BLEND" val="0"/>
  <p:tag name="TRANSPARENT" val="1"/>
  <p:tag name="TBUG" val="0"/>
  <p:tag name="ALLOWFS" val="0"/>
  <p:tag name="ORIGWIDTH" val="158"/>
  <p:tag name="PICTUREFILESIZE" val="1667"/>
</p:tagLst>
</file>

<file path=ppt/tags/tag8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control purpose}\\&#10;$|z-r|\rightarrow 0$&#10;\end{document}&#10;"/>
  <p:tag name="FILENAME" val="txp_fig"/>
  <p:tag name="FORMAT" val="pngmono"/>
  <p:tag name="RES" val="300"/>
  <p:tag name="BLEND" val="0"/>
  <p:tag name="TRANSPARENT" val="1"/>
  <p:tag name="TBUG" val="0"/>
  <p:tag name="ALLOWFS" val="0"/>
  <p:tag name="ORIGWIDTH" val="158"/>
  <p:tag name="PICTUREFILESIZE" val="1795"/>
</p:tagLst>
</file>

<file path=ppt/tags/tag8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2}{3}L$&#10;\end{document}&#10;"/>
  <p:tag name="FILENAME" val="txp_fig"/>
  <p:tag name="FORMAT" val="pngmono"/>
  <p:tag name="RES" val="300"/>
  <p:tag name="BLEND" val="0"/>
  <p:tag name="TRANSPARENT" val="1"/>
  <p:tag name="TBUG" val="0"/>
  <p:tag name="ALLOWFS" val="0"/>
  <p:tag name="ORIGWIDTH" val="26"/>
  <p:tag name="PICTUREFILESIZE" val="495"/>
</p:tagLst>
</file>

<file path=ppt/tags/tag8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1}{3}L$&#10;\end{document}&#10;"/>
  <p:tag name="FILENAME" val="txp_fig"/>
  <p:tag name="FORMAT" val="pngmono"/>
  <p:tag name="RES" val="300"/>
  <p:tag name="BLEND" val="0"/>
  <p:tag name="TRANSPARENT" val="1"/>
  <p:tag name="TBUG" val="0"/>
  <p:tag name="ALLOWFS" val="0"/>
  <p:tag name="ORIGWIDTH" val="26"/>
  <p:tag name="PICTUREFILESIZE" val="416"/>
</p:tagLst>
</file>

<file path=ppt/tags/tag8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L=2\ell$&#10;\end{document}&#10;"/>
  <p:tag name="FILENAME" val="txp_fig"/>
  <p:tag name="FORMAT" val="pngmono"/>
  <p:tag name="RES" val="300"/>
  <p:tag name="BLEND" val="0"/>
  <p:tag name="TRANSPARENT" val="1"/>
  <p:tag name="TBUG" val="0"/>
  <p:tag name="ALLOWFS" val="0"/>
  <p:tag name="ORIGWIDTH" val="66"/>
  <p:tag name="PICTUREFILESIZE" val="586"/>
</p:tagLst>
</file>

<file path=ppt/tags/tag88.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ell$&#10;\end{document}&#10;"/>
  <p:tag name="FILENAME" val="txp_fig"/>
  <p:tag name="FORMAT" val="pngmono"/>
  <p:tag name="RES" val="300"/>
  <p:tag name="BLEND" val="0"/>
  <p:tag name="TRANSPARENT" val="1"/>
  <p:tag name="TBUG" val="0"/>
  <p:tag name="ALLOWFS" val="0"/>
  <p:tag name="ORIGWIDTH" val="9"/>
  <p:tag name="PICTUREFILESIZE" val="288"/>
</p:tagLst>
</file>

<file path=ppt/tags/tag89.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L$&#10;\end{document}&#10;"/>
  <p:tag name="FILENAME" val="txp_fig"/>
  <p:tag name="FORMAT" val="pngmono"/>
  <p:tag name="RES" val="300"/>
  <p:tag name="BLEND" val="0"/>
  <p:tag name="TRANSPARENT" val="1"/>
  <p:tag name="TBUG" val="0"/>
  <p:tag name="ALLOWFS" val="0"/>
  <p:tag name="ORIGWIDTH" val="13"/>
  <p:tag name="PICTUREFILESIZE" val="240"/>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ootnotesize&#10;$\displaystyle{\underbrace{&#10;\left[\begin{array}{cc}&#10;M+m &amp; m\ell\cos\theta \\&#10;m\ell\cos\theta &amp; \frac{4}{3}m\ell^2&#10;\end{array}\right]&#10;}_{M(\xi_1)}&#10;\underbrace{&#10;\left[\begin{array}{c}&#10;\ddot{r}\\&#10;\ddot{\theta}&#10;\end{array}\right]&#10;}_{\dot{\xi}_2}&#10;+&#10;\underbrace{&#10;\left[\begin{array}{c}&#10;-m\ell\dot{\theta}^2\sin\theta \\&#10;0&#10;\end{array}\right]&#10;}_{C(\xi_1,\xi_2)}&#10;%$\\&#10;%\hspace{5mm}&#10;%$&#10;+&#10;\underbrace{&#10;\left[\begin{array}{c}&#10;0 \\&#10;-m\ell g\sin\theta&#10;\end{array}\right]&#10;}_{G(\xi_1)}&#10;=&#10;\underbrace{&#10;\left[\begin{array}{c}&#10;1\\&#10;0&#10;\end{array}\right]&#10;}_{e_1}&#10;\underbrace{F}_{\zeta}&#10;}$&#10;\end{document}&#10;"/>
  <p:tag name="FILENAME" val="txp_fig"/>
  <p:tag name="FORMAT" val="pngmono"/>
  <p:tag name="RES" val="300"/>
  <p:tag name="BLEND" val="0"/>
  <p:tag name="TRANSPARENT" val="1"/>
  <p:tag name="TBUG" val="0"/>
  <p:tag name="ALLOWFS" val="0"/>
  <p:tag name="ORIGWIDTH" val="617"/>
  <p:tag name="PICTUREFILESIZE" val="8027"/>
</p:tagLst>
</file>

<file path=ppt/tags/tag90.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2\pi\sqrt{\frac{\ell}{g}}$&#10;\end{document}&#10;"/>
  <p:tag name="FILENAME" val="txp_fig"/>
  <p:tag name="FORMAT" val="pngmono"/>
  <p:tag name="RES" val="300"/>
  <p:tag name="BLEND" val="0"/>
  <p:tag name="TRANSPARENT" val="1"/>
  <p:tag name="TBUG" val="0"/>
  <p:tag name="ALLOWFS" val="0"/>
  <p:tag name="ORIGWIDTH" val="101"/>
  <p:tag name="PICTUREFILESIZE" val="1043"/>
</p:tagLst>
</file>

<file path=ppt/tags/tag91.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T=2\pi\sqrt{\frac{2}{3}\frac{L}{g}}$&#10;\end{document}&#10;"/>
  <p:tag name="FILENAME" val="txp_fig"/>
  <p:tag name="FORMAT" val="pngmono"/>
  <p:tag name="RES" val="300"/>
  <p:tag name="BLEND" val="0"/>
  <p:tag name="TRANSPARENT" val="1"/>
  <p:tag name="TBUG" val="0"/>
  <p:tag name="ALLOWFS" val="0"/>
  <p:tag name="ORIGWIDTH" val="117"/>
  <p:tag name="PICTUREFILESIZE" val="1270"/>
</p:tagLst>
</file>

<file path=ppt/tags/tag92.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ell=\frac{2}{3}L$&#10;\end{document}&#10;"/>
  <p:tag name="FILENAME" val="txp_fig"/>
  <p:tag name="FORMAT" val="pngmono"/>
  <p:tag name="RES" val="300"/>
  <p:tag name="BLEND" val="0"/>
  <p:tag name="TRANSPARENT" val="1"/>
  <p:tag name="TBUG" val="0"/>
  <p:tag name="ALLOWFS" val="0"/>
  <p:tag name="ORIGWIDTH" val="67"/>
  <p:tag name="PICTUREFILESIZE" val="737"/>
</p:tagLst>
</file>

<file path=ppt/tags/tag93.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ell$&#10;\end{document}&#10;"/>
  <p:tag name="FILENAME" val="txp_fig"/>
  <p:tag name="FORMAT" val="pngmono"/>
  <p:tag name="RES" val="300"/>
  <p:tag name="BLEND" val="0"/>
  <p:tag name="TRANSPARENT" val="1"/>
  <p:tag name="TBUG" val="0"/>
  <p:tag name="ALLOWFS" val="0"/>
  <p:tag name="ORIGWIDTH" val="9"/>
  <p:tag name="PICTUREFILESIZE" val="288"/>
</p:tagLst>
</file>

<file path=ppt/tags/tag94.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L$&#10;\end{document}&#10;"/>
  <p:tag name="FILENAME" val="txp_fig"/>
  <p:tag name="FORMAT" val="pngmono"/>
  <p:tag name="RES" val="300"/>
  <p:tag name="BLEND" val="0"/>
  <p:tag name="TRANSPARENT" val="1"/>
  <p:tag name="TBUG" val="0"/>
  <p:tag name="ALLOWFS" val="0"/>
  <p:tag name="ORIGWIDTH" val="13"/>
  <p:tag name="PICTUREFILESIZE" val="240"/>
</p:tagLst>
</file>

<file path=ppt/tags/tag95.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ell=\frac{2}{3}L$&#10;\end{document}&#10;"/>
  <p:tag name="FILENAME" val="txp_fig"/>
  <p:tag name="FORMAT" val="pngmono"/>
  <p:tag name="RES" val="300"/>
  <p:tag name="BLEND" val="0"/>
  <p:tag name="TRANSPARENT" val="1"/>
  <p:tag name="TBUG" val="0"/>
  <p:tag name="ALLOWFS" val="0"/>
  <p:tag name="ORIGWIDTH" val="67"/>
  <p:tag name="PICTUREFILESIZE" val="737"/>
</p:tagLst>
</file>

<file path=ppt/tags/tag96.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left\{\begin{array}{l}&#10;(M+m)\ddot{r}+m\ell\cos\theta\ddot{\theta}-m\ell\dot{\theta}^2\sin\theta=F\\&#10;m\ell\cos\theta\ddot{r}+\frac{4}{3}m\ell^2\ddot{\theta}=mg\ell\sin\theta\end{array}\right.$\\&#10;$\qquad \Downarrow\ \cos\theta\simeq1,\sin\theta\simeq\theta$\\&#10;%$\underbrace{\ddot{r}+\frac{4\ell}{3}\ddot{\theta}}_{\ddot{z}}=g\underbrace{\theta}_{\frac{3}{4\ell}(z-r)}&#10;$\displaystyle{\underbrace{\ddot{r}+\frac{4\ell}{3}\ddot{\theta}}_{\frac{d^2}{dt^2}(r+\frac{4\ell}{3}{\theta})}=g\theta&#10;\Rightarrow\frac{\Theta(s)}{R(s)}=\frac{-\frac{3}{4\ell}s^2}{s^2-\frac{3g}{4\ell}}}$\\&#10;$\qquad \Downarrow z=r+\frac{2}{3}(2\ell)\theta$\\&#10;$\displaystyle{\ddot{z}=\frac{3g}{4\ell}(z-r)\Rightarrow\frac{Z(s)}{R(s)}=\frac{-\frac{3g}{4\ell}}{s^2-\frac{3g}{4\ell}}}$\\&#10;\end{document}&#10;"/>
  <p:tag name="FILENAME" val="txp_fig"/>
  <p:tag name="FORMAT" val="pngmono"/>
  <p:tag name="RES" val="300"/>
  <p:tag name="BLEND" val="0"/>
  <p:tag name="TRANSPARENT" val="1"/>
  <p:tag name="TBUG" val="0"/>
  <p:tag name="ALLOWFS" val="0"/>
  <p:tag name="ORIGWIDTH" val="403"/>
  <p:tag name="PICTUREFILESIZE" val="20419"/>
</p:tagLst>
</file>

<file path=ppt/tags/tag97.xml><?xml version="1.0" encoding="utf-8"?>
<p:tagLst xmlns:a="http://schemas.openxmlformats.org/drawingml/2006/main" xmlns:r="http://schemas.openxmlformats.org/officeDocument/2006/relationships" xmlns:p="http://schemas.openxmlformats.org/presentationml/2006/main">
  <p:tag name="TEXPOINT" val="latex"/>
  <p:tag name="SOURCE" val="\documentclass{slides}&#10;\pagestyle{empty}&#10;\begin{document}&#10;\footnotesize&#10;\begin{itemize}&#10;\item \textgt{Motion equation}\\&#10;$\displaystyle{\ddot{z}=\frac{3g}{4\ell}(z-r),\  \frac{d}{dt}\dot{r}=-\frac{1}{T_a}\dot{r}+\frac{K_a}{T_a}\dot{r}_c}$\\&#10;\vspace{-1cm}&#10;\item \textgt{State equation}\\&#10;$\displaystyle{&#10;%\frac{d}{dt}&#10;\underbrace{&#10;\left[\begin{array}{c}&#10;\dot{z}\\&#10;\ddot{z}\\&#10;\dot{r}\\&#10;\ddot{r}&#10;\end{array}\right]&#10;}_{\dot{x}}&#10;=&#10;\underbrace{&#10;\left[\begin{array}{cccc}&#10;0 &amp; 1 &amp; 0&amp; 0 \\&#10;\frac{3g}{4\ell} &amp; 0&amp; -\frac{3g}{4\ell}&amp; 0 \\&#10;0 &amp; 0 &amp; 0  &amp; 1\\&#10;0 &amp; 0 &amp; 0  &amp; -\frac{1}{T_a}&#10;\end{array}\right]&#10;}_A&#10;\underbrace{&#10;\left[\begin{array}{cccc}&#10;z\\&#10;\dot{z}\\&#10;r \\&#10;\dot{r}&#10;\end{array}\right]&#10;}_{x}}$&#10;$\displaystyle{+&#10;\underbrace{&#10;\left[\begin{array}{cccc}&#10;0\\&#10;0\\&#10;0\\&#10;\frac{K_a}{T_a}&#10;\end{array}\right]&#10;}_B&#10;\underbrace{\dot{r}_c}_u}$\\&#10;\vspace{-1cm}&#10;\item \textgt{Output equation}\\&#10;$\underbrace{&#10;\left[\begin{array}{cc}&#10;r \\&#10;\theta&#10;\end{array}\right]&#10;}_{y}&#10;=&#10;\underbrace{&#10;\left[\begin{array}{cccc}&#10;0 &amp; 0 &amp; 1 &amp; 0\\&#10;\frac{3}{4\ell} &amp; 0&amp; -\frac{3}{4\ell}&amp; 0&#10;\end{array}\right]&#10;}_{C_M}&#10;\underbrace{&#10;\left[\begin{array}{cccc}&#10;z\\&#10;\dot{z}\\&#10;r&#10;\end{array}\right]&#10;}_{x}$&#10;\end{itemize}&#10;\end{document}&#10;&#10;$\underbrace{&#10;\left[\begin{array}{cc}&#10;z \\\hline&#10;r \\&#10;\theta&#10;\end{array}\right]&#10;}_{\tiny&#10;\left[\begin{array}{c}&#10;z \\&#10;y&#10;\end{array}\right]&#10;}&#10;=&#10;\underbrace{&#10;\left[\begin{array}{cccc}&#10;1 &amp; 0 &amp; 0 \\\hline&#10;0 &amp; 0 &amp; 1 \\&#10;\frac{3}{4\ell} &amp; 0&amp; -\frac{3}{4\ell}&#10;\end{array}\right]&#10;}_{\tiny&#10;\left[\begin{array}{c}&#10;C \\&#10;C_M&#10;\end{array}\right]&#10;}&#10;\underbrace{&#10;\left[\begin{array}{cccc}&#10;z\\&#10;\dot{z}\\&#10;r&#10;\end{array}\right]&#10;}_{x}$&#10;&#10;"/>
  <p:tag name="FILENAME" val="txp_fig"/>
  <p:tag name="FORMAT" val="pngmono"/>
  <p:tag name="RES" val="300"/>
  <p:tag name="BLEND" val="0"/>
  <p:tag name="TRANSPARENT" val="1"/>
  <p:tag name="TBUG" val="0"/>
  <p:tag name="ALLOWFS" val="0"/>
  <p:tag name="ORIGWIDTH" val="431"/>
  <p:tag name="PICTUREFILESIZE" val="15681"/>
</p:tagLst>
</file>

<file path=ppt/tags/tag9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anipulated}\\&#10;\textgt{variable}\\&#10;\end{document}&#10;"/>
  <p:tag name="FILENAME" val="txp_fig"/>
  <p:tag name="FORMAT" val="pngmono"/>
  <p:tag name="RES" val="300"/>
  <p:tag name="BLEND" val="0"/>
  <p:tag name="TRANSPARENT" val="1"/>
  <p:tag name="TBUG" val="0"/>
  <p:tag name="ALLOWFS" val="0"/>
  <p:tag name="ORIGWIDTH" val="122"/>
  <p:tag name="PICTUREFILESIZE" val="1655"/>
</p:tagLst>
</file>

<file path=ppt/tags/tag9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extgt{measued\\ variables}&#10;\end{document}&#10;"/>
  <p:tag name="FILENAME" val="txp_fig"/>
  <p:tag name="FORMAT" val="pngmono"/>
  <p:tag name="RES" val="300"/>
  <p:tag name="BLEND" val="0"/>
  <p:tag name="TRANSPARENT" val="1"/>
  <p:tag name="TBUG" val="0"/>
  <p:tag name="ALLOWFS" val="0"/>
  <p:tag name="ORIGWIDTH" val="86"/>
  <p:tag name="PICTUREFILESIZE" val="1513"/>
</p:tagLst>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ja-JP" altLang="en-US" sz="2800" b="0" i="0" u="none" strike="noStrike" cap="none" normalizeH="0" baseline="0" smtClean="0">
            <a:ln>
              <a:noFill/>
            </a:ln>
            <a:solidFill>
              <a:schemeClr val="tx1"/>
            </a:solidFill>
            <a:effectLst/>
            <a:latin typeface="Times New Roman" pitchFamily="18" charset="0"/>
            <a:ea typeface="ＭＳ Ｐ明朝" pitchFamily="18"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37289</TotalTime>
  <Words>5090</Words>
  <Application>Microsoft Office PowerPoint</Application>
  <PresentationFormat>画面に合わせる (4:3)</PresentationFormat>
  <Paragraphs>1198</Paragraphs>
  <Slides>153</Slides>
  <Notes>104</Notes>
  <HiddenSlides>6</HiddenSlides>
  <MMClips>27</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153</vt:i4>
      </vt:variant>
    </vt:vector>
  </HeadingPairs>
  <TitlesOfParts>
    <vt:vector size="156" baseType="lpstr">
      <vt:lpstr>Profile</vt:lpstr>
      <vt:lpstr>数式</vt:lpstr>
      <vt:lpstr>Artwork</vt:lpstr>
      <vt:lpstr>Control Technologies for Ocean Engineering</vt:lpstr>
      <vt:lpstr>Outline</vt:lpstr>
      <vt:lpstr>Double Inverted Pendulum (1979)</vt:lpstr>
      <vt:lpstr>Inverted Pendulum (IP)</vt:lpstr>
      <vt:lpstr>Inverted Pendulum</vt:lpstr>
      <vt:lpstr>Under-actuated System</vt:lpstr>
      <vt:lpstr>Andersen’s Approach</vt:lpstr>
      <vt:lpstr>Position Control of a Cart</vt:lpstr>
      <vt:lpstr>How to Regulate the Oscillation? </vt:lpstr>
      <vt:lpstr>Which action regulates the oscillation? </vt:lpstr>
      <vt:lpstr>Andersen’s Approach (Step 1) </vt:lpstr>
      <vt:lpstr>Which is easier to control?</vt:lpstr>
      <vt:lpstr>Andersen’s Approach (Step 2) </vt:lpstr>
      <vt:lpstr>スライド 14</vt:lpstr>
      <vt:lpstr>スライド 15</vt:lpstr>
      <vt:lpstr>スライド 16</vt:lpstr>
      <vt:lpstr>Examples of Center of Impact</vt:lpstr>
      <vt:lpstr>Finding a Controlled Variable </vt:lpstr>
      <vt:lpstr>スライド 19</vt:lpstr>
      <vt:lpstr>Double Inverted Pendulum</vt:lpstr>
      <vt:lpstr>Andersen’s Approach</vt:lpstr>
      <vt:lpstr>Control System for DIP</vt:lpstr>
      <vt:lpstr>スライド 23</vt:lpstr>
      <vt:lpstr>Control System for IP</vt:lpstr>
      <vt:lpstr>スライド 25</vt:lpstr>
      <vt:lpstr>LTI Control by LQI Design Method</vt:lpstr>
      <vt:lpstr>スライド 27</vt:lpstr>
      <vt:lpstr>Steady State Analysis</vt:lpstr>
      <vt:lpstr>LQI Design Method (1)</vt:lpstr>
      <vt:lpstr>LQI Design Method (2)</vt:lpstr>
      <vt:lpstr>Double Inverted Pendulum (1979)</vt:lpstr>
      <vt:lpstr>Outline</vt:lpstr>
      <vt:lpstr>Spinning Body</vt:lpstr>
      <vt:lpstr>スライド 34</vt:lpstr>
      <vt:lpstr>LPV Control</vt:lpstr>
      <vt:lpstr>Lyapnov Stability Theorem</vt:lpstr>
      <vt:lpstr>Example of Lyapnov Function</vt:lpstr>
      <vt:lpstr>スライド 38</vt:lpstr>
      <vt:lpstr>CLPS by LPV SF</vt:lpstr>
      <vt:lpstr>LMI-Based Design of LPV SF</vt:lpstr>
      <vt:lpstr>LMIs for SF</vt:lpstr>
      <vt:lpstr>No Control</vt:lpstr>
      <vt:lpstr>LTI Control (SF) </vt:lpstr>
      <vt:lpstr>LPV Control (SF)</vt:lpstr>
      <vt:lpstr>Quasi-LPV Control (SF)</vt:lpstr>
      <vt:lpstr>Arm-Driven IP (ADIP,1997)</vt:lpstr>
      <vt:lpstr>スライド 47</vt:lpstr>
      <vt:lpstr>Wide-range Stabilization of ADIP</vt:lpstr>
      <vt:lpstr>スライド 49</vt:lpstr>
      <vt:lpstr>Velocity Controlled Actuator </vt:lpstr>
      <vt:lpstr>スライド 51</vt:lpstr>
      <vt:lpstr>Control System for ADIP</vt:lpstr>
      <vt:lpstr>Arm-Driven IP (1997)</vt:lpstr>
      <vt:lpstr>Outline</vt:lpstr>
      <vt:lpstr>Underwater Vehicle: DELTA </vt:lpstr>
      <vt:lpstr>Underwater Vehicle (DELTA)</vt:lpstr>
      <vt:lpstr>Control System for DELTA</vt:lpstr>
      <vt:lpstr>Exp#1 (LQI Control, 1992)</vt:lpstr>
      <vt:lpstr>Exp#2 (Manual and LQI Controls)</vt:lpstr>
      <vt:lpstr>Diving by Linear Control</vt:lpstr>
      <vt:lpstr>Diving by Scheduling Control</vt:lpstr>
      <vt:lpstr>Physical Parameters of DELTA</vt:lpstr>
      <vt:lpstr>スライド 63</vt:lpstr>
      <vt:lpstr>Parameter Uncertainties</vt:lpstr>
      <vt:lpstr>LPV Model of DELTA</vt:lpstr>
      <vt:lpstr>Control System for DELTA</vt:lpstr>
      <vt:lpstr>Exp#3 (LTI Control, 1m to 3m)</vt:lpstr>
      <vt:lpstr>Exp#4 (Q-LPV Control, 1m to 3m)</vt:lpstr>
      <vt:lpstr>Exp#5 (LTI Control, 1m to 4m)</vt:lpstr>
      <vt:lpstr>Exp#6 (Q-LPV Control, 1m to 4m)</vt:lpstr>
      <vt:lpstr>Exp#7 (LTI Control, 5m to 1m)</vt:lpstr>
      <vt:lpstr>Exp#8 (Q-LPV Control, 5m to 1m)</vt:lpstr>
      <vt:lpstr>Exp#9 (Q-LPV Control)</vt:lpstr>
      <vt:lpstr>Outline</vt:lpstr>
      <vt:lpstr>スライド 75</vt:lpstr>
      <vt:lpstr>スライド 76</vt:lpstr>
      <vt:lpstr>スライド 77</vt:lpstr>
      <vt:lpstr>スライド 78</vt:lpstr>
      <vt:lpstr>スライド 79</vt:lpstr>
      <vt:lpstr>スライド 80</vt:lpstr>
      <vt:lpstr>スライド 81</vt:lpstr>
      <vt:lpstr>スライド 82</vt:lpstr>
      <vt:lpstr>スライド 83</vt:lpstr>
      <vt:lpstr>スライド 84</vt:lpstr>
      <vt:lpstr>Control System for a Riser</vt:lpstr>
      <vt:lpstr>スライド 86</vt:lpstr>
      <vt:lpstr>Motion Equation</vt:lpstr>
      <vt:lpstr>Velocity Input Model</vt:lpstr>
      <vt:lpstr>スライド 89</vt:lpstr>
      <vt:lpstr>スライド 90</vt:lpstr>
      <vt:lpstr>Exp#1 (No Control for Riser)</vt:lpstr>
      <vt:lpstr>Exp#2 (No Control with Current)</vt:lpstr>
      <vt:lpstr>Exp#3 (Unity Feedback)</vt:lpstr>
      <vt:lpstr>Exp#4 (LQI Control)</vt:lpstr>
      <vt:lpstr>Exp#5 (LQI Control with Current)</vt:lpstr>
      <vt:lpstr>Exp#6 (Overview)</vt:lpstr>
      <vt:lpstr>Experimental Set Up (1m) </vt:lpstr>
      <vt:lpstr>スライド 98</vt:lpstr>
      <vt:lpstr>Experiments by 1m riser model </vt:lpstr>
      <vt:lpstr>Concluding Remark </vt:lpstr>
      <vt:lpstr>Outline</vt:lpstr>
      <vt:lpstr>Thrust Components and Moment </vt:lpstr>
      <vt:lpstr>CA Equation </vt:lpstr>
      <vt:lpstr>CA Problem</vt:lpstr>
      <vt:lpstr>General Solution of CA Eq.</vt:lpstr>
      <vt:lpstr>Conventional Method</vt:lpstr>
      <vt:lpstr>CA with Rotated Angle Constraints </vt:lpstr>
      <vt:lpstr>Toy Problem on CA</vt:lpstr>
      <vt:lpstr>CA Simulation of Toy Problem</vt:lpstr>
      <vt:lpstr>CA Experiment (1)</vt:lpstr>
      <vt:lpstr>CA Experiment (2)</vt:lpstr>
      <vt:lpstr>Outline</vt:lpstr>
      <vt:lpstr>スライド 113</vt:lpstr>
      <vt:lpstr>Scheduled MOMOTO Model</vt:lpstr>
      <vt:lpstr>スライド 115</vt:lpstr>
      <vt:lpstr>Sate Equation</vt:lpstr>
      <vt:lpstr>スライド 117</vt:lpstr>
      <vt:lpstr>LPV Control System</vt:lpstr>
      <vt:lpstr>スライド 119</vt:lpstr>
      <vt:lpstr>Interconnection with Integrator</vt:lpstr>
      <vt:lpstr>CLPS by LPV OF</vt:lpstr>
      <vt:lpstr>LMI Based Design of LPV OF</vt:lpstr>
      <vt:lpstr>LMIs for OF Design</vt:lpstr>
      <vt:lpstr>スライド 124</vt:lpstr>
      <vt:lpstr>スライド 125</vt:lpstr>
      <vt:lpstr>Outline</vt:lpstr>
      <vt:lpstr>HYWIND</vt:lpstr>
      <vt:lpstr>スライド 128</vt:lpstr>
      <vt:lpstr>スライド 129</vt:lpstr>
      <vt:lpstr>スライド 130</vt:lpstr>
      <vt:lpstr>スライド 131</vt:lpstr>
      <vt:lpstr>スライド 132</vt:lpstr>
      <vt:lpstr>スライド 133</vt:lpstr>
      <vt:lpstr>スライド 134</vt:lpstr>
      <vt:lpstr>スライド 135</vt:lpstr>
      <vt:lpstr>スライド 136</vt:lpstr>
      <vt:lpstr>スライド 137</vt:lpstr>
      <vt:lpstr>スライド 138</vt:lpstr>
      <vt:lpstr>スライド 139</vt:lpstr>
      <vt:lpstr>Prof. Hiroyuki Kajiwara</vt:lpstr>
      <vt:lpstr>Summary (1) </vt:lpstr>
      <vt:lpstr>Summary (2) </vt:lpstr>
      <vt:lpstr>スライド 143</vt:lpstr>
      <vt:lpstr>Virtual Control Experiment</vt:lpstr>
      <vt:lpstr>スライド 145</vt:lpstr>
      <vt:lpstr>スライド 146</vt:lpstr>
      <vt:lpstr>スライド 147</vt:lpstr>
      <vt:lpstr>Experimental Set Up (1m) </vt:lpstr>
      <vt:lpstr>Vortex Induced Vibration (VIV)</vt:lpstr>
      <vt:lpstr>Conventional Method (c=0)</vt:lpstr>
      <vt:lpstr>Quasi-Optimal Solution (1)</vt:lpstr>
      <vt:lpstr>Quasi-Optimal Solution (2)</vt:lpstr>
      <vt:lpstr>Optimal Solution</vt:lpstr>
    </vt:vector>
  </TitlesOfParts>
  <Company>九州大学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制御系CAD</dc:title>
  <dc:creator>梶原宏之</dc:creator>
  <cp:lastModifiedBy>HKajiwara</cp:lastModifiedBy>
  <cp:revision>1069</cp:revision>
  <dcterms:created xsi:type="dcterms:W3CDTF">2002-10-17T00:54:48Z</dcterms:created>
  <dcterms:modified xsi:type="dcterms:W3CDTF">2011-11-17T14:23:14Z</dcterms:modified>
</cp:coreProperties>
</file>